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576" y="4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858803-003A-4A5E-AD32-13157E60D536}" type="doc">
      <dgm:prSet loTypeId="urn:microsoft.com/office/officeart/2005/8/layout/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C4CE0750-B90F-4A63-B4F9-F3189D787038}">
      <dgm:prSet phldrT="[Текст]"/>
      <dgm:spPr/>
      <dgm:t>
        <a:bodyPr/>
        <a:lstStyle/>
        <a:p>
          <a:r>
            <a:rPr lang="ru-RU" smtClean="0"/>
            <a:t>Информационная		</a:t>
          </a:r>
          <a:endParaRPr lang="ru-RU" dirty="0"/>
        </a:p>
      </dgm:t>
    </dgm:pt>
    <dgm:pt modelId="{1676DC01-DC2C-44E8-ADCF-A4F1D7450B2D}" type="parTrans" cxnId="{C640C044-E62B-498C-90E7-7C8AC50E81D7}">
      <dgm:prSet/>
      <dgm:spPr/>
      <dgm:t>
        <a:bodyPr/>
        <a:lstStyle/>
        <a:p>
          <a:endParaRPr lang="ru-RU"/>
        </a:p>
      </dgm:t>
    </dgm:pt>
    <dgm:pt modelId="{A423E229-C717-402E-96A0-5CFD00EC263E}" type="sibTrans" cxnId="{C640C044-E62B-498C-90E7-7C8AC50E81D7}">
      <dgm:prSet/>
      <dgm:spPr/>
      <dgm:t>
        <a:bodyPr/>
        <a:lstStyle/>
        <a:p>
          <a:endParaRPr lang="ru-RU"/>
        </a:p>
      </dgm:t>
    </dgm:pt>
    <dgm:pt modelId="{9A2B176A-1399-44AF-9600-80CA8505548F}">
      <dgm:prSet phldrT="[Текст]"/>
      <dgm:spPr/>
      <dgm:t>
        <a:bodyPr/>
        <a:lstStyle/>
        <a:p>
          <a:r>
            <a:rPr lang="ru-RU" dirty="0" smtClean="0"/>
            <a:t>Коммуникативная</a:t>
          </a:r>
          <a:endParaRPr lang="ru-RU" dirty="0"/>
        </a:p>
      </dgm:t>
    </dgm:pt>
    <dgm:pt modelId="{A6ED7E6D-6CE8-44F2-AAD6-36F5AD58BD80}" type="parTrans" cxnId="{C87F60BE-FAF7-43E2-A70B-42928A88FAEB}">
      <dgm:prSet/>
      <dgm:spPr/>
      <dgm:t>
        <a:bodyPr/>
        <a:lstStyle/>
        <a:p>
          <a:endParaRPr lang="ru-RU"/>
        </a:p>
      </dgm:t>
    </dgm:pt>
    <dgm:pt modelId="{1D8312C5-8CAE-4E66-ADF7-21FF63852383}" type="sibTrans" cxnId="{C87F60BE-FAF7-43E2-A70B-42928A88FAEB}">
      <dgm:prSet/>
      <dgm:spPr/>
      <dgm:t>
        <a:bodyPr/>
        <a:lstStyle/>
        <a:p>
          <a:endParaRPr lang="ru-RU"/>
        </a:p>
      </dgm:t>
    </dgm:pt>
    <dgm:pt modelId="{731D0C7F-6D83-4803-B055-69979A00E49A}">
      <dgm:prSet phldrT="[Текст]"/>
      <dgm:spPr/>
      <dgm:t>
        <a:bodyPr/>
        <a:lstStyle/>
        <a:p>
          <a:r>
            <a:rPr lang="ru-RU" dirty="0" smtClean="0"/>
            <a:t>Техническая</a:t>
          </a:r>
          <a:endParaRPr lang="ru-RU" dirty="0"/>
        </a:p>
      </dgm:t>
    </dgm:pt>
    <dgm:pt modelId="{FD32D1B8-4F67-43F8-BD02-55517B62349B}" type="parTrans" cxnId="{7D5A1C33-90FB-4322-8A74-162B67B12122}">
      <dgm:prSet/>
      <dgm:spPr/>
      <dgm:t>
        <a:bodyPr/>
        <a:lstStyle/>
        <a:p>
          <a:endParaRPr lang="ru-RU"/>
        </a:p>
      </dgm:t>
    </dgm:pt>
    <dgm:pt modelId="{135931AB-3091-452A-914D-67619A4EE8D9}" type="sibTrans" cxnId="{7D5A1C33-90FB-4322-8A74-162B67B12122}">
      <dgm:prSet/>
      <dgm:spPr/>
      <dgm:t>
        <a:bodyPr/>
        <a:lstStyle/>
        <a:p>
          <a:endParaRPr lang="ru-RU"/>
        </a:p>
      </dgm:t>
    </dgm:pt>
    <dgm:pt modelId="{75FC9010-274A-420C-A00F-13B733E295C7}">
      <dgm:prSet/>
      <dgm:spPr/>
      <dgm:t>
        <a:bodyPr/>
        <a:lstStyle/>
        <a:p>
          <a:r>
            <a:rPr lang="ru-RU" dirty="0" smtClean="0"/>
            <a:t>Потребительская</a:t>
          </a:r>
          <a:endParaRPr lang="ru-RU" dirty="0"/>
        </a:p>
      </dgm:t>
    </dgm:pt>
    <dgm:pt modelId="{84E56E00-21D2-4D41-A2C7-FBE4480A9856}" type="parTrans" cxnId="{0742157C-F4DF-45C2-94BF-0EC03BC07067}">
      <dgm:prSet/>
      <dgm:spPr/>
    </dgm:pt>
    <dgm:pt modelId="{6659F896-9357-4565-882D-18F8F7B19104}" type="sibTrans" cxnId="{0742157C-F4DF-45C2-94BF-0EC03BC07067}">
      <dgm:prSet/>
      <dgm:spPr/>
    </dgm:pt>
    <dgm:pt modelId="{D033EE1E-01B1-4226-970C-F2200F38E471}" type="pres">
      <dgm:prSet presAssocID="{1E858803-003A-4A5E-AD32-13157E60D53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184AE73-0A4B-413B-9FA6-46CC76307D60}" type="pres">
      <dgm:prSet presAssocID="{C4CE0750-B90F-4A63-B4F9-F3189D787038}" presName="parentLin" presStyleCnt="0"/>
      <dgm:spPr/>
    </dgm:pt>
    <dgm:pt modelId="{60BEA1C0-0516-4633-A22B-BA58A211C4F3}" type="pres">
      <dgm:prSet presAssocID="{C4CE0750-B90F-4A63-B4F9-F3189D787038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2E860CEC-A00E-4059-A7AA-78822CA237C5}" type="pres">
      <dgm:prSet presAssocID="{C4CE0750-B90F-4A63-B4F9-F3189D787038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CF9272-921D-4918-9E92-CD7328126B60}" type="pres">
      <dgm:prSet presAssocID="{C4CE0750-B90F-4A63-B4F9-F3189D787038}" presName="negativeSpace" presStyleCnt="0"/>
      <dgm:spPr/>
    </dgm:pt>
    <dgm:pt modelId="{F5028F1A-FF52-4462-B092-59E2442335AB}" type="pres">
      <dgm:prSet presAssocID="{C4CE0750-B90F-4A63-B4F9-F3189D787038}" presName="childText" presStyleLbl="conFgAcc1" presStyleIdx="0" presStyleCnt="4">
        <dgm:presLayoutVars>
          <dgm:bulletEnabled val="1"/>
        </dgm:presLayoutVars>
      </dgm:prSet>
      <dgm:spPr/>
    </dgm:pt>
    <dgm:pt modelId="{E43691C4-18DF-4885-BD02-A1BA4A560AB1}" type="pres">
      <dgm:prSet presAssocID="{A423E229-C717-402E-96A0-5CFD00EC263E}" presName="spaceBetweenRectangles" presStyleCnt="0"/>
      <dgm:spPr/>
    </dgm:pt>
    <dgm:pt modelId="{D3A4DB9F-D6CA-48B0-8E36-C497D12C3E66}" type="pres">
      <dgm:prSet presAssocID="{9A2B176A-1399-44AF-9600-80CA8505548F}" presName="parentLin" presStyleCnt="0"/>
      <dgm:spPr/>
    </dgm:pt>
    <dgm:pt modelId="{A37B10E5-A5AB-4C92-9A08-4D8CB505B004}" type="pres">
      <dgm:prSet presAssocID="{9A2B176A-1399-44AF-9600-80CA8505548F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65FAE589-2F08-46DA-82B4-A4569F86C506}" type="pres">
      <dgm:prSet presAssocID="{9A2B176A-1399-44AF-9600-80CA8505548F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6BD852-D3DD-404A-96C7-739C73E5F26E}" type="pres">
      <dgm:prSet presAssocID="{9A2B176A-1399-44AF-9600-80CA8505548F}" presName="negativeSpace" presStyleCnt="0"/>
      <dgm:spPr/>
    </dgm:pt>
    <dgm:pt modelId="{8C0CC9F4-D561-4DFE-A250-D6E695E231D1}" type="pres">
      <dgm:prSet presAssocID="{9A2B176A-1399-44AF-9600-80CA8505548F}" presName="childText" presStyleLbl="conFgAcc1" presStyleIdx="1" presStyleCnt="4">
        <dgm:presLayoutVars>
          <dgm:bulletEnabled val="1"/>
        </dgm:presLayoutVars>
      </dgm:prSet>
      <dgm:spPr/>
    </dgm:pt>
    <dgm:pt modelId="{5BEE3B5D-0A6D-4339-9998-56D8326E7DAA}" type="pres">
      <dgm:prSet presAssocID="{1D8312C5-8CAE-4E66-ADF7-21FF63852383}" presName="spaceBetweenRectangles" presStyleCnt="0"/>
      <dgm:spPr/>
    </dgm:pt>
    <dgm:pt modelId="{F8C4B536-C34D-46F9-8D84-3157E0527432}" type="pres">
      <dgm:prSet presAssocID="{731D0C7F-6D83-4803-B055-69979A00E49A}" presName="parentLin" presStyleCnt="0"/>
      <dgm:spPr/>
    </dgm:pt>
    <dgm:pt modelId="{122834D2-ADB2-4EE3-B3C9-D8F91990E695}" type="pres">
      <dgm:prSet presAssocID="{731D0C7F-6D83-4803-B055-69979A00E49A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02442C69-0CD6-4096-91C5-62B293EF369F}" type="pres">
      <dgm:prSet presAssocID="{731D0C7F-6D83-4803-B055-69979A00E49A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719182-FFB5-473A-8A2B-7D6260A4288D}" type="pres">
      <dgm:prSet presAssocID="{731D0C7F-6D83-4803-B055-69979A00E49A}" presName="negativeSpace" presStyleCnt="0"/>
      <dgm:spPr/>
    </dgm:pt>
    <dgm:pt modelId="{A70298E5-E91F-4993-A710-B877AC90A843}" type="pres">
      <dgm:prSet presAssocID="{731D0C7F-6D83-4803-B055-69979A00E49A}" presName="childText" presStyleLbl="conFgAcc1" presStyleIdx="2" presStyleCnt="4">
        <dgm:presLayoutVars>
          <dgm:bulletEnabled val="1"/>
        </dgm:presLayoutVars>
      </dgm:prSet>
      <dgm:spPr/>
    </dgm:pt>
    <dgm:pt modelId="{DCB99B2E-AB19-48B3-A1F2-99D6FC85C459}" type="pres">
      <dgm:prSet presAssocID="{135931AB-3091-452A-914D-67619A4EE8D9}" presName="spaceBetweenRectangles" presStyleCnt="0"/>
      <dgm:spPr/>
    </dgm:pt>
    <dgm:pt modelId="{5DA588E0-63FD-4724-ACA6-1F3C319522A6}" type="pres">
      <dgm:prSet presAssocID="{75FC9010-274A-420C-A00F-13B733E295C7}" presName="parentLin" presStyleCnt="0"/>
      <dgm:spPr/>
    </dgm:pt>
    <dgm:pt modelId="{7F6CEF1F-03EC-45B3-8E42-24F533B0E7EB}" type="pres">
      <dgm:prSet presAssocID="{75FC9010-274A-420C-A00F-13B733E295C7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2B8F3F87-6543-4596-B285-4860A4F55AA1}" type="pres">
      <dgm:prSet presAssocID="{75FC9010-274A-420C-A00F-13B733E295C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68C627-B2F2-4FB2-BCA4-895B8C4EA034}" type="pres">
      <dgm:prSet presAssocID="{75FC9010-274A-420C-A00F-13B733E295C7}" presName="negativeSpace" presStyleCnt="0"/>
      <dgm:spPr/>
    </dgm:pt>
    <dgm:pt modelId="{069A5532-651C-42A4-A066-7A737F24796D}" type="pres">
      <dgm:prSet presAssocID="{75FC9010-274A-420C-A00F-13B733E295C7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FF8997BB-9397-4C5B-9877-81F64E24AFCC}" type="presOf" srcId="{731D0C7F-6D83-4803-B055-69979A00E49A}" destId="{02442C69-0CD6-4096-91C5-62B293EF369F}" srcOrd="1" destOrd="0" presId="urn:microsoft.com/office/officeart/2005/8/layout/list1"/>
    <dgm:cxn modelId="{0ED174C3-0606-448F-BB4F-723FAF917E3F}" type="presOf" srcId="{C4CE0750-B90F-4A63-B4F9-F3189D787038}" destId="{60BEA1C0-0516-4633-A22B-BA58A211C4F3}" srcOrd="0" destOrd="0" presId="urn:microsoft.com/office/officeart/2005/8/layout/list1"/>
    <dgm:cxn modelId="{7D5A1C33-90FB-4322-8A74-162B67B12122}" srcId="{1E858803-003A-4A5E-AD32-13157E60D536}" destId="{731D0C7F-6D83-4803-B055-69979A00E49A}" srcOrd="2" destOrd="0" parTransId="{FD32D1B8-4F67-43F8-BD02-55517B62349B}" sibTransId="{135931AB-3091-452A-914D-67619A4EE8D9}"/>
    <dgm:cxn modelId="{306B77E8-E607-4CC0-8CF3-5870020E41EB}" type="presOf" srcId="{1E858803-003A-4A5E-AD32-13157E60D536}" destId="{D033EE1E-01B1-4226-970C-F2200F38E471}" srcOrd="0" destOrd="0" presId="urn:microsoft.com/office/officeart/2005/8/layout/list1"/>
    <dgm:cxn modelId="{9B54E817-D903-4220-B357-2A77D884D255}" type="presOf" srcId="{9A2B176A-1399-44AF-9600-80CA8505548F}" destId="{65FAE589-2F08-46DA-82B4-A4569F86C506}" srcOrd="1" destOrd="0" presId="urn:microsoft.com/office/officeart/2005/8/layout/list1"/>
    <dgm:cxn modelId="{D39F6170-86B1-4974-9699-1D01911A3C8E}" type="presOf" srcId="{9A2B176A-1399-44AF-9600-80CA8505548F}" destId="{A37B10E5-A5AB-4C92-9A08-4D8CB505B004}" srcOrd="0" destOrd="0" presId="urn:microsoft.com/office/officeart/2005/8/layout/list1"/>
    <dgm:cxn modelId="{DCE3C7E8-CD41-4A64-9BBD-0561003CC389}" type="presOf" srcId="{75FC9010-274A-420C-A00F-13B733E295C7}" destId="{7F6CEF1F-03EC-45B3-8E42-24F533B0E7EB}" srcOrd="0" destOrd="0" presId="urn:microsoft.com/office/officeart/2005/8/layout/list1"/>
    <dgm:cxn modelId="{2A8A2785-9EA6-4B18-830A-6904174C206F}" type="presOf" srcId="{731D0C7F-6D83-4803-B055-69979A00E49A}" destId="{122834D2-ADB2-4EE3-B3C9-D8F91990E695}" srcOrd="0" destOrd="0" presId="urn:microsoft.com/office/officeart/2005/8/layout/list1"/>
    <dgm:cxn modelId="{998E80E3-EBB7-4F5D-9922-9BF8AFF43B45}" type="presOf" srcId="{C4CE0750-B90F-4A63-B4F9-F3189D787038}" destId="{2E860CEC-A00E-4059-A7AA-78822CA237C5}" srcOrd="1" destOrd="0" presId="urn:microsoft.com/office/officeart/2005/8/layout/list1"/>
    <dgm:cxn modelId="{0742157C-F4DF-45C2-94BF-0EC03BC07067}" srcId="{1E858803-003A-4A5E-AD32-13157E60D536}" destId="{75FC9010-274A-420C-A00F-13B733E295C7}" srcOrd="3" destOrd="0" parTransId="{84E56E00-21D2-4D41-A2C7-FBE4480A9856}" sibTransId="{6659F896-9357-4565-882D-18F8F7B19104}"/>
    <dgm:cxn modelId="{C640C044-E62B-498C-90E7-7C8AC50E81D7}" srcId="{1E858803-003A-4A5E-AD32-13157E60D536}" destId="{C4CE0750-B90F-4A63-B4F9-F3189D787038}" srcOrd="0" destOrd="0" parTransId="{1676DC01-DC2C-44E8-ADCF-A4F1D7450B2D}" sibTransId="{A423E229-C717-402E-96A0-5CFD00EC263E}"/>
    <dgm:cxn modelId="{C87F60BE-FAF7-43E2-A70B-42928A88FAEB}" srcId="{1E858803-003A-4A5E-AD32-13157E60D536}" destId="{9A2B176A-1399-44AF-9600-80CA8505548F}" srcOrd="1" destOrd="0" parTransId="{A6ED7E6D-6CE8-44F2-AAD6-36F5AD58BD80}" sibTransId="{1D8312C5-8CAE-4E66-ADF7-21FF63852383}"/>
    <dgm:cxn modelId="{85585946-2A84-4931-ACBB-23600E0829BA}" type="presOf" srcId="{75FC9010-274A-420C-A00F-13B733E295C7}" destId="{2B8F3F87-6543-4596-B285-4860A4F55AA1}" srcOrd="1" destOrd="0" presId="urn:microsoft.com/office/officeart/2005/8/layout/list1"/>
    <dgm:cxn modelId="{0EA76685-806B-46D2-B215-B65EE79F4F35}" type="presParOf" srcId="{D033EE1E-01B1-4226-970C-F2200F38E471}" destId="{C184AE73-0A4B-413B-9FA6-46CC76307D60}" srcOrd="0" destOrd="0" presId="urn:microsoft.com/office/officeart/2005/8/layout/list1"/>
    <dgm:cxn modelId="{5CB16D42-F446-4171-9DFE-F1B931BC8ACD}" type="presParOf" srcId="{C184AE73-0A4B-413B-9FA6-46CC76307D60}" destId="{60BEA1C0-0516-4633-A22B-BA58A211C4F3}" srcOrd="0" destOrd="0" presId="urn:microsoft.com/office/officeart/2005/8/layout/list1"/>
    <dgm:cxn modelId="{C0B518E5-FAC7-4104-8A18-C6D4A59227E1}" type="presParOf" srcId="{C184AE73-0A4B-413B-9FA6-46CC76307D60}" destId="{2E860CEC-A00E-4059-A7AA-78822CA237C5}" srcOrd="1" destOrd="0" presId="urn:microsoft.com/office/officeart/2005/8/layout/list1"/>
    <dgm:cxn modelId="{E911F247-E20B-4609-9E7A-3E8E9D1C879A}" type="presParOf" srcId="{D033EE1E-01B1-4226-970C-F2200F38E471}" destId="{6CCF9272-921D-4918-9E92-CD7328126B60}" srcOrd="1" destOrd="0" presId="urn:microsoft.com/office/officeart/2005/8/layout/list1"/>
    <dgm:cxn modelId="{841DC5DD-1C4E-491A-A5D8-8A0EE31BA9BB}" type="presParOf" srcId="{D033EE1E-01B1-4226-970C-F2200F38E471}" destId="{F5028F1A-FF52-4462-B092-59E2442335AB}" srcOrd="2" destOrd="0" presId="urn:microsoft.com/office/officeart/2005/8/layout/list1"/>
    <dgm:cxn modelId="{45149813-038F-4B1D-9DD9-E5B33D684995}" type="presParOf" srcId="{D033EE1E-01B1-4226-970C-F2200F38E471}" destId="{E43691C4-18DF-4885-BD02-A1BA4A560AB1}" srcOrd="3" destOrd="0" presId="urn:microsoft.com/office/officeart/2005/8/layout/list1"/>
    <dgm:cxn modelId="{7CB2D17B-E926-453B-B6E7-28A13B4B0164}" type="presParOf" srcId="{D033EE1E-01B1-4226-970C-F2200F38E471}" destId="{D3A4DB9F-D6CA-48B0-8E36-C497D12C3E66}" srcOrd="4" destOrd="0" presId="urn:microsoft.com/office/officeart/2005/8/layout/list1"/>
    <dgm:cxn modelId="{77A1F08E-E2F7-41D6-8D89-4FD8D4BD5E35}" type="presParOf" srcId="{D3A4DB9F-D6CA-48B0-8E36-C497D12C3E66}" destId="{A37B10E5-A5AB-4C92-9A08-4D8CB505B004}" srcOrd="0" destOrd="0" presId="urn:microsoft.com/office/officeart/2005/8/layout/list1"/>
    <dgm:cxn modelId="{1F588268-25DC-4BBA-9FC6-B641DB5F12FC}" type="presParOf" srcId="{D3A4DB9F-D6CA-48B0-8E36-C497D12C3E66}" destId="{65FAE589-2F08-46DA-82B4-A4569F86C506}" srcOrd="1" destOrd="0" presId="urn:microsoft.com/office/officeart/2005/8/layout/list1"/>
    <dgm:cxn modelId="{6D166B80-CC18-45EB-BDAF-747B43BB94A5}" type="presParOf" srcId="{D033EE1E-01B1-4226-970C-F2200F38E471}" destId="{A76BD852-D3DD-404A-96C7-739C73E5F26E}" srcOrd="5" destOrd="0" presId="urn:microsoft.com/office/officeart/2005/8/layout/list1"/>
    <dgm:cxn modelId="{CFB89614-25AA-46C9-A735-4C6D7DAC2293}" type="presParOf" srcId="{D033EE1E-01B1-4226-970C-F2200F38E471}" destId="{8C0CC9F4-D561-4DFE-A250-D6E695E231D1}" srcOrd="6" destOrd="0" presId="urn:microsoft.com/office/officeart/2005/8/layout/list1"/>
    <dgm:cxn modelId="{BED7BDF5-3CEE-4C20-AB52-B4AEE23A13EF}" type="presParOf" srcId="{D033EE1E-01B1-4226-970C-F2200F38E471}" destId="{5BEE3B5D-0A6D-4339-9998-56D8326E7DAA}" srcOrd="7" destOrd="0" presId="urn:microsoft.com/office/officeart/2005/8/layout/list1"/>
    <dgm:cxn modelId="{700CC620-4F9C-4D26-B80B-C31F545EF9A1}" type="presParOf" srcId="{D033EE1E-01B1-4226-970C-F2200F38E471}" destId="{F8C4B536-C34D-46F9-8D84-3157E0527432}" srcOrd="8" destOrd="0" presId="urn:microsoft.com/office/officeart/2005/8/layout/list1"/>
    <dgm:cxn modelId="{EAD831F8-C720-46C8-B4B8-1B25A0B14733}" type="presParOf" srcId="{F8C4B536-C34D-46F9-8D84-3157E0527432}" destId="{122834D2-ADB2-4EE3-B3C9-D8F91990E695}" srcOrd="0" destOrd="0" presId="urn:microsoft.com/office/officeart/2005/8/layout/list1"/>
    <dgm:cxn modelId="{414F932B-9310-4F45-BB24-59A731F00409}" type="presParOf" srcId="{F8C4B536-C34D-46F9-8D84-3157E0527432}" destId="{02442C69-0CD6-4096-91C5-62B293EF369F}" srcOrd="1" destOrd="0" presId="urn:microsoft.com/office/officeart/2005/8/layout/list1"/>
    <dgm:cxn modelId="{A49F8933-AA50-4225-84FC-4FAB906C104D}" type="presParOf" srcId="{D033EE1E-01B1-4226-970C-F2200F38E471}" destId="{56719182-FFB5-473A-8A2B-7D6260A4288D}" srcOrd="9" destOrd="0" presId="urn:microsoft.com/office/officeart/2005/8/layout/list1"/>
    <dgm:cxn modelId="{774AE985-40C7-4456-BCDE-C19E7B969B9A}" type="presParOf" srcId="{D033EE1E-01B1-4226-970C-F2200F38E471}" destId="{A70298E5-E91F-4993-A710-B877AC90A843}" srcOrd="10" destOrd="0" presId="urn:microsoft.com/office/officeart/2005/8/layout/list1"/>
    <dgm:cxn modelId="{FEED5AC2-443F-49C1-8B8B-153C0BA546A2}" type="presParOf" srcId="{D033EE1E-01B1-4226-970C-F2200F38E471}" destId="{DCB99B2E-AB19-48B3-A1F2-99D6FC85C459}" srcOrd="11" destOrd="0" presId="urn:microsoft.com/office/officeart/2005/8/layout/list1"/>
    <dgm:cxn modelId="{E6FCF6B3-2555-468B-AA03-BE8D23E04965}" type="presParOf" srcId="{D033EE1E-01B1-4226-970C-F2200F38E471}" destId="{5DA588E0-63FD-4724-ACA6-1F3C319522A6}" srcOrd="12" destOrd="0" presId="urn:microsoft.com/office/officeart/2005/8/layout/list1"/>
    <dgm:cxn modelId="{CBB2A844-9B80-40AB-B0D7-927049C72DFF}" type="presParOf" srcId="{5DA588E0-63FD-4724-ACA6-1F3C319522A6}" destId="{7F6CEF1F-03EC-45B3-8E42-24F533B0E7EB}" srcOrd="0" destOrd="0" presId="urn:microsoft.com/office/officeart/2005/8/layout/list1"/>
    <dgm:cxn modelId="{C9F9FF57-F352-4456-B70F-3385FDBD45B3}" type="presParOf" srcId="{5DA588E0-63FD-4724-ACA6-1F3C319522A6}" destId="{2B8F3F87-6543-4596-B285-4860A4F55AA1}" srcOrd="1" destOrd="0" presId="urn:microsoft.com/office/officeart/2005/8/layout/list1"/>
    <dgm:cxn modelId="{8CA4193F-05BF-4187-89A5-D45AA829F428}" type="presParOf" srcId="{D033EE1E-01B1-4226-970C-F2200F38E471}" destId="{5768C627-B2F2-4FB2-BCA4-895B8C4EA034}" srcOrd="13" destOrd="0" presId="urn:microsoft.com/office/officeart/2005/8/layout/list1"/>
    <dgm:cxn modelId="{3B92321F-FF4D-4400-ADD4-F31799AE091E}" type="presParOf" srcId="{D033EE1E-01B1-4226-970C-F2200F38E471}" destId="{069A5532-651C-42A4-A066-7A737F24796D}" srcOrd="14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285728"/>
            <a:ext cx="5572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Arial Black" pitchFamily="34" charset="0"/>
                <a:cs typeface="Times New Roman" pitchFamily="18" charset="0"/>
              </a:rPr>
              <a:t>ГПОУ ТО «СХКБ им. И.А. Стебута»</a:t>
            </a:r>
            <a:endParaRPr lang="ru-RU" sz="1600" b="1" dirty="0"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3" name="Рисунок 6" descr="E:\Documents and Settings\Comp\Рабочий стол\МЕТОДИЧЕСКАЯ РАБОТА КОЛЛЕДЖА\МЕТОДИЧЕСКАЯ РАБОТА КОЛЛЕДЖА 2018-2019 УЧ. ГОД\рекламная и сувенирная продукция к 120-летию\эмб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857256" cy="843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57224" y="1714488"/>
            <a:ext cx="74975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atin typeface="Arial Black" pitchFamily="34" charset="0"/>
                <a:cs typeface="Times New Roman" pitchFamily="18" charset="0"/>
              </a:rPr>
              <a:t>Научно-практическая конференция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28662" y="2357430"/>
            <a:ext cx="7286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Лучшие практики наставничества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57225" y="3071810"/>
            <a:ext cx="79296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Тема «Цифровая компетентность педагога»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4857760"/>
            <a:ext cx="46434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1600" b="1" dirty="0" err="1" smtClean="0">
                <a:ln w="0"/>
                <a:latin typeface="Times New Roman" pitchFamily="18" charset="0"/>
                <a:cs typeface="Times New Roman" pitchFamily="18" charset="0"/>
              </a:rPr>
              <a:t>Гречишкин</a:t>
            </a:r>
            <a:r>
              <a:rPr lang="ru-RU" sz="1600" b="1" dirty="0" smtClean="0">
                <a:ln w="0"/>
                <a:latin typeface="Times New Roman" pitchFamily="18" charset="0"/>
                <a:cs typeface="Times New Roman" pitchFamily="18" charset="0"/>
              </a:rPr>
              <a:t> А.Ю.,  </a:t>
            </a:r>
          </a:p>
          <a:p>
            <a:pPr algn="r">
              <a:defRPr/>
            </a:pPr>
            <a:r>
              <a:rPr lang="ru-RU" sz="1600" b="1" dirty="0" smtClean="0">
                <a:ln w="0"/>
                <a:latin typeface="Times New Roman" pitchFamily="18" charset="0"/>
                <a:cs typeface="Times New Roman" pitchFamily="18" charset="0"/>
              </a:rPr>
              <a:t>преподаватель,</a:t>
            </a:r>
          </a:p>
          <a:p>
            <a:pPr algn="r">
              <a:defRPr/>
            </a:pPr>
            <a:r>
              <a:rPr lang="ru-RU" sz="1600" b="1" dirty="0" smtClean="0">
                <a:ln w="0"/>
                <a:latin typeface="Times New Roman" pitchFamily="18" charset="0"/>
                <a:cs typeface="Times New Roman" pitchFamily="18" charset="0"/>
              </a:rPr>
              <a:t>ГПОУ ТО «СХКБ им. И.А. Стебута»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14546" y="6143644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г. Богородицк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2023</a:t>
            </a:r>
            <a:endParaRPr lang="fr-CA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9000"/>
            <a:lum/>
          </a:blip>
          <a:srcRect/>
          <a:stretch>
            <a:fillRect l="-30000"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Виды цифровой компетентности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1000"/>
            <a:lum/>
          </a:blip>
          <a:srcRect/>
          <a:stretch>
            <a:fillRect l="-30000"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Поиск и работа с информацией</a:t>
            </a:r>
            <a:endParaRPr lang="ru-RU" dirty="0" smtClean="0"/>
          </a:p>
          <a:p>
            <a:r>
              <a:rPr lang="ru-RU" i="1" dirty="0" smtClean="0"/>
              <a:t>Безопасность в интернете</a:t>
            </a:r>
            <a:endParaRPr lang="ru-RU" dirty="0" smtClean="0"/>
          </a:p>
          <a:p>
            <a:r>
              <a:rPr lang="ru-RU" i="1" dirty="0" smtClean="0"/>
              <a:t>Управление информацией и данными</a:t>
            </a:r>
            <a:endParaRPr lang="ru-RU" dirty="0" smtClean="0"/>
          </a:p>
          <a:p>
            <a:r>
              <a:rPr lang="ru-RU" i="1" dirty="0" smtClean="0"/>
              <a:t>Организация обучения в цифровой среде</a:t>
            </a:r>
            <a:endParaRPr lang="ru-RU" dirty="0" smtClean="0"/>
          </a:p>
          <a:p>
            <a:r>
              <a:rPr lang="ru-RU" i="1" dirty="0" smtClean="0"/>
              <a:t>Кооперация в цифровой среде</a:t>
            </a:r>
            <a:endParaRPr lang="ru-RU" dirty="0" smtClean="0"/>
          </a:p>
          <a:p>
            <a:r>
              <a:rPr lang="ru-RU" i="1" dirty="0" smtClean="0"/>
              <a:t>Коммуникация в цифровой среде</a:t>
            </a:r>
            <a:endParaRPr lang="ru-RU" dirty="0" smtClean="0"/>
          </a:p>
          <a:p>
            <a:r>
              <a:rPr lang="ru-RU" i="1" dirty="0" smtClean="0"/>
              <a:t>Саморазвитие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Основные цифровые компетенции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3000"/>
            <a:lum/>
          </a:blip>
          <a:srcRect/>
          <a:stretch>
            <a:fillRect l="-30000"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Отсутствие педагогической или психолого-педагогической теории цифрового обучения</a:t>
            </a:r>
          </a:p>
          <a:p>
            <a:endParaRPr lang="ru-RU" sz="2400" dirty="0" smtClean="0"/>
          </a:p>
          <a:p>
            <a:r>
              <a:rPr lang="ru-RU" sz="2400" dirty="0" smtClean="0"/>
              <a:t>Деградация речи и мышления</a:t>
            </a:r>
          </a:p>
          <a:p>
            <a:endParaRPr lang="ru-RU" sz="2400" dirty="0" smtClean="0"/>
          </a:p>
          <a:p>
            <a:r>
              <a:rPr lang="ru-RU" sz="2400" dirty="0" smtClean="0"/>
              <a:t>Отсутствие воспитательной составляющей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Проблемы и риски,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связанные с внедрением </a:t>
            </a:r>
            <a:r>
              <a:rPr lang="ru-RU" sz="2800" dirty="0" err="1" smtClean="0">
                <a:solidFill>
                  <a:schemeClr val="tx1"/>
                </a:solidFill>
              </a:rPr>
              <a:t>цифровизации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1000"/>
            <a:lum/>
          </a:blip>
          <a:srcRect/>
          <a:stretch>
            <a:fillRect l="-30000"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3447870"/>
          </a:xfrm>
        </p:spPr>
        <p:txBody>
          <a:bodyPr>
            <a:normAutofit lnSpcReduction="10000"/>
          </a:bodyPr>
          <a:lstStyle/>
          <a:p>
            <a:endParaRPr lang="ru-RU" sz="2000" dirty="0" smtClean="0"/>
          </a:p>
          <a:p>
            <a:r>
              <a:rPr lang="ru-RU" sz="2000" dirty="0" smtClean="0"/>
              <a:t>Трудность </a:t>
            </a:r>
            <a:r>
              <a:rPr lang="ru-RU" sz="2000" dirty="0" smtClean="0"/>
              <a:t>перехода от информации к самостоятельным практическим действиям и поступкам</a:t>
            </a:r>
          </a:p>
          <a:p>
            <a:endParaRPr lang="ru-RU" sz="2000" dirty="0" smtClean="0"/>
          </a:p>
          <a:p>
            <a:r>
              <a:rPr lang="ru-RU" sz="2000" dirty="0" smtClean="0"/>
              <a:t>Требуется не владение необходимыми знаниями, а получение доступа к компьютерной системе, где находится нужная информация</a:t>
            </a:r>
          </a:p>
          <a:p>
            <a:endParaRPr lang="ru-RU" sz="2000" dirty="0" smtClean="0"/>
          </a:p>
          <a:p>
            <a:r>
              <a:rPr lang="ru-RU" sz="2000" dirty="0" smtClean="0"/>
              <a:t>В отсутствие теории цифрового обучения его механическое встраивание в традиционное обучение только усиливает недостатки обоих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/>
              <a:t>Проблемы и риски, связанные с внедрением </a:t>
            </a:r>
            <a:r>
              <a:rPr lang="ru-RU" sz="4400" dirty="0" err="1" smtClean="0"/>
              <a:t>цифровизации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8000"/>
            <a:lum/>
          </a:blip>
          <a:srcRect/>
          <a:stretch>
            <a:fillRect l="-30000"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</TotalTime>
  <Words>148</Words>
  <PresentationFormat>Экран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Слайд 1</vt:lpstr>
      <vt:lpstr>Виды цифровой компетентности</vt:lpstr>
      <vt:lpstr>Основные цифровые компетенции</vt:lpstr>
      <vt:lpstr>Проблемы и риски,  связанные с внедрением цифровизации</vt:lpstr>
      <vt:lpstr>Проблемы и риски, связанные с внедрением цифровизации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СХКБ</cp:lastModifiedBy>
  <cp:revision>15</cp:revision>
  <dcterms:modified xsi:type="dcterms:W3CDTF">2023-01-26T05:35:55Z</dcterms:modified>
</cp:coreProperties>
</file>