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9" r:id="rId4"/>
    <p:sldId id="260" r:id="rId5"/>
    <p:sldId id="261" r:id="rId6"/>
    <p:sldId id="264" r:id="rId7"/>
    <p:sldId id="265" r:id="rId8"/>
    <p:sldId id="266" r:id="rId9"/>
    <p:sldId id="271" r:id="rId10"/>
    <p:sldId id="267" r:id="rId11"/>
    <p:sldId id="268" r:id="rId12"/>
    <p:sldId id="269" r:id="rId13"/>
    <p:sldId id="270" r:id="rId14"/>
    <p:sldId id="272" r:id="rId15"/>
    <p:sldId id="275" r:id="rId16"/>
    <p:sldId id="276" r:id="rId17"/>
    <p:sldId id="273" r:id="rId1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pPr/>
              <a:t>2023-01-26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2536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pPr/>
              <a:t>2023-01-26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2100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pPr/>
              <a:t>2023-01-26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pPr/>
              <a:t>2023-01-26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1979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pPr/>
              <a:t>2023-01-26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590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pPr/>
              <a:t>2023-01-26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34140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pPr/>
              <a:t>2023-01-26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7873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pPr/>
              <a:t>2023-01-26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6037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pPr/>
              <a:t>2023-01-26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46782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pPr/>
              <a:t>2023-01-26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28806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ko-KR" dirty="0" smtClean="0"/>
              <a:t> Click to edit Master title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587EC-4A3E-4030-BABC-5E0C0236501C}" type="datetimeFigureOut">
              <a:rPr lang="ko-KR" altLang="en-US" smtClean="0"/>
              <a:pPr/>
              <a:t>2023-01-26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B9519-C8B1-4E82-966F-744A36AA8B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3;&#1055;&#1050;%20&#1087;&#1088;&#1077;&#1087;&#1086;&#1076;&#1072;&#1074;&#1072;&#1090;&#1077;&#1083;&#1077;&#1081;%2027.01.22\&#1042;&#1088;&#1091;&#1095;&#1077;&#1085;&#1080;&#1077;-&#1076;&#1080;&#1087;&#1083;&#1086;&#1084;&#1072;.wav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3;&#1055;&#1050;%20&#1087;&#1088;&#1077;&#1087;&#1086;&#1076;&#1072;&#1074;&#1072;&#1090;&#1077;&#1083;&#1077;&#1081;%2027.01.22\&#1042;&#1088;&#1091;&#1095;&#1077;&#1085;&#1080;&#1077;-&#1076;&#1080;&#1087;&#1083;&#1086;&#1084;&#1072;.wav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3;&#1055;&#1050;%20&#1087;&#1088;&#1077;&#1087;&#1086;&#1076;&#1072;&#1074;&#1072;&#1090;&#1077;&#1083;&#1077;&#1081;%2027.01.22\&#1055;&#1088;&#1086;%20&#1076;&#1088;&#1091;&#1079;&#1077;&#1081;ka.com).mp3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81128"/>
            <a:ext cx="9144000" cy="1944216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3571868" y="5929330"/>
            <a:ext cx="1862518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1400" b="1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г. Богородицк, 2023</a:t>
            </a:r>
            <a:endParaRPr lang="en-US" altLang="ko-KR" sz="1400" b="1" dirty="0" smtClean="0"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0" y="4786322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2800" b="1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Научно-практическая конференция</a:t>
            </a:r>
          </a:p>
          <a:p>
            <a:pPr algn="ctr"/>
            <a:r>
              <a:rPr lang="ru-RU" altLang="ko-KR" sz="3200" b="1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«Лучшие практики наставничества»</a:t>
            </a:r>
            <a:endParaRPr lang="en-US" altLang="ko-KR" sz="3200" b="1" dirty="0" smtClean="0"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pic>
        <p:nvPicPr>
          <p:cNvPr id="10" name="Вручение-диплом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429652" y="6553200"/>
            <a:ext cx="304800" cy="304800"/>
          </a:xfrm>
          <a:prstGeom prst="rect">
            <a:avLst/>
          </a:prstGeom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14290"/>
            <a:ext cx="847725" cy="80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428728" y="214290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22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1" descr="C:\Documents and Settings\user\Рабочий стол\IMG_3538.JPG"/>
          <p:cNvPicPr>
            <a:picLocks noChangeAspect="1" noChangeArrowheads="1"/>
          </p:cNvPicPr>
          <p:nvPr/>
        </p:nvPicPr>
        <p:blipFill>
          <a:blip r:embed="rId2"/>
          <a:srcRect l="2791" b="11269"/>
          <a:stretch>
            <a:fillRect/>
          </a:stretch>
        </p:blipFill>
        <p:spPr bwMode="auto">
          <a:xfrm>
            <a:off x="1500166" y="0"/>
            <a:ext cx="7643834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847725" cy="80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00166" y="5357826"/>
            <a:ext cx="7643834" cy="150017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ЗВЯГИН АЛЕКСАНДР АЛЕКСАНДРОВИЧ,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ПРЕПОДАВАТЕЛЬ ГПОУ ТО «СХКБ им. И.А. Стебута»,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Использование игровых технологий для формирования и развития компетенций обучающихся в СПО</a:t>
            </a: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1" descr="C:\Documents and Settings\user\Рабочий стол\IMG_3538.JPG"/>
          <p:cNvPicPr>
            <a:picLocks noChangeAspect="1" noChangeArrowheads="1"/>
          </p:cNvPicPr>
          <p:nvPr/>
        </p:nvPicPr>
        <p:blipFill>
          <a:blip r:embed="rId2"/>
          <a:srcRect l="2791" b="11269"/>
          <a:stretch>
            <a:fillRect/>
          </a:stretch>
        </p:blipFill>
        <p:spPr bwMode="auto">
          <a:xfrm>
            <a:off x="1500166" y="0"/>
            <a:ext cx="7643834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847725" cy="80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00166" y="5643578"/>
            <a:ext cx="7643834" cy="121442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ГРЕЧИШКИН АЛЕКСАНДР ЮРЬЕВИЧ,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ПРЕПОДАВАТЕЛЬ ГПОУ ТО «СХКБ им. И.А. Стебута»,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Цифровизация образовательного процесса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1" descr="C:\Documents and Settings\user\Рабочий стол\IMG_3538.JPG"/>
          <p:cNvPicPr>
            <a:picLocks noChangeAspect="1" noChangeArrowheads="1"/>
          </p:cNvPicPr>
          <p:nvPr/>
        </p:nvPicPr>
        <p:blipFill>
          <a:blip r:embed="rId2"/>
          <a:srcRect l="2791" b="11269"/>
          <a:stretch>
            <a:fillRect/>
          </a:stretch>
        </p:blipFill>
        <p:spPr bwMode="auto">
          <a:xfrm>
            <a:off x="1500166" y="0"/>
            <a:ext cx="7643834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847725" cy="80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00166" y="5357826"/>
            <a:ext cx="7643834" cy="150017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ВЕДНИКОВ ИВАН АЛЕКСАНДРОВИЧ,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ПРЕПОДАВАТЕЛЬ ГПОУ ТО «СХКБ им. И.А. Стебута»,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Применение симуляторов при преподавании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общепрофессиональных дисциплин</a:t>
            </a: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1" descr="C:\Documents and Settings\user\Рабочий стол\IMG_3538.JPG"/>
          <p:cNvPicPr>
            <a:picLocks noChangeAspect="1" noChangeArrowheads="1"/>
          </p:cNvPicPr>
          <p:nvPr/>
        </p:nvPicPr>
        <p:blipFill>
          <a:blip r:embed="rId2"/>
          <a:srcRect l="2791" b="11269"/>
          <a:stretch>
            <a:fillRect/>
          </a:stretch>
        </p:blipFill>
        <p:spPr bwMode="auto">
          <a:xfrm>
            <a:off x="1500166" y="0"/>
            <a:ext cx="7643834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847725" cy="80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00166" y="5357826"/>
            <a:ext cx="7643834" cy="150017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ШИРОКОВ ВИКТОР ВИКТОРОВИЧ, 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ПРЕПОДАВАТЕЛЬ ГПОУ ТО «СХКБ им. И.А. Стебута», 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ЗАВ. ОЧНЫМ ОТДЕЛЕНИЕМ № 2,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Социальная адаптация обучающегося, находящегося в </a:t>
            </a:r>
          </a:p>
          <a:p>
            <a:pPr>
              <a:defRPr/>
            </a:pPr>
            <a:r>
              <a:rPr lang="ru-RU" b="1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трудной 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жизненной ситуации</a:t>
            </a: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81128"/>
            <a:ext cx="8715404" cy="1776830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0" y="4572008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2800" b="1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Научно-практическая конференция</a:t>
            </a:r>
          </a:p>
          <a:p>
            <a:pPr algn="ctr"/>
            <a:r>
              <a:rPr lang="ru-RU" altLang="ko-KR" sz="3200" b="1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«Лучшие практики наставничества»</a:t>
            </a:r>
            <a:r>
              <a:rPr lang="ru-RU" sz="3200" b="1" dirty="0" smtClean="0"/>
              <a:t> </a:t>
            </a:r>
          </a:p>
          <a:p>
            <a:pPr algn="ctr"/>
            <a:endParaRPr lang="ru-RU" sz="1600" dirty="0" smtClean="0">
              <a:latin typeface="Arial Black" pitchFamily="34" charset="0"/>
            </a:endParaRPr>
          </a:p>
          <a:p>
            <a:pPr algn="r"/>
            <a:r>
              <a:rPr lang="ru-RU" sz="1600" dirty="0" smtClean="0">
                <a:latin typeface="Arial Black" pitchFamily="34" charset="0"/>
              </a:rPr>
              <a:t>«</a:t>
            </a:r>
            <a:r>
              <a:rPr lang="ru-RU" sz="1600" b="1" dirty="0" smtClean="0">
                <a:latin typeface="Arial Black" pitchFamily="34" charset="0"/>
              </a:rPr>
              <a:t>Учитель</a:t>
            </a:r>
            <a:r>
              <a:rPr lang="ru-RU" sz="1600" dirty="0" smtClean="0">
                <a:latin typeface="Arial Black" pitchFamily="34" charset="0"/>
              </a:rPr>
              <a:t> </a:t>
            </a:r>
            <a:r>
              <a:rPr lang="ru-RU" sz="1600" b="1" dirty="0" smtClean="0">
                <a:latin typeface="Arial Black" pitchFamily="34" charset="0"/>
              </a:rPr>
              <a:t>живет</a:t>
            </a:r>
            <a:r>
              <a:rPr lang="ru-RU" sz="1600" dirty="0" smtClean="0">
                <a:latin typeface="Arial Black" pitchFamily="34" charset="0"/>
              </a:rPr>
              <a:t>, </a:t>
            </a:r>
            <a:r>
              <a:rPr lang="ru-RU" sz="1600" b="1" dirty="0" smtClean="0">
                <a:latin typeface="Arial Black" pitchFamily="34" charset="0"/>
              </a:rPr>
              <a:t>пока</a:t>
            </a:r>
            <a:r>
              <a:rPr lang="ru-RU" sz="1600" dirty="0" smtClean="0">
                <a:latin typeface="Arial Black" pitchFamily="34" charset="0"/>
              </a:rPr>
              <a:t> он </a:t>
            </a:r>
            <a:r>
              <a:rPr lang="ru-RU" sz="1600" b="1" dirty="0" smtClean="0">
                <a:latin typeface="Arial Black" pitchFamily="34" charset="0"/>
              </a:rPr>
              <a:t>учится</a:t>
            </a:r>
            <a:r>
              <a:rPr lang="ru-RU" sz="1600" dirty="0" smtClean="0">
                <a:latin typeface="Arial Black" pitchFamily="34" charset="0"/>
              </a:rPr>
              <a:t>. Когда он перестает </a:t>
            </a:r>
            <a:r>
              <a:rPr lang="ru-RU" sz="1600" b="1" dirty="0" smtClean="0">
                <a:latin typeface="Arial Black" pitchFamily="34" charset="0"/>
              </a:rPr>
              <a:t>учиться</a:t>
            </a:r>
            <a:r>
              <a:rPr lang="ru-RU" sz="1600" dirty="0" smtClean="0">
                <a:latin typeface="Arial Black" pitchFamily="34" charset="0"/>
              </a:rPr>
              <a:t>, </a:t>
            </a:r>
          </a:p>
          <a:p>
            <a:pPr algn="r"/>
            <a:r>
              <a:rPr lang="ru-RU" sz="1600" dirty="0" smtClean="0">
                <a:latin typeface="Arial Black" pitchFamily="34" charset="0"/>
              </a:rPr>
              <a:t>в нем умирает </a:t>
            </a:r>
            <a:r>
              <a:rPr lang="ru-RU" sz="1600" b="1" dirty="0" smtClean="0">
                <a:latin typeface="Arial Black" pitchFamily="34" charset="0"/>
              </a:rPr>
              <a:t>учитель</a:t>
            </a:r>
            <a:r>
              <a:rPr lang="ru-RU" sz="1600" dirty="0" smtClean="0">
                <a:latin typeface="Arial Black" pitchFamily="34" charset="0"/>
              </a:rPr>
              <a:t>»</a:t>
            </a:r>
            <a:r>
              <a:rPr lang="ru-RU" sz="1600" b="1" dirty="0" smtClean="0">
                <a:latin typeface="Arial Black" pitchFamily="34" charset="0"/>
              </a:rPr>
              <a:t> </a:t>
            </a:r>
            <a:r>
              <a:rPr lang="ru-RU" sz="1600" b="1" i="1" dirty="0" smtClean="0">
                <a:latin typeface="Arial Black" pitchFamily="34" charset="0"/>
              </a:rPr>
              <a:t>К</a:t>
            </a:r>
            <a:r>
              <a:rPr lang="ru-RU" sz="1600" i="1" dirty="0" smtClean="0">
                <a:latin typeface="Arial Black" pitchFamily="34" charset="0"/>
              </a:rPr>
              <a:t>.</a:t>
            </a:r>
            <a:r>
              <a:rPr lang="ru-RU" sz="1600" b="1" i="1" dirty="0" smtClean="0">
                <a:latin typeface="Arial Black" pitchFamily="34" charset="0"/>
              </a:rPr>
              <a:t>Д</a:t>
            </a:r>
            <a:r>
              <a:rPr lang="ru-RU" sz="1600" i="1" dirty="0" smtClean="0">
                <a:latin typeface="Arial Black" pitchFamily="34" charset="0"/>
              </a:rPr>
              <a:t>. </a:t>
            </a:r>
            <a:r>
              <a:rPr lang="ru-RU" sz="1600" b="1" i="1" dirty="0" smtClean="0">
                <a:latin typeface="Arial Black" pitchFamily="34" charset="0"/>
              </a:rPr>
              <a:t>Ушинский</a:t>
            </a:r>
            <a:endParaRPr lang="en-US" altLang="ko-KR" sz="1600" b="1" i="1" dirty="0" smtClean="0">
              <a:latin typeface="Arial Black" pitchFamily="34" charset="0"/>
              <a:ea typeface="맑은 고딕" pitchFamily="50" charset="-127"/>
              <a:cs typeface="Arial" pitchFamily="34" charset="0"/>
            </a:endParaRPr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7725" cy="80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428728" y="214290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t91594b.sch.obrazovanie33.ru/upload/site_files/4b/%D0%BD%D0%B0%D1%81%D1%82%D0%B0%D0%B2%D0%BD%D0%B8%D0%B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85728"/>
            <a:ext cx="2468880" cy="1645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moodle.ocdod74.ru/pluginfile.php/54873/course/overviewfiles/guild-mentor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357430"/>
            <a:ext cx="2714644" cy="1871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Вручение-диплом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57252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4" descr="https://eduportal44.ru/susanino/Susan-Yahn/SiteAssets/SitePages/%D0%9D%D0%B0%D1%81%D1%82%D0%B0%D0%B2%D0%BD%D0%B8%D1%87%D0%B5%D1%81%D1%82%D0%B2%D0%BE/%D0%BD%D0%B0%D1%81%D1%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1" y="214290"/>
            <a:ext cx="8082699" cy="6429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42852"/>
            <a:ext cx="2468880" cy="1645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643042" y="142852"/>
            <a:ext cx="4615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14290"/>
            <a:ext cx="847725" cy="80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0" name="Про друзейka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20430606">
            <a:off x="5685130" y="1392212"/>
            <a:ext cx="328611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Пожелания здоровья, творческих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успехов,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новых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свершений и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оптимизма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81128"/>
            <a:ext cx="8715404" cy="1776830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0" y="4572008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2800" b="1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Научно-практическая конференция</a:t>
            </a:r>
          </a:p>
          <a:p>
            <a:pPr algn="ctr"/>
            <a:r>
              <a:rPr lang="ru-RU" altLang="ko-KR" sz="3200" b="1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«Лучшие практики наставничества»</a:t>
            </a:r>
            <a:r>
              <a:rPr lang="ru-RU" sz="3200" b="1" dirty="0" smtClean="0"/>
              <a:t> </a:t>
            </a:r>
          </a:p>
          <a:p>
            <a:pPr algn="ctr"/>
            <a:endParaRPr lang="ru-RU" sz="1600" dirty="0" smtClean="0">
              <a:latin typeface="Arial Black" pitchFamily="34" charset="0"/>
            </a:endParaRPr>
          </a:p>
          <a:p>
            <a:pPr algn="r"/>
            <a:r>
              <a:rPr lang="ru-RU" sz="1600" dirty="0" smtClean="0">
                <a:latin typeface="Arial Black" pitchFamily="34" charset="0"/>
              </a:rPr>
              <a:t>«</a:t>
            </a:r>
            <a:r>
              <a:rPr lang="ru-RU" sz="1600" b="1" dirty="0" smtClean="0">
                <a:latin typeface="Arial Black" pitchFamily="34" charset="0"/>
              </a:rPr>
              <a:t>Учитель</a:t>
            </a:r>
            <a:r>
              <a:rPr lang="ru-RU" sz="1600" dirty="0" smtClean="0">
                <a:latin typeface="Arial Black" pitchFamily="34" charset="0"/>
              </a:rPr>
              <a:t> </a:t>
            </a:r>
            <a:r>
              <a:rPr lang="ru-RU" sz="1600" b="1" dirty="0" smtClean="0">
                <a:latin typeface="Arial Black" pitchFamily="34" charset="0"/>
              </a:rPr>
              <a:t>живет</a:t>
            </a:r>
            <a:r>
              <a:rPr lang="ru-RU" sz="1600" dirty="0" smtClean="0">
                <a:latin typeface="Arial Black" pitchFamily="34" charset="0"/>
              </a:rPr>
              <a:t>, </a:t>
            </a:r>
            <a:r>
              <a:rPr lang="ru-RU" sz="1600" b="1" dirty="0" smtClean="0">
                <a:latin typeface="Arial Black" pitchFamily="34" charset="0"/>
              </a:rPr>
              <a:t>пока</a:t>
            </a:r>
            <a:r>
              <a:rPr lang="ru-RU" sz="1600" dirty="0" smtClean="0">
                <a:latin typeface="Arial Black" pitchFamily="34" charset="0"/>
              </a:rPr>
              <a:t> он </a:t>
            </a:r>
            <a:r>
              <a:rPr lang="ru-RU" sz="1600" b="1" dirty="0" smtClean="0">
                <a:latin typeface="Arial Black" pitchFamily="34" charset="0"/>
              </a:rPr>
              <a:t>учится</a:t>
            </a:r>
            <a:r>
              <a:rPr lang="ru-RU" sz="1600" dirty="0" smtClean="0">
                <a:latin typeface="Arial Black" pitchFamily="34" charset="0"/>
              </a:rPr>
              <a:t>. Когда он перестает </a:t>
            </a:r>
            <a:r>
              <a:rPr lang="ru-RU" sz="1600" b="1" dirty="0" smtClean="0">
                <a:latin typeface="Arial Black" pitchFamily="34" charset="0"/>
              </a:rPr>
              <a:t>учиться</a:t>
            </a:r>
            <a:r>
              <a:rPr lang="ru-RU" sz="1600" dirty="0" smtClean="0">
                <a:latin typeface="Arial Black" pitchFamily="34" charset="0"/>
              </a:rPr>
              <a:t>, </a:t>
            </a:r>
          </a:p>
          <a:p>
            <a:pPr algn="r"/>
            <a:r>
              <a:rPr lang="ru-RU" sz="1600" dirty="0" smtClean="0">
                <a:latin typeface="Arial Black" pitchFamily="34" charset="0"/>
              </a:rPr>
              <a:t>в нем умирает </a:t>
            </a:r>
            <a:r>
              <a:rPr lang="ru-RU" sz="1600" b="1" dirty="0" smtClean="0">
                <a:latin typeface="Arial Black" pitchFamily="34" charset="0"/>
              </a:rPr>
              <a:t>учитель</a:t>
            </a:r>
            <a:r>
              <a:rPr lang="ru-RU" sz="1600" dirty="0" smtClean="0">
                <a:latin typeface="Arial Black" pitchFamily="34" charset="0"/>
              </a:rPr>
              <a:t>»</a:t>
            </a:r>
            <a:r>
              <a:rPr lang="ru-RU" sz="1600" b="1" dirty="0" smtClean="0">
                <a:latin typeface="Arial Black" pitchFamily="34" charset="0"/>
              </a:rPr>
              <a:t> </a:t>
            </a:r>
            <a:r>
              <a:rPr lang="ru-RU" sz="1600" b="1" i="1" dirty="0" smtClean="0">
                <a:latin typeface="Arial Black" pitchFamily="34" charset="0"/>
              </a:rPr>
              <a:t>К</a:t>
            </a:r>
            <a:r>
              <a:rPr lang="ru-RU" sz="1600" i="1" dirty="0" smtClean="0">
                <a:latin typeface="Arial Black" pitchFamily="34" charset="0"/>
              </a:rPr>
              <a:t>.</a:t>
            </a:r>
            <a:r>
              <a:rPr lang="ru-RU" sz="1600" b="1" i="1" dirty="0" smtClean="0">
                <a:latin typeface="Arial Black" pitchFamily="34" charset="0"/>
              </a:rPr>
              <a:t>Д</a:t>
            </a:r>
            <a:r>
              <a:rPr lang="ru-RU" sz="1600" i="1" dirty="0" smtClean="0">
                <a:latin typeface="Arial Black" pitchFamily="34" charset="0"/>
              </a:rPr>
              <a:t>. </a:t>
            </a:r>
            <a:r>
              <a:rPr lang="ru-RU" sz="1600" b="1" i="1" dirty="0" smtClean="0">
                <a:latin typeface="Arial Black" pitchFamily="34" charset="0"/>
              </a:rPr>
              <a:t>Ушинский</a:t>
            </a:r>
            <a:endParaRPr lang="en-US" altLang="ko-KR" sz="1600" b="1" i="1" dirty="0" smtClean="0">
              <a:latin typeface="Arial Black" pitchFamily="34" charset="0"/>
              <a:ea typeface="맑은 고딕" pitchFamily="50" charset="-127"/>
              <a:cs typeface="Arial" pitchFamily="34" charset="0"/>
            </a:endParaRPr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7725" cy="80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428728" y="214290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00166" y="5357826"/>
            <a:ext cx="7643834" cy="150017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ЛАБУТИН ВЛАДИМИР ВЛАДИМИРОВИЧ,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директор ГПОУ ТО «СХКБ им. И.А. Стебута» </a:t>
            </a:r>
          </a:p>
          <a:p>
            <a:pPr algn="ctr"/>
            <a:endParaRPr lang="ru-RU" dirty="0"/>
          </a:p>
        </p:txBody>
      </p:sp>
      <p:pic>
        <p:nvPicPr>
          <p:cNvPr id="5" name="Рисунок 11" descr="C:\Documents and Settings\user\Рабочий стол\IMG_3538.JPG"/>
          <p:cNvPicPr>
            <a:picLocks noChangeAspect="1" noChangeArrowheads="1"/>
          </p:cNvPicPr>
          <p:nvPr/>
        </p:nvPicPr>
        <p:blipFill>
          <a:blip r:embed="rId2"/>
          <a:srcRect l="2791" b="11269"/>
          <a:stretch>
            <a:fillRect/>
          </a:stretch>
        </p:blipFill>
        <p:spPr bwMode="auto">
          <a:xfrm>
            <a:off x="1500166" y="0"/>
            <a:ext cx="7643834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847725" cy="80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142984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Наставничество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универсальная технология передачи опыта, знаний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формирования навыков, компетенций,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метакомпетенций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ценностей через неформальное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взаимообогащающее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общение, основанное на доверии и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партнерстве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428736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2305"/>
            <a:ext cx="9144000" cy="5645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714876" y="0"/>
            <a:ext cx="442912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Наставник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– участник программы наставничества,  имеющий измеримые позитивные результаты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профессиональной деятельности, готовый и 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способный организовать индивидуальную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траекторию профессионального развития 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наставляемого на основе его профессиональных 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затруднений, также обладающий 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опытом и навыками, необходимыми для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стимуляции и поддержки процессов 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самореализации и самосовершенствования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наставляемого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435768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Наставляемый –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участник программы наставничества,  который через взаимодействие с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наставником и при его помощи и поддержке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приобретает новый опыт, развивает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необходимые навыки и компетенции, добивается предсказуемых результатов, преодолевая тем самым свои профессиональные затруднения</a:t>
            </a:r>
          </a:p>
          <a:p>
            <a:endParaRPr lang="ru-RU" dirty="0"/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7215206" y="3071810"/>
            <a:ext cx="1714512" cy="321471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9058" y="5500702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 «Всё новое - это хорошо забытое старое…»</a:t>
            </a:r>
            <a:endParaRPr lang="ru-RU" dirty="0" smtClean="0">
              <a:latin typeface="Arial Blac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00166" y="5357826"/>
            <a:ext cx="7643834" cy="150017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БАРСУКОВА ТАТЬЯНА АЛЕКСЕЕВНА,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ПРЕПОДАВАТЕЛЬ ГПОУ ТО «СХКБ им. И.А. Стебута»,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Исторические этапы развития наставничества </a:t>
            </a:r>
          </a:p>
          <a:p>
            <a:pPr algn="ctr"/>
            <a:endParaRPr lang="ru-RU" dirty="0"/>
          </a:p>
        </p:txBody>
      </p:sp>
      <p:pic>
        <p:nvPicPr>
          <p:cNvPr id="5" name="Рисунок 11" descr="C:\Documents and Settings\user\Рабочий стол\IMG_3538.JPG"/>
          <p:cNvPicPr>
            <a:picLocks noChangeAspect="1" noChangeArrowheads="1"/>
          </p:cNvPicPr>
          <p:nvPr/>
        </p:nvPicPr>
        <p:blipFill>
          <a:blip r:embed="rId2"/>
          <a:srcRect l="2791" b="11269"/>
          <a:stretch>
            <a:fillRect/>
          </a:stretch>
        </p:blipFill>
        <p:spPr bwMode="auto">
          <a:xfrm>
            <a:off x="1500166" y="0"/>
            <a:ext cx="7643834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847725" cy="80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00166" y="5000636"/>
            <a:ext cx="7643834" cy="18573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КОНСТАНТИНОВА ТАМАРА ВАСИЛЬЕВНА,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МЕТОДИСТ ГПОУ ТО «СХКБ им. И.А. Стебута», 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Реализация наставничества в системе среднего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профессионального образования</a:t>
            </a: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5" name="Рисунок 11" descr="C:\Documents and Settings\user\Рабочий стол\IMG_3538.JPG"/>
          <p:cNvPicPr>
            <a:picLocks noChangeAspect="1" noChangeArrowheads="1"/>
          </p:cNvPicPr>
          <p:nvPr/>
        </p:nvPicPr>
        <p:blipFill>
          <a:blip r:embed="rId2"/>
          <a:srcRect l="2791" b="11269"/>
          <a:stretch>
            <a:fillRect/>
          </a:stretch>
        </p:blipFill>
        <p:spPr bwMode="auto">
          <a:xfrm>
            <a:off x="1500166" y="0"/>
            <a:ext cx="7643834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847725" cy="80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1" descr="C:\Documents and Settings\user\Рабочий стол\IMG_3538.JPG"/>
          <p:cNvPicPr>
            <a:picLocks noChangeAspect="1" noChangeArrowheads="1"/>
          </p:cNvPicPr>
          <p:nvPr/>
        </p:nvPicPr>
        <p:blipFill>
          <a:blip r:embed="rId2"/>
          <a:srcRect l="2791" b="11269"/>
          <a:stretch>
            <a:fillRect/>
          </a:stretch>
        </p:blipFill>
        <p:spPr bwMode="auto">
          <a:xfrm>
            <a:off x="1500166" y="0"/>
            <a:ext cx="7643834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847725" cy="80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00166" y="5357826"/>
            <a:ext cx="7643834" cy="150017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ЛАБУТИНА ЮЛИЯ ВАЛЕРЬЕВНА,</a:t>
            </a: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ПРЕПОДАВАТЕЛЬ,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ГПОУ 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ТО «СХКБ им. И.А. Стебута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»,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Ценностно-ориентированное образование в условиях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b="1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постглобального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мира</a:t>
            </a: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1" descr="C:\Documents and Settings\user\Рабочий стол\IMG_3538.JPG"/>
          <p:cNvPicPr>
            <a:picLocks noChangeAspect="1" noChangeArrowheads="1"/>
          </p:cNvPicPr>
          <p:nvPr/>
        </p:nvPicPr>
        <p:blipFill>
          <a:blip r:embed="rId2"/>
          <a:srcRect l="2791" b="11269"/>
          <a:stretch>
            <a:fillRect/>
          </a:stretch>
        </p:blipFill>
        <p:spPr bwMode="auto">
          <a:xfrm>
            <a:off x="1500166" y="0"/>
            <a:ext cx="7643834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847725" cy="80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00166" y="5357826"/>
            <a:ext cx="7643834" cy="150017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ВОЛИНА ВИКТОРИЯ АНДРЕЕВНА,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ПРЕПОДАВАТЕЛЬ ГПОУ ТО «СХКБ им. И.А. Стебута»,</a:t>
            </a:r>
          </a:p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Грамотность речевой деятельности педагога</a:t>
            </a: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402</Words>
  <Application>Microsoft Office PowerPoint</Application>
  <PresentationFormat>Экран (4:3)</PresentationFormat>
  <Paragraphs>98</Paragraphs>
  <Slides>17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Admin</cp:lastModifiedBy>
  <cp:revision>63</cp:revision>
  <dcterms:created xsi:type="dcterms:W3CDTF">2014-04-01T16:35:38Z</dcterms:created>
  <dcterms:modified xsi:type="dcterms:W3CDTF">2023-01-26T10:56:46Z</dcterms:modified>
</cp:coreProperties>
</file>