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EB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50006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ГПОУ ТО «СХКБ имени И.А.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Стебута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000108"/>
            <a:ext cx="7143800" cy="42148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Научно-практическая конференция преподавателей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Лучшие практики наставничества»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«Ценностно-ориентированное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 в эпоху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постглобального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мира»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643702" y="5000636"/>
            <a:ext cx="207170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Ю.В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Лабутина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преподаватель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6000768"/>
            <a:ext cx="4857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ko-KR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г. Богородицк</a:t>
            </a:r>
          </a:p>
          <a:p>
            <a:pPr algn="ctr"/>
            <a:r>
              <a:rPr lang="ru-RU" altLang="ko-KR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2023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Средства социализации современной личности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21497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семья;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религиозная или атеистическая среда обитания человека;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интернет-среда;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образовательное пространство;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профессиональное сообщество;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армия и полиция;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общественные организации;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общественные и профессиональные лидеры, лидеры культуры, науки и бизнеса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Необходимо формировать у студентов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такие качества личности, как: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8229600" cy="471490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осознание себя как носителя культурно-исторической памяти своего народа, готовность и способность быть субъектом диалога культур,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кросс-культурным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плюрикультурным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медиатором;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2) способность к критическому осмыслению цивилизованного развития геополитических сообществ (включая и свою собственную страну), континентальных/региональных/национальных/этнических культур;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социальная, политическая, правовая зрелость;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осознание принадлежности к научной отечественной школе;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научно-исследовательская устремленность и результативность;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6)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аналитичность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глубина, целостность и диалектичность научного мышления, вербальная и невербальная академическая культура;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7) социальная, политическая, информационная, научная, эстетическая, управленческая, правовая, коммуникативная культура.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Ценностно-ориентированный дидактический материал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ownloads\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4393419" cy="4393419"/>
          </a:xfrm>
          <a:prstGeom prst="rect">
            <a:avLst/>
          </a:prstGeom>
          <a:noFill/>
        </p:spPr>
      </p:pic>
      <p:pic>
        <p:nvPicPr>
          <p:cNvPr id="6147" name="Picture 3" descr="C:\Users\User\Downloads\id1244_se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4143380"/>
            <a:ext cx="4803266" cy="2570762"/>
          </a:xfrm>
          <a:prstGeom prst="rect">
            <a:avLst/>
          </a:prstGeom>
          <a:noFill/>
        </p:spPr>
      </p:pic>
      <p:pic>
        <p:nvPicPr>
          <p:cNvPr id="6148" name="Picture 4" descr="C:\Users\User\Downloads\16396df0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857232"/>
            <a:ext cx="3238506" cy="3238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Содержательное наполнение наших учебников последнего времени зачастую ориентировалось на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евроцентричные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ценности, которые далеко не всегда соответствовали нашим национальным интересам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ownloads\236522623_0_138_2000_1138_1240x0_80_0_0_6353ba81c4ee3fb691302b2d7eb048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857760"/>
            <a:ext cx="2714644" cy="1714512"/>
          </a:xfrm>
          <a:prstGeom prst="rect">
            <a:avLst/>
          </a:prstGeom>
          <a:noFill/>
        </p:spPr>
      </p:pic>
      <p:pic>
        <p:nvPicPr>
          <p:cNvPr id="1028" name="Picture 4" descr="C:\Users\User\Downloads\1991584_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000372"/>
            <a:ext cx="3357556" cy="1681155"/>
          </a:xfrm>
          <a:prstGeom prst="rect">
            <a:avLst/>
          </a:prstGeom>
          <a:noFill/>
        </p:spPr>
      </p:pic>
      <p:pic>
        <p:nvPicPr>
          <p:cNvPr id="10" name="Picture 2" descr="C:\Users\User\Downloads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5720" y="1785926"/>
            <a:ext cx="6215106" cy="4241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Грамотные потребители вместо созидателей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wnloads\Osoznannoe-potreblenie-chto-eto-takoe-i-pochemu-o-nëm-nuzhno-zadumatsya-kazhdomu_15485391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5043494" cy="2551913"/>
          </a:xfrm>
          <a:prstGeom prst="rect">
            <a:avLst/>
          </a:prstGeom>
          <a:noFill/>
        </p:spPr>
      </p:pic>
      <p:pic>
        <p:nvPicPr>
          <p:cNvPr id="2051" name="Picture 3" descr="C:\Users\User\Downloads\artem-beliaikin-49mco5zrqdk-unsplas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714884"/>
            <a:ext cx="3571900" cy="2038341"/>
          </a:xfrm>
          <a:prstGeom prst="rect">
            <a:avLst/>
          </a:prstGeom>
          <a:noFill/>
        </p:spPr>
      </p:pic>
      <p:pic>
        <p:nvPicPr>
          <p:cNvPr id="2052" name="Picture 4" descr="C:\Users\User\Downloads\330567_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2857496"/>
            <a:ext cx="4862514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Геополитический, экономический и гуманитарный кризис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ownloads\1661622724_11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5450607" cy="3286148"/>
          </a:xfrm>
          <a:prstGeom prst="rect">
            <a:avLst/>
          </a:prstGeom>
          <a:noFill/>
        </p:spPr>
      </p:pic>
      <p:pic>
        <p:nvPicPr>
          <p:cNvPr id="3075" name="Picture 3" descr="C:\Users\User\Downloads\915830_ful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5000636"/>
            <a:ext cx="2624350" cy="1571636"/>
          </a:xfrm>
          <a:prstGeom prst="rect">
            <a:avLst/>
          </a:prstGeom>
          <a:noFill/>
        </p:spPr>
      </p:pic>
      <p:pic>
        <p:nvPicPr>
          <p:cNvPr id="3078" name="Picture 6" descr="C:\Users\User\Downloads\KMO_162543_26392_1_t222_01074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571876"/>
            <a:ext cx="2386002" cy="1590668"/>
          </a:xfrm>
          <a:prstGeom prst="rect">
            <a:avLst/>
          </a:prstGeom>
          <a:noFill/>
        </p:spPr>
      </p:pic>
      <p:pic>
        <p:nvPicPr>
          <p:cNvPr id="3079" name="Picture 7" descr="C:\Users\User\Downloads\1536762269_kmo_088197_203140_1_t222_15535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1643050"/>
            <a:ext cx="2725551" cy="1795457"/>
          </a:xfrm>
          <a:prstGeom prst="rect">
            <a:avLst/>
          </a:prstGeom>
          <a:noFill/>
        </p:spPr>
      </p:pic>
      <p:pic>
        <p:nvPicPr>
          <p:cNvPr id="1026" name="Picture 2" descr="C:\Users\User\Downloads\3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4857760"/>
            <a:ext cx="3262302" cy="1836676"/>
          </a:xfrm>
          <a:prstGeom prst="rect">
            <a:avLst/>
          </a:prstGeom>
          <a:noFill/>
        </p:spPr>
      </p:pic>
      <p:pic>
        <p:nvPicPr>
          <p:cNvPr id="1027" name="Picture 3" descr="C:\Users\User\Downloads\6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5072074"/>
            <a:ext cx="2286016" cy="1523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14300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Негативные явления в международном сообществе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285860"/>
            <a:ext cx="8215370" cy="5429288"/>
          </a:xfrm>
        </p:spPr>
        <p:txBody>
          <a:bodyPr>
            <a:normAutofit lnSpcReduction="10000"/>
          </a:bodyPr>
          <a:lstStyle/>
          <a:p>
            <a:pPr algn="l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интенсивное разрушение миропорядка второй половины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века и погружение человечества в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цивилизационную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анархию;</a:t>
            </a:r>
          </a:p>
          <a:p>
            <a:pPr algn="l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насаждение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трансгуманизма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новых форм тоталитаризма во всех сферах человеческой деятельности;</a:t>
            </a:r>
          </a:p>
          <a:p>
            <a:pPr algn="l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гуманитарных знаний для достижения антигуманных целей;</a:t>
            </a:r>
          </a:p>
          <a:p>
            <a:pPr algn="l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уменьшение общественной значимости художественной литературы и многих видов искусства;</a:t>
            </a:r>
          </a:p>
          <a:p>
            <a:pPr algn="l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культивирование в стиле жизни человека таких негативных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явлений, как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эпатажность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глянцевость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коммерциализация сознания, агрессивность, иррациональность, социальный расизм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стратификационный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снобизм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Перед российским образованием стоят чрезвычайно сложные задачи: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42928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раскрывать суть современного тоталитаризма, неоколониализма и культурного вандализма;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сотрудничать с теми, кто теоретически и практически способствует сплочению мира в контексте диалога культур и цивилизаций и участвует в сохранении мирового и национального культурно-исторического наследия;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опознавать способы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расчеловечивания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современных сообществах и использовать эффективные технологии противостояния негативным явлениям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социокультурном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контексте бытия человека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постглобальную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эпоху, обеспечивая тем самым поступательное развитие, а не деградацию цивилизации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Указ Президента РФ от 9 ноября 2022г. №809 "Об утверждении Основ государственной политики по сохранению и укреплению традиционных российских духовно-нравственных ценностей"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85928"/>
            <a:ext cx="8229600" cy="497207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традиционные общечеловеческие ценности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(жизнь, права и свободы человека, достоинство, гуманизм, историческая память);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социальные ценности российского общества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(справедливость, коллективизм, приоритет духовного над материальным, крепкая семья, созидательный труд, единство народов России, взаимопомощь и взаимоуважение, преемственность поколений);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духовные и гражданские ценности, имеющие доминирующее значение при выборе образа и стиля жизни конкретного человека и социальных групп в России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(гражданственность, патриотизм, милосердие, высокие нравственные идеалы, служение Отечеству и ответственность за судьбу Отечества)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Анти-ценности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ownloads\egoiz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643570" y="4572008"/>
            <a:ext cx="3363151" cy="2043114"/>
          </a:xfrm>
          <a:prstGeom prst="rect">
            <a:avLst/>
          </a:prstGeom>
          <a:noFill/>
        </p:spPr>
      </p:pic>
      <p:pic>
        <p:nvPicPr>
          <p:cNvPr id="4101" name="Picture 5" descr="C:\Users\User\Downloads\upl_1495129853_141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643314"/>
            <a:ext cx="4262444" cy="2740143"/>
          </a:xfrm>
          <a:prstGeom prst="rect">
            <a:avLst/>
          </a:prstGeom>
          <a:noFill/>
        </p:spPr>
      </p:pic>
      <p:pic>
        <p:nvPicPr>
          <p:cNvPr id="4102" name="Picture 6" descr="C:\Users\User\Downloads\биологический-робо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142984"/>
            <a:ext cx="4019544" cy="2681004"/>
          </a:xfrm>
          <a:prstGeom prst="rect">
            <a:avLst/>
          </a:prstGeom>
          <a:noFill/>
        </p:spPr>
      </p:pic>
      <p:pic>
        <p:nvPicPr>
          <p:cNvPr id="4103" name="Picture 7" descr="C:\Users\User\Downloads\rusofobiy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142984"/>
            <a:ext cx="3786174" cy="2129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Ценностно-ориентированное единство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User\Downloads\603cb05e7f1d4b451a7cffcf2c6547b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06018" y="1285860"/>
            <a:ext cx="7723634" cy="51490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501</Words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ГПОУ ТО «СХКБ имени И.А. Стебута»</vt:lpstr>
      <vt:lpstr>Содержательное наполнение наших учебников последнего времени зачастую ориентировалось на евроцентричные ценности, которые далеко не всегда соответствовали нашим национальным интересам</vt:lpstr>
      <vt:lpstr>Грамотные потребители вместо созидателей</vt:lpstr>
      <vt:lpstr>Геополитический, экономический и гуманитарный кризис</vt:lpstr>
      <vt:lpstr>Негативные явления в международном сообществе</vt:lpstr>
      <vt:lpstr>Перед российским образованием стоят чрезвычайно сложные задачи:</vt:lpstr>
      <vt:lpstr>Указ Президента РФ от 9 ноября 2022г. №809 "Об утверждении Основ государственной политики по сохранению и укреплению традиционных российских духовно-нравственных ценностей"</vt:lpstr>
      <vt:lpstr>Анти-ценности</vt:lpstr>
      <vt:lpstr>Ценностно-ориентированное единство</vt:lpstr>
      <vt:lpstr>Средства социализации современной личности</vt:lpstr>
      <vt:lpstr>Необходимо формировать у студентов такие качества личности, как: </vt:lpstr>
      <vt:lpstr>Ценностно-ориентированный дидактический материал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ГПОУ ТО «СХКБ имени И.А. Стебута»</dc:title>
  <dc:creator>User</dc:creator>
  <cp:lastModifiedBy>Admin</cp:lastModifiedBy>
  <cp:revision>38</cp:revision>
  <dcterms:created xsi:type="dcterms:W3CDTF">2023-01-26T16:51:50Z</dcterms:created>
  <dcterms:modified xsi:type="dcterms:W3CDTF">2023-01-27T06:28:52Z</dcterms:modified>
</cp:coreProperties>
</file>