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8" r:id="rId7"/>
    <p:sldId id="261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94660"/>
  </p:normalViewPr>
  <p:slideViewPr>
    <p:cSldViewPr>
      <p:cViewPr varScale="1">
        <p:scale>
          <a:sx n="87" d="100"/>
          <a:sy n="87" d="100"/>
        </p:scale>
        <p:origin x="14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A40C82-6EF5-4CBB-A4C1-7D9FF39C72F5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EF3811-57FA-4408-9E38-7362C7CB5700}">
      <dgm:prSet phldrT="[Текст]" custT="1"/>
      <dgm:spPr/>
      <dgm:t>
        <a:bodyPr/>
        <a:lstStyle/>
        <a:p>
          <a:r>
            <a:rPr lang="ru-RU" sz="21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</a:t>
          </a:r>
        </a:p>
      </dgm:t>
    </dgm:pt>
    <dgm:pt modelId="{68385F0F-0BFD-4910-82A0-CF36EC245466}" type="parTrans" cxnId="{7924C70D-6940-42C2-B86C-6E484780F5F5}">
      <dgm:prSet/>
      <dgm:spPr/>
      <dgm:t>
        <a:bodyPr/>
        <a:lstStyle/>
        <a:p>
          <a:endParaRPr lang="ru-RU"/>
        </a:p>
      </dgm:t>
    </dgm:pt>
    <dgm:pt modelId="{8B67C069-AB28-44B1-ADCD-4A56335B87F8}" type="sibTrans" cxnId="{7924C70D-6940-42C2-B86C-6E484780F5F5}">
      <dgm:prSet/>
      <dgm:spPr/>
      <dgm:t>
        <a:bodyPr/>
        <a:lstStyle/>
        <a:p>
          <a:endParaRPr lang="ru-RU"/>
        </a:p>
      </dgm:t>
    </dgm:pt>
    <dgm:pt modelId="{63F15E26-1B67-402A-9DCE-2E7007103A68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Сценарий</a:t>
          </a:r>
        </a:p>
      </dgm:t>
    </dgm:pt>
    <dgm:pt modelId="{7C34ED81-FF49-4B9B-A414-EED01EF703F6}" type="parTrans" cxnId="{86B2ACE6-B9CB-433A-89ED-A2A77EF98B6E}">
      <dgm:prSet/>
      <dgm:spPr/>
      <dgm:t>
        <a:bodyPr/>
        <a:lstStyle/>
        <a:p>
          <a:endParaRPr lang="ru-RU"/>
        </a:p>
      </dgm:t>
    </dgm:pt>
    <dgm:pt modelId="{C2B9482E-112C-4585-AA32-5318AD31E26A}" type="sibTrans" cxnId="{86B2ACE6-B9CB-433A-89ED-A2A77EF98B6E}">
      <dgm:prSet/>
      <dgm:spPr/>
      <dgm:t>
        <a:bodyPr/>
        <a:lstStyle/>
        <a:p>
          <a:endParaRPr lang="ru-RU"/>
        </a:p>
      </dgm:t>
    </dgm:pt>
    <dgm:pt modelId="{6C84B19B-AC52-470F-9B64-4D53848D528F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План</a:t>
          </a:r>
        </a:p>
      </dgm:t>
    </dgm:pt>
    <dgm:pt modelId="{2B3E4F10-2E5E-42F5-BC48-FEFE341D29A4}" type="parTrans" cxnId="{5C3245BA-5756-4DB2-8E03-A68682AC5F5F}">
      <dgm:prSet/>
      <dgm:spPr/>
      <dgm:t>
        <a:bodyPr/>
        <a:lstStyle/>
        <a:p>
          <a:endParaRPr lang="ru-RU"/>
        </a:p>
      </dgm:t>
    </dgm:pt>
    <dgm:pt modelId="{39550D16-9766-49D1-983E-34B4430B8C6B}" type="sibTrans" cxnId="{5C3245BA-5756-4DB2-8E03-A68682AC5F5F}">
      <dgm:prSet/>
      <dgm:spPr/>
      <dgm:t>
        <a:bodyPr/>
        <a:lstStyle/>
        <a:p>
          <a:endParaRPr lang="ru-RU"/>
        </a:p>
      </dgm:t>
    </dgm:pt>
    <dgm:pt modelId="{C69E07F5-4004-496B-BAEF-17FE81DCCD41}">
      <dgm:prSet phldrT="[Текст]" custT="1"/>
      <dgm:spPr/>
      <dgm:t>
        <a:bodyPr/>
        <a:lstStyle/>
        <a:p>
          <a:endParaRPr lang="ru-RU" sz="2000" b="1" dirty="0" smtClean="0"/>
        </a:p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игры</a:t>
          </a:r>
        </a:p>
      </dgm:t>
    </dgm:pt>
    <dgm:pt modelId="{CDB1F4E9-52F7-43E4-96E0-9DBA22B6FC8E}" type="parTrans" cxnId="{A4BF0025-5B48-49EF-ADFF-DC44618A3F2D}">
      <dgm:prSet/>
      <dgm:spPr/>
      <dgm:t>
        <a:bodyPr/>
        <a:lstStyle/>
        <a:p>
          <a:endParaRPr lang="ru-RU"/>
        </a:p>
      </dgm:t>
    </dgm:pt>
    <dgm:pt modelId="{124047BA-5A9C-4EF5-8956-A8B75C5D4A1C}" type="sibTrans" cxnId="{A4BF0025-5B48-49EF-ADFF-DC44618A3F2D}">
      <dgm:prSet/>
      <dgm:spPr/>
      <dgm:t>
        <a:bodyPr/>
        <a:lstStyle/>
        <a:p>
          <a:endParaRPr lang="ru-RU"/>
        </a:p>
      </dgm:t>
    </dgm:pt>
    <dgm:pt modelId="{2AC667DE-9AE5-4A4C-9A52-4D658BC544DD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проблемы</a:t>
          </a:r>
        </a:p>
      </dgm:t>
    </dgm:pt>
    <dgm:pt modelId="{7D8EB37F-9A83-47C2-B1E9-F40F1B32FA88}" type="parTrans" cxnId="{7A5263F3-FB49-4102-BBC9-1E1B8CE4A6BB}">
      <dgm:prSet/>
      <dgm:spPr/>
      <dgm:t>
        <a:bodyPr/>
        <a:lstStyle/>
        <a:p>
          <a:endParaRPr lang="ru-RU"/>
        </a:p>
      </dgm:t>
    </dgm:pt>
    <dgm:pt modelId="{A716B7AD-5E71-4359-9924-EDA245188237}" type="sibTrans" cxnId="{7A5263F3-FB49-4102-BBC9-1E1B8CE4A6BB}">
      <dgm:prSet/>
      <dgm:spPr/>
      <dgm:t>
        <a:bodyPr/>
        <a:lstStyle/>
        <a:p>
          <a:endParaRPr lang="ru-RU"/>
        </a:p>
      </dgm:t>
    </dgm:pt>
    <dgm:pt modelId="{4E30BB58-2346-438A-8272-E1965B4297ED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Распределение ролей</a:t>
          </a:r>
        </a:p>
      </dgm:t>
    </dgm:pt>
    <dgm:pt modelId="{86BCC520-21BF-42A3-8C55-2D090FF6A30B}" type="parTrans" cxnId="{AF73F388-0914-4655-8DE9-6FA3E1589630}">
      <dgm:prSet/>
      <dgm:spPr/>
      <dgm:t>
        <a:bodyPr/>
        <a:lstStyle/>
        <a:p>
          <a:endParaRPr lang="ru-RU"/>
        </a:p>
      </dgm:t>
    </dgm:pt>
    <dgm:pt modelId="{72B82147-5D65-4F97-8F63-722E7FFB39C9}" type="sibTrans" cxnId="{AF73F388-0914-4655-8DE9-6FA3E1589630}">
      <dgm:prSet/>
      <dgm:spPr/>
      <dgm:t>
        <a:bodyPr/>
        <a:lstStyle/>
        <a:p>
          <a:endParaRPr lang="ru-RU"/>
        </a:p>
      </dgm:t>
    </dgm:pt>
    <dgm:pt modelId="{39776041-239F-4B12-9B30-AAD90675372B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Анализ и обобщение</a:t>
          </a:r>
        </a:p>
      </dgm:t>
    </dgm:pt>
    <dgm:pt modelId="{364A9CF2-6720-4BED-B7D8-061A2A387796}" type="parTrans" cxnId="{4816B146-B682-4F4D-9013-AAC01580F9F9}">
      <dgm:prSet/>
      <dgm:spPr/>
      <dgm:t>
        <a:bodyPr/>
        <a:lstStyle/>
        <a:p>
          <a:endParaRPr lang="ru-RU"/>
        </a:p>
      </dgm:t>
    </dgm:pt>
    <dgm:pt modelId="{613FC3F7-DFDD-4AAD-99D3-947ED3A237BA}" type="sibTrans" cxnId="{4816B146-B682-4F4D-9013-AAC01580F9F9}">
      <dgm:prSet/>
      <dgm:spPr/>
      <dgm:t>
        <a:bodyPr/>
        <a:lstStyle/>
        <a:p>
          <a:endParaRPr lang="ru-RU"/>
        </a:p>
      </dgm:t>
    </dgm:pt>
    <dgm:pt modelId="{70C44AE1-1077-485C-8DDD-1FEF70F4026B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Вывод из игры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4F542C-AACE-4E91-99E8-C8E5A1462112}" type="parTrans" cxnId="{61D958E5-88D8-45B7-9D80-6597C26E2BBA}">
      <dgm:prSet/>
      <dgm:spPr/>
      <dgm:t>
        <a:bodyPr/>
        <a:lstStyle/>
        <a:p>
          <a:endParaRPr lang="ru-RU"/>
        </a:p>
      </dgm:t>
    </dgm:pt>
    <dgm:pt modelId="{C0C5CBC4-3284-40E5-8AB5-8B3AC8F2F281}" type="sibTrans" cxnId="{61D958E5-88D8-45B7-9D80-6597C26E2BBA}">
      <dgm:prSet/>
      <dgm:spPr/>
      <dgm:t>
        <a:bodyPr/>
        <a:lstStyle/>
        <a:p>
          <a:endParaRPr lang="ru-RU"/>
        </a:p>
      </dgm:t>
    </dgm:pt>
    <dgm:pt modelId="{D3D29CBB-1479-4165-9820-9AC34456AAB9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 Материальное обеспечение</a:t>
          </a:r>
        </a:p>
      </dgm:t>
    </dgm:pt>
    <dgm:pt modelId="{297F4F6C-8BCE-4902-8B07-FCF5C26A1AF2}" type="parTrans" cxnId="{A705CA6A-D61D-4725-8506-245536F7AF9D}">
      <dgm:prSet/>
      <dgm:spPr/>
      <dgm:t>
        <a:bodyPr/>
        <a:lstStyle/>
        <a:p>
          <a:endParaRPr lang="ru-RU"/>
        </a:p>
      </dgm:t>
    </dgm:pt>
    <dgm:pt modelId="{11B1A858-EEDB-471F-8FFF-720756A91D40}" type="sibTrans" cxnId="{A705CA6A-D61D-4725-8506-245536F7AF9D}">
      <dgm:prSet/>
      <dgm:spPr/>
      <dgm:t>
        <a:bodyPr/>
        <a:lstStyle/>
        <a:p>
          <a:endParaRPr lang="ru-RU"/>
        </a:p>
      </dgm:t>
    </dgm:pt>
    <dgm:pt modelId="{6F8D9E46-13BB-4DE3-B113-BEE39083E63A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Условия, правила</a:t>
          </a:r>
        </a:p>
      </dgm:t>
    </dgm:pt>
    <dgm:pt modelId="{5FA7F141-A928-4862-9718-488E495DEC85}" type="parTrans" cxnId="{955E1A49-0C35-4FE9-87A1-82E8FFE59B02}">
      <dgm:prSet/>
      <dgm:spPr/>
      <dgm:t>
        <a:bodyPr/>
        <a:lstStyle/>
        <a:p>
          <a:endParaRPr lang="ru-RU"/>
        </a:p>
      </dgm:t>
    </dgm:pt>
    <dgm:pt modelId="{5CE88B5A-C18F-4EA4-BD06-A5661C35B465}" type="sibTrans" cxnId="{955E1A49-0C35-4FE9-87A1-82E8FFE59B02}">
      <dgm:prSet/>
      <dgm:spPr/>
      <dgm:t>
        <a:bodyPr/>
        <a:lstStyle/>
        <a:p>
          <a:endParaRPr lang="ru-RU"/>
        </a:p>
      </dgm:t>
    </dgm:pt>
    <dgm:pt modelId="{CD979B2E-5219-4396-97BE-A0224FE779C3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групп</a:t>
          </a:r>
        </a:p>
      </dgm:t>
    </dgm:pt>
    <dgm:pt modelId="{DF9463E8-F56A-4D5B-BE72-347D9D4C4705}" type="parTrans" cxnId="{6D40013D-90B7-4A63-B051-FAB81E22CD40}">
      <dgm:prSet/>
      <dgm:spPr/>
      <dgm:t>
        <a:bodyPr/>
        <a:lstStyle/>
        <a:p>
          <a:endParaRPr lang="ru-RU"/>
        </a:p>
      </dgm:t>
    </dgm:pt>
    <dgm:pt modelId="{9CFE1DD8-8F4A-4A4C-BE9A-8FF80B33E6BA}" type="sibTrans" cxnId="{6D40013D-90B7-4A63-B051-FAB81E22CD40}">
      <dgm:prSet/>
      <dgm:spPr/>
      <dgm:t>
        <a:bodyPr/>
        <a:lstStyle/>
        <a:p>
          <a:endParaRPr lang="ru-RU"/>
        </a:p>
      </dgm:t>
    </dgm:pt>
    <dgm:pt modelId="{0F3B991D-AF87-422E-89E2-25E536EF7794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Регламент</a:t>
          </a:r>
        </a:p>
      </dgm:t>
    </dgm:pt>
    <dgm:pt modelId="{F89C25F2-88C7-4328-8215-2969DD65C072}" type="parTrans" cxnId="{A7889C17-2583-468C-B313-0E1D3DDDB97B}">
      <dgm:prSet/>
      <dgm:spPr/>
      <dgm:t>
        <a:bodyPr/>
        <a:lstStyle/>
        <a:p>
          <a:endParaRPr lang="ru-RU"/>
        </a:p>
      </dgm:t>
    </dgm:pt>
    <dgm:pt modelId="{5278A370-4BEB-4BE9-AAFD-E60AF162F139}" type="sibTrans" cxnId="{A7889C17-2583-468C-B313-0E1D3DDDB97B}">
      <dgm:prSet/>
      <dgm:spPr/>
      <dgm:t>
        <a:bodyPr/>
        <a:lstStyle/>
        <a:p>
          <a:endParaRPr lang="ru-RU"/>
        </a:p>
      </dgm:t>
    </dgm:pt>
    <dgm:pt modelId="{260B43E1-D403-435C-AB37-624E420D1E82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Выводы и обобщения</a:t>
          </a:r>
        </a:p>
      </dgm:t>
    </dgm:pt>
    <dgm:pt modelId="{772A3E55-0E02-454C-880E-02434C47A6F0}" type="sibTrans" cxnId="{10E6BF9E-8D8D-48BC-8E50-561B9ECB1D9E}">
      <dgm:prSet/>
      <dgm:spPr/>
      <dgm:t>
        <a:bodyPr/>
        <a:lstStyle/>
        <a:p>
          <a:endParaRPr lang="ru-RU"/>
        </a:p>
      </dgm:t>
    </dgm:pt>
    <dgm:pt modelId="{D1A63763-774B-4B8C-9EB1-74B2471E7343}" type="parTrans" cxnId="{10E6BF9E-8D8D-48BC-8E50-561B9ECB1D9E}">
      <dgm:prSet/>
      <dgm:spPr/>
      <dgm:t>
        <a:bodyPr/>
        <a:lstStyle/>
        <a:p>
          <a:endParaRPr lang="ru-RU"/>
        </a:p>
      </dgm:t>
    </dgm:pt>
    <dgm:pt modelId="{088D2CE4-7F74-4A1B-847C-AFF37BAA72A1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Оценка и самооценка</a:t>
          </a:r>
        </a:p>
      </dgm:t>
    </dgm:pt>
    <dgm:pt modelId="{0EDDC3C5-2C7F-4194-B840-A8BADB5B77DC}" type="sibTrans" cxnId="{B8776A5F-E4DB-426C-9BF5-14D911097955}">
      <dgm:prSet/>
      <dgm:spPr/>
      <dgm:t>
        <a:bodyPr/>
        <a:lstStyle/>
        <a:p>
          <a:endParaRPr lang="ru-RU"/>
        </a:p>
      </dgm:t>
    </dgm:pt>
    <dgm:pt modelId="{547D325E-3EBD-40EA-97B7-2A3704EF09DD}" type="parTrans" cxnId="{B8776A5F-E4DB-426C-9BF5-14D911097955}">
      <dgm:prSet/>
      <dgm:spPr/>
      <dgm:t>
        <a:bodyPr/>
        <a:lstStyle/>
        <a:p>
          <a:endParaRPr lang="ru-RU"/>
        </a:p>
      </dgm:t>
    </dgm:pt>
    <dgm:pt modelId="{D5BF6602-CC2B-406F-9B05-81972DD86B36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Рефлексия</a:t>
          </a:r>
        </a:p>
      </dgm:t>
    </dgm:pt>
    <dgm:pt modelId="{3103E174-8BFB-4F4C-84F8-236229101DA3}" type="sibTrans" cxnId="{03DF2476-4133-48F8-B697-CA5F50EDCD08}">
      <dgm:prSet/>
      <dgm:spPr/>
      <dgm:t>
        <a:bodyPr/>
        <a:lstStyle/>
        <a:p>
          <a:endParaRPr lang="ru-RU"/>
        </a:p>
      </dgm:t>
    </dgm:pt>
    <dgm:pt modelId="{7E7B4A5F-7147-42DE-88D4-9B970C436BB0}" type="parTrans" cxnId="{03DF2476-4133-48F8-B697-CA5F50EDCD08}">
      <dgm:prSet/>
      <dgm:spPr/>
      <dgm:t>
        <a:bodyPr/>
        <a:lstStyle/>
        <a:p>
          <a:endParaRPr lang="ru-RU"/>
        </a:p>
      </dgm:t>
    </dgm:pt>
    <dgm:pt modelId="{225360E1-17AB-4877-9290-DF6622CF517A}" type="pres">
      <dgm:prSet presAssocID="{71A40C82-6EF5-4CBB-A4C1-7D9FF39C72F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C6586B-450D-4989-8ACB-1241C2ED65BC}" type="pres">
      <dgm:prSet presAssocID="{B2EF3811-57FA-4408-9E38-7362C7CB5700}" presName="composite" presStyleCnt="0"/>
      <dgm:spPr/>
    </dgm:pt>
    <dgm:pt modelId="{43764134-3567-46B7-AE2C-8F8CDBFA8C22}" type="pres">
      <dgm:prSet presAssocID="{B2EF3811-57FA-4408-9E38-7362C7CB5700}" presName="parentText" presStyleLbl="alignNode1" presStyleIdx="0" presStyleCnt="3" custScaleX="1306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16FE50-233C-475F-91C7-8A876317DC7B}" type="pres">
      <dgm:prSet presAssocID="{B2EF3811-57FA-4408-9E38-7362C7CB5700}" presName="descendantText" presStyleLbl="alignAcc1" presStyleIdx="0" presStyleCnt="3" custScaleX="82791" custScaleY="129853" custLinFactNeighborX="694" custLinFactNeighborY="34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DBD963-B369-4D23-9F35-B8EB765059FB}" type="pres">
      <dgm:prSet presAssocID="{8B67C069-AB28-44B1-ADCD-4A56335B87F8}" presName="sp" presStyleCnt="0"/>
      <dgm:spPr/>
    </dgm:pt>
    <dgm:pt modelId="{E32E820F-BE02-4C97-B209-A9C07F03D801}" type="pres">
      <dgm:prSet presAssocID="{C69E07F5-4004-496B-BAEF-17FE81DCCD41}" presName="composite" presStyleCnt="0"/>
      <dgm:spPr/>
    </dgm:pt>
    <dgm:pt modelId="{65585258-1A41-4AED-92F5-760D248EC1E6}" type="pres">
      <dgm:prSet presAssocID="{C69E07F5-4004-496B-BAEF-17FE81DCCD41}" presName="parentText" presStyleLbl="alignNode1" presStyleIdx="1" presStyleCnt="3" custScaleX="1376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51B7DE-1CA4-4A9D-BFF8-9D57661157D7}" type="pres">
      <dgm:prSet presAssocID="{C69E07F5-4004-496B-BAEF-17FE81DCCD41}" presName="descendantText" presStyleLbl="alignAcc1" presStyleIdx="1" presStyleCnt="3" custScaleX="75827" custScaleY="192549" custLinFactNeighborX="-327" custLinFactNeighborY="-90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272B40-2977-4508-8D72-F9E855126153}" type="pres">
      <dgm:prSet presAssocID="{124047BA-5A9C-4EF5-8956-A8B75C5D4A1C}" presName="sp" presStyleCnt="0"/>
      <dgm:spPr/>
    </dgm:pt>
    <dgm:pt modelId="{D5C79664-F649-4A94-8FA2-573E47924ACE}" type="pres">
      <dgm:prSet presAssocID="{39776041-239F-4B12-9B30-AAD90675372B}" presName="composite" presStyleCnt="0"/>
      <dgm:spPr/>
    </dgm:pt>
    <dgm:pt modelId="{1D9C4D00-FDB0-45CF-A929-D561C4E11930}" type="pres">
      <dgm:prSet presAssocID="{39776041-239F-4B12-9B30-AAD90675372B}" presName="parentText" presStyleLbl="alignNode1" presStyleIdx="2" presStyleCnt="3" custScaleX="135355" custScaleY="1013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6A9368-FB5D-470C-BDF1-B3712FADFF6C}" type="pres">
      <dgm:prSet presAssocID="{39776041-239F-4B12-9B30-AAD90675372B}" presName="descendantText" presStyleLbl="alignAcc1" presStyleIdx="2" presStyleCnt="3" custScaleX="84757" custScaleY="153745" custLinFactNeighborX="95" custLinFactNeighborY="27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73F388-0914-4655-8DE9-6FA3E1589630}" srcId="{C69E07F5-4004-496B-BAEF-17FE81DCCD41}" destId="{4E30BB58-2346-438A-8272-E1965B4297ED}" srcOrd="2" destOrd="0" parTransId="{86BCC520-21BF-42A3-8C55-2D090FF6A30B}" sibTransId="{72B82147-5D65-4F97-8F63-722E7FFB39C9}"/>
    <dgm:cxn modelId="{6D40013D-90B7-4A63-B051-FAB81E22CD40}" srcId="{C69E07F5-4004-496B-BAEF-17FE81DCCD41}" destId="{CD979B2E-5219-4396-97BE-A0224FE779C3}" srcOrd="3" destOrd="0" parTransId="{DF9463E8-F56A-4D5B-BE72-347D9D4C4705}" sibTransId="{9CFE1DD8-8F4A-4A4C-BE9A-8FF80B33E6BA}"/>
    <dgm:cxn modelId="{4816B146-B682-4F4D-9013-AAC01580F9F9}" srcId="{71A40C82-6EF5-4CBB-A4C1-7D9FF39C72F5}" destId="{39776041-239F-4B12-9B30-AAD90675372B}" srcOrd="2" destOrd="0" parTransId="{364A9CF2-6720-4BED-B7D8-061A2A387796}" sibTransId="{613FC3F7-DFDD-4AAD-99D3-947ED3A237BA}"/>
    <dgm:cxn modelId="{A4BF0025-5B48-49EF-ADFF-DC44618A3F2D}" srcId="{71A40C82-6EF5-4CBB-A4C1-7D9FF39C72F5}" destId="{C69E07F5-4004-496B-BAEF-17FE81DCCD41}" srcOrd="1" destOrd="0" parTransId="{CDB1F4E9-52F7-43E4-96E0-9DBA22B6FC8E}" sibTransId="{124047BA-5A9C-4EF5-8956-A8B75C5D4A1C}"/>
    <dgm:cxn modelId="{B8776A5F-E4DB-426C-9BF5-14D911097955}" srcId="{39776041-239F-4B12-9B30-AAD90675372B}" destId="{088D2CE4-7F74-4A1B-847C-AFF37BAA72A1}" srcOrd="2" destOrd="0" parTransId="{547D325E-3EBD-40EA-97B7-2A3704EF09DD}" sibTransId="{0EDDC3C5-2C7F-4194-B840-A8BADB5B77DC}"/>
    <dgm:cxn modelId="{E4B66208-3075-48FB-B7F5-46AA83D205DD}" type="presOf" srcId="{6F8D9E46-13BB-4DE3-B113-BEE39083E63A}" destId="{A151B7DE-1CA4-4A9D-BFF8-9D57661157D7}" srcOrd="0" destOrd="1" presId="urn:microsoft.com/office/officeart/2005/8/layout/chevron2"/>
    <dgm:cxn modelId="{8F6F3BB3-A2D7-42DA-A878-E8E4ED4F4087}" type="presOf" srcId="{4E30BB58-2346-438A-8272-E1965B4297ED}" destId="{A151B7DE-1CA4-4A9D-BFF8-9D57661157D7}" srcOrd="0" destOrd="2" presId="urn:microsoft.com/office/officeart/2005/8/layout/chevron2"/>
    <dgm:cxn modelId="{10E6BF9E-8D8D-48BC-8E50-561B9ECB1D9E}" srcId="{39776041-239F-4B12-9B30-AAD90675372B}" destId="{260B43E1-D403-435C-AB37-624E420D1E82}" srcOrd="3" destOrd="0" parTransId="{D1A63763-774B-4B8C-9EB1-74B2471E7343}" sibTransId="{772A3E55-0E02-454C-880E-02434C47A6F0}"/>
    <dgm:cxn modelId="{03DF2476-4133-48F8-B697-CA5F50EDCD08}" srcId="{39776041-239F-4B12-9B30-AAD90675372B}" destId="{D5BF6602-CC2B-406F-9B05-81972DD86B36}" srcOrd="1" destOrd="0" parTransId="{7E7B4A5F-7147-42DE-88D4-9B970C436BB0}" sibTransId="{3103E174-8BFB-4F4C-84F8-236229101DA3}"/>
    <dgm:cxn modelId="{44E6D696-7104-4D69-969F-F047DF010A9B}" type="presOf" srcId="{CD979B2E-5219-4396-97BE-A0224FE779C3}" destId="{A151B7DE-1CA4-4A9D-BFF8-9D57661157D7}" srcOrd="0" destOrd="3" presId="urn:microsoft.com/office/officeart/2005/8/layout/chevron2"/>
    <dgm:cxn modelId="{4B3261B2-AA74-4D93-B318-1057207FB2FD}" type="presOf" srcId="{2AC667DE-9AE5-4A4C-9A52-4D658BC544DD}" destId="{A151B7DE-1CA4-4A9D-BFF8-9D57661157D7}" srcOrd="0" destOrd="0" presId="urn:microsoft.com/office/officeart/2005/8/layout/chevron2"/>
    <dgm:cxn modelId="{D965F16D-AFBD-41CA-BB18-D8388BB9806E}" type="presOf" srcId="{63F15E26-1B67-402A-9DCE-2E7007103A68}" destId="{0016FE50-233C-475F-91C7-8A876317DC7B}" srcOrd="0" destOrd="0" presId="urn:microsoft.com/office/officeart/2005/8/layout/chevron2"/>
    <dgm:cxn modelId="{61D958E5-88D8-45B7-9D80-6597C26E2BBA}" srcId="{39776041-239F-4B12-9B30-AAD90675372B}" destId="{70C44AE1-1077-485C-8DDD-1FEF70F4026B}" srcOrd="0" destOrd="0" parTransId="{B84F542C-AACE-4E91-99E8-C8E5A1462112}" sibTransId="{C0C5CBC4-3284-40E5-8AB5-8B3AC8F2F281}"/>
    <dgm:cxn modelId="{B0441626-5759-4178-B65E-C59C84F3F5A5}" type="presOf" srcId="{C69E07F5-4004-496B-BAEF-17FE81DCCD41}" destId="{65585258-1A41-4AED-92F5-760D248EC1E6}" srcOrd="0" destOrd="0" presId="urn:microsoft.com/office/officeart/2005/8/layout/chevron2"/>
    <dgm:cxn modelId="{A705CA6A-D61D-4725-8506-245536F7AF9D}" srcId="{B2EF3811-57FA-4408-9E38-7362C7CB5700}" destId="{D3D29CBB-1479-4165-9820-9AC34456AAB9}" srcOrd="2" destOrd="0" parTransId="{297F4F6C-8BCE-4902-8B07-FCF5C26A1AF2}" sibTransId="{11B1A858-EEDB-471F-8FFF-720756A91D40}"/>
    <dgm:cxn modelId="{63086E0C-6B02-447F-A801-AD300DD15FD8}" type="presOf" srcId="{D3D29CBB-1479-4165-9820-9AC34456AAB9}" destId="{0016FE50-233C-475F-91C7-8A876317DC7B}" srcOrd="0" destOrd="2" presId="urn:microsoft.com/office/officeart/2005/8/layout/chevron2"/>
    <dgm:cxn modelId="{955E1A49-0C35-4FE9-87A1-82E8FFE59B02}" srcId="{C69E07F5-4004-496B-BAEF-17FE81DCCD41}" destId="{6F8D9E46-13BB-4DE3-B113-BEE39083E63A}" srcOrd="1" destOrd="0" parTransId="{5FA7F141-A928-4862-9718-488E495DEC85}" sibTransId="{5CE88B5A-C18F-4EA4-BD06-A5661C35B465}"/>
    <dgm:cxn modelId="{719FCC39-B4B1-4F0F-A941-49254CEDD185}" type="presOf" srcId="{B2EF3811-57FA-4408-9E38-7362C7CB5700}" destId="{43764134-3567-46B7-AE2C-8F8CDBFA8C22}" srcOrd="0" destOrd="0" presId="urn:microsoft.com/office/officeart/2005/8/layout/chevron2"/>
    <dgm:cxn modelId="{64A02685-BDE6-4C51-B421-C04A915933A4}" type="presOf" srcId="{D5BF6602-CC2B-406F-9B05-81972DD86B36}" destId="{8C6A9368-FB5D-470C-BDF1-B3712FADFF6C}" srcOrd="0" destOrd="1" presId="urn:microsoft.com/office/officeart/2005/8/layout/chevron2"/>
    <dgm:cxn modelId="{27DCB67B-9CDA-470B-8681-2E35FB6642F2}" type="presOf" srcId="{70C44AE1-1077-485C-8DDD-1FEF70F4026B}" destId="{8C6A9368-FB5D-470C-BDF1-B3712FADFF6C}" srcOrd="0" destOrd="0" presId="urn:microsoft.com/office/officeart/2005/8/layout/chevron2"/>
    <dgm:cxn modelId="{5C3245BA-5756-4DB2-8E03-A68682AC5F5F}" srcId="{B2EF3811-57FA-4408-9E38-7362C7CB5700}" destId="{6C84B19B-AC52-470F-9B64-4D53848D528F}" srcOrd="1" destOrd="0" parTransId="{2B3E4F10-2E5E-42F5-BC48-FEFE341D29A4}" sibTransId="{39550D16-9766-49D1-983E-34B4430B8C6B}"/>
    <dgm:cxn modelId="{7146F295-B98C-48B7-8A19-5E3BFD96372B}" type="presOf" srcId="{71A40C82-6EF5-4CBB-A4C1-7D9FF39C72F5}" destId="{225360E1-17AB-4877-9290-DF6622CF517A}" srcOrd="0" destOrd="0" presId="urn:microsoft.com/office/officeart/2005/8/layout/chevron2"/>
    <dgm:cxn modelId="{1D8B12AE-005E-4DEF-AA68-13132A9673F3}" type="presOf" srcId="{39776041-239F-4B12-9B30-AAD90675372B}" destId="{1D9C4D00-FDB0-45CF-A929-D561C4E11930}" srcOrd="0" destOrd="0" presId="urn:microsoft.com/office/officeart/2005/8/layout/chevron2"/>
    <dgm:cxn modelId="{239CE3BB-5DB4-4EAC-A4D2-F0A8AE1548AD}" type="presOf" srcId="{0F3B991D-AF87-422E-89E2-25E536EF7794}" destId="{A151B7DE-1CA4-4A9D-BFF8-9D57661157D7}" srcOrd="0" destOrd="4" presId="urn:microsoft.com/office/officeart/2005/8/layout/chevron2"/>
    <dgm:cxn modelId="{DB404A82-5787-4FC9-926B-2A87D2E16577}" type="presOf" srcId="{260B43E1-D403-435C-AB37-624E420D1E82}" destId="{8C6A9368-FB5D-470C-BDF1-B3712FADFF6C}" srcOrd="0" destOrd="3" presId="urn:microsoft.com/office/officeart/2005/8/layout/chevron2"/>
    <dgm:cxn modelId="{A7889C17-2583-468C-B313-0E1D3DDDB97B}" srcId="{C69E07F5-4004-496B-BAEF-17FE81DCCD41}" destId="{0F3B991D-AF87-422E-89E2-25E536EF7794}" srcOrd="4" destOrd="0" parTransId="{F89C25F2-88C7-4328-8215-2969DD65C072}" sibTransId="{5278A370-4BEB-4BE9-AAFD-E60AF162F139}"/>
    <dgm:cxn modelId="{7924C70D-6940-42C2-B86C-6E484780F5F5}" srcId="{71A40C82-6EF5-4CBB-A4C1-7D9FF39C72F5}" destId="{B2EF3811-57FA-4408-9E38-7362C7CB5700}" srcOrd="0" destOrd="0" parTransId="{68385F0F-0BFD-4910-82A0-CF36EC245466}" sibTransId="{8B67C069-AB28-44B1-ADCD-4A56335B87F8}"/>
    <dgm:cxn modelId="{CC1F7032-48F7-413A-A61B-8F75791F8BB4}" type="presOf" srcId="{088D2CE4-7F74-4A1B-847C-AFF37BAA72A1}" destId="{8C6A9368-FB5D-470C-BDF1-B3712FADFF6C}" srcOrd="0" destOrd="2" presId="urn:microsoft.com/office/officeart/2005/8/layout/chevron2"/>
    <dgm:cxn modelId="{45E40826-6243-478F-B6C7-8C08B4C15838}" type="presOf" srcId="{6C84B19B-AC52-470F-9B64-4D53848D528F}" destId="{0016FE50-233C-475F-91C7-8A876317DC7B}" srcOrd="0" destOrd="1" presId="urn:microsoft.com/office/officeart/2005/8/layout/chevron2"/>
    <dgm:cxn modelId="{7A5263F3-FB49-4102-BBC9-1E1B8CE4A6BB}" srcId="{C69E07F5-4004-496B-BAEF-17FE81DCCD41}" destId="{2AC667DE-9AE5-4A4C-9A52-4D658BC544DD}" srcOrd="0" destOrd="0" parTransId="{7D8EB37F-9A83-47C2-B1E9-F40F1B32FA88}" sibTransId="{A716B7AD-5E71-4359-9924-EDA245188237}"/>
    <dgm:cxn modelId="{86B2ACE6-B9CB-433A-89ED-A2A77EF98B6E}" srcId="{B2EF3811-57FA-4408-9E38-7362C7CB5700}" destId="{63F15E26-1B67-402A-9DCE-2E7007103A68}" srcOrd="0" destOrd="0" parTransId="{7C34ED81-FF49-4B9B-A414-EED01EF703F6}" sibTransId="{C2B9482E-112C-4585-AA32-5318AD31E26A}"/>
    <dgm:cxn modelId="{19667312-923E-488B-86B7-905C9E7F9B84}" type="presParOf" srcId="{225360E1-17AB-4877-9290-DF6622CF517A}" destId="{A6C6586B-450D-4989-8ACB-1241C2ED65BC}" srcOrd="0" destOrd="0" presId="urn:microsoft.com/office/officeart/2005/8/layout/chevron2"/>
    <dgm:cxn modelId="{7A4D8671-4530-4D21-9704-6F038068E025}" type="presParOf" srcId="{A6C6586B-450D-4989-8ACB-1241C2ED65BC}" destId="{43764134-3567-46B7-AE2C-8F8CDBFA8C22}" srcOrd="0" destOrd="0" presId="urn:microsoft.com/office/officeart/2005/8/layout/chevron2"/>
    <dgm:cxn modelId="{B9ECA9B0-AE63-4E1C-9B84-1209AD181C6F}" type="presParOf" srcId="{A6C6586B-450D-4989-8ACB-1241C2ED65BC}" destId="{0016FE50-233C-475F-91C7-8A876317DC7B}" srcOrd="1" destOrd="0" presId="urn:microsoft.com/office/officeart/2005/8/layout/chevron2"/>
    <dgm:cxn modelId="{0FC4E69E-C421-4B2B-92F2-5E727A0C2982}" type="presParOf" srcId="{225360E1-17AB-4877-9290-DF6622CF517A}" destId="{47DBD963-B369-4D23-9F35-B8EB765059FB}" srcOrd="1" destOrd="0" presId="urn:microsoft.com/office/officeart/2005/8/layout/chevron2"/>
    <dgm:cxn modelId="{2686F207-D8CE-4F2E-93A1-5AB8AE345E5B}" type="presParOf" srcId="{225360E1-17AB-4877-9290-DF6622CF517A}" destId="{E32E820F-BE02-4C97-B209-A9C07F03D801}" srcOrd="2" destOrd="0" presId="urn:microsoft.com/office/officeart/2005/8/layout/chevron2"/>
    <dgm:cxn modelId="{6D67248A-8EAE-4B5A-A447-24A33806EEA5}" type="presParOf" srcId="{E32E820F-BE02-4C97-B209-A9C07F03D801}" destId="{65585258-1A41-4AED-92F5-760D248EC1E6}" srcOrd="0" destOrd="0" presId="urn:microsoft.com/office/officeart/2005/8/layout/chevron2"/>
    <dgm:cxn modelId="{89855EF5-533D-4DB5-A80D-F19C0F110255}" type="presParOf" srcId="{E32E820F-BE02-4C97-B209-A9C07F03D801}" destId="{A151B7DE-1CA4-4A9D-BFF8-9D57661157D7}" srcOrd="1" destOrd="0" presId="urn:microsoft.com/office/officeart/2005/8/layout/chevron2"/>
    <dgm:cxn modelId="{95278058-6D04-4C0C-805F-6EA513638C52}" type="presParOf" srcId="{225360E1-17AB-4877-9290-DF6622CF517A}" destId="{0C272B40-2977-4508-8D72-F9E855126153}" srcOrd="3" destOrd="0" presId="urn:microsoft.com/office/officeart/2005/8/layout/chevron2"/>
    <dgm:cxn modelId="{F49BADA1-AA33-4728-85A5-F5FB53E1F8A6}" type="presParOf" srcId="{225360E1-17AB-4877-9290-DF6622CF517A}" destId="{D5C79664-F649-4A94-8FA2-573E47924ACE}" srcOrd="4" destOrd="0" presId="urn:microsoft.com/office/officeart/2005/8/layout/chevron2"/>
    <dgm:cxn modelId="{CA33A17F-0128-42FC-87EB-745C67B5EECE}" type="presParOf" srcId="{D5C79664-F649-4A94-8FA2-573E47924ACE}" destId="{1D9C4D00-FDB0-45CF-A929-D561C4E11930}" srcOrd="0" destOrd="0" presId="urn:microsoft.com/office/officeart/2005/8/layout/chevron2"/>
    <dgm:cxn modelId="{39907189-518B-4614-9708-C50FF8A58775}" type="presParOf" srcId="{D5C79664-F649-4A94-8FA2-573E47924ACE}" destId="{8C6A9368-FB5D-470C-BDF1-B3712FADFF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764134-3567-46B7-AE2C-8F8CDBFA8C22}">
      <dsp:nvSpPr>
        <dsp:cNvPr id="0" name=""/>
        <dsp:cNvSpPr/>
      </dsp:nvSpPr>
      <dsp:spPr>
        <a:xfrm rot="5400000">
          <a:off x="146088" y="362174"/>
          <a:ext cx="1792821" cy="163961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</a:t>
          </a:r>
        </a:p>
      </dsp:txBody>
      <dsp:txXfrm rot="-5400000">
        <a:off x="222693" y="1105375"/>
        <a:ext cx="1639612" cy="153209"/>
      </dsp:txXfrm>
    </dsp:sp>
    <dsp:sp modelId="{0016FE50-233C-475F-91C7-8A876317DC7B}">
      <dsp:nvSpPr>
        <dsp:cNvPr id="0" name=""/>
        <dsp:cNvSpPr/>
      </dsp:nvSpPr>
      <dsp:spPr>
        <a:xfrm rot="5400000">
          <a:off x="3354754" y="-1085001"/>
          <a:ext cx="1513221" cy="39871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Сценарий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План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Материальное обеспечение</a:t>
          </a:r>
        </a:p>
      </dsp:txBody>
      <dsp:txXfrm rot="-5400000">
        <a:off x="2117795" y="225827"/>
        <a:ext cx="3913272" cy="1365483"/>
      </dsp:txXfrm>
    </dsp:sp>
    <dsp:sp modelId="{65585258-1A41-4AED-92F5-760D248EC1E6}">
      <dsp:nvSpPr>
        <dsp:cNvPr id="0" name=""/>
        <dsp:cNvSpPr/>
      </dsp:nvSpPr>
      <dsp:spPr>
        <a:xfrm rot="5400000">
          <a:off x="190056" y="2498722"/>
          <a:ext cx="1792821" cy="172754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игры</a:t>
          </a:r>
        </a:p>
      </dsp:txBody>
      <dsp:txXfrm rot="-5400000">
        <a:off x="222693" y="3329859"/>
        <a:ext cx="1727548" cy="65273"/>
      </dsp:txXfrm>
    </dsp:sp>
    <dsp:sp modelId="{A151B7DE-1CA4-4A9D-BFF8-9D57661157D7}">
      <dsp:nvSpPr>
        <dsp:cNvPr id="0" name=""/>
        <dsp:cNvSpPr/>
      </dsp:nvSpPr>
      <dsp:spPr>
        <a:xfrm rot="5400000">
          <a:off x="3928066" y="397584"/>
          <a:ext cx="2243839" cy="50925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проблемы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Условия, правила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Распределение ролей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групп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Регламент</a:t>
          </a:r>
        </a:p>
      </dsp:txBody>
      <dsp:txXfrm rot="-5400000">
        <a:off x="2503721" y="1931465"/>
        <a:ext cx="4982995" cy="2024769"/>
      </dsp:txXfrm>
    </dsp:sp>
    <dsp:sp modelId="{1D9C4D00-FDB0-45CF-A929-D561C4E11930}">
      <dsp:nvSpPr>
        <dsp:cNvPr id="0" name=""/>
        <dsp:cNvSpPr/>
      </dsp:nvSpPr>
      <dsp:spPr>
        <a:xfrm rot="5400000">
          <a:off x="163866" y="4467579"/>
          <a:ext cx="1816325" cy="169867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Анализ и обобщение</a:t>
          </a:r>
        </a:p>
      </dsp:txBody>
      <dsp:txXfrm rot="-5400000">
        <a:off x="222694" y="5258088"/>
        <a:ext cx="1698671" cy="117654"/>
      </dsp:txXfrm>
    </dsp:sp>
    <dsp:sp modelId="{8C6A9368-FB5D-470C-BDF1-B3712FADFF6C}">
      <dsp:nvSpPr>
        <dsp:cNvPr id="0" name=""/>
        <dsp:cNvSpPr/>
      </dsp:nvSpPr>
      <dsp:spPr>
        <a:xfrm rot="5400000">
          <a:off x="4564283" y="2147284"/>
          <a:ext cx="1791643" cy="63626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Вывод из игры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Рефлексия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Оценка и самооценка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Выводы и обобщения</a:t>
          </a:r>
        </a:p>
      </dsp:txBody>
      <dsp:txXfrm rot="-5400000">
        <a:off x="2278788" y="4520241"/>
        <a:ext cx="6275174" cy="1616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85728"/>
            <a:ext cx="557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sz="1600" b="1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" name="Рисунок 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57256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1714488"/>
            <a:ext cx="7497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  <a:cs typeface="Times New Roman" pitchFamily="18" charset="0"/>
              </a:rPr>
              <a:t>Научно-практическая конференция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662" y="2357430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Лучшие практики наставничества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30009" y="3071810"/>
            <a:ext cx="489268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Тема </a:t>
            </a:r>
            <a:r>
              <a:rPr lang="ru-RU" sz="2800" b="1" dirty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«Использование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игровых технологий</a:t>
            </a:r>
            <a:r>
              <a:rPr lang="ru-RU" sz="28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2800" b="1" dirty="0" smtClean="0">
              <a:solidFill>
                <a:srgbClr val="000000"/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4857760"/>
            <a:ext cx="4643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600" b="1" dirty="0" smtClean="0">
                <a:ln w="0"/>
                <a:latin typeface="Times New Roman" pitchFamily="18" charset="0"/>
                <a:cs typeface="Times New Roman" pitchFamily="18" charset="0"/>
              </a:rPr>
              <a:t>Звягин А.А.,  </a:t>
            </a:r>
            <a:endParaRPr lang="ru-RU" sz="1600" b="1" dirty="0" smtClean="0">
              <a:ln w="0"/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b="1" dirty="0" smtClean="0">
                <a:ln w="0"/>
                <a:latin typeface="Times New Roman" pitchFamily="18" charset="0"/>
                <a:cs typeface="Times New Roman" pitchFamily="18" charset="0"/>
              </a:rPr>
              <a:t>преподаватель,</a:t>
            </a:r>
          </a:p>
          <a:p>
            <a:pPr algn="r">
              <a:defRPr/>
            </a:pPr>
            <a:r>
              <a:rPr lang="ru-RU" sz="1600" b="1" dirty="0" smtClean="0">
                <a:ln w="0"/>
                <a:latin typeface="Times New Roman" pitchFamily="18" charset="0"/>
                <a:cs typeface="Times New Roman" pitchFamily="18" charset="0"/>
              </a:rPr>
              <a:t>ГПОУ ТО «СХКБ им. И.А. Стебута»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614364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fr-CA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740352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829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141" y="3954693"/>
            <a:ext cx="3643859" cy="2903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530232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r">
              <a:lnSpc>
                <a:spcPct val="150000"/>
              </a:lnSpc>
              <a:spcBef>
                <a:spcPts val="6000"/>
              </a:spcBef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«Игра - это искра зажигающий огонек пытливости и любознательности»</a:t>
            </a:r>
          </a:p>
          <a:p>
            <a:pPr algn="r"/>
            <a:r>
              <a:rPr lang="ru-RU" sz="1600" dirty="0">
                <a:solidFill>
                  <a:srgbClr val="000000"/>
                </a:solidFill>
                <a:latin typeface="Arial Unicode MS" panose="020B0604020202020204" pitchFamily="34" charset="-128"/>
              </a:rPr>
              <a:t>В.А. Сухомлинский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6738" y="1988840"/>
            <a:ext cx="810722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Подготовка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специалистов, отвечающих требованиям времени, - одна из важнейших задач профессионального образования. Принцип активности обучающихся в процессе обучения был и остается одним из основных в дидактике и именно игровая деятельность, как педагогическая технология, как раз и является той мотивирующей средой для возникновения потребности в усвоении знаний и умений. Применение современных образовательных технологий, основанных на использовании активных методов обучения - одно из важных средств формирования конкурентоспособной личности. Спектр таких методов достаточно разнообразен, особое же место среди них принадлежит игровым технологиям.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технологий в учебно-воспитательном процессе способствует подготовке обучающихся к важнейшим социальным ролям, которые они смогут «примерить» на себя на занятиях.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43707" y="56163"/>
            <a:ext cx="160608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Введение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87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1229" y="1255672"/>
            <a:ext cx="8206680" cy="2951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Педагогическая суть игровых технологий заключается в активизации мышления, повышении самостоятельности обучающихся и обеспечении творческого подхода в обучении.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Цель игры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сформировать навыки и умения обучающегося в активном творческом поиске. В процессе игровой деятельности активизируются не только знания, но и коммуникативные навыки, что обуславливает социальную значимость игровой технологии.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401846"/>
            <a:ext cx="389664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0215" algn="ctr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tabLst>
                <a:tab pos="207835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Сущность игровых технологий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688" y="4107620"/>
            <a:ext cx="3630129" cy="241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9867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82656" y="1700808"/>
            <a:ext cx="7768225" cy="4525963"/>
          </a:xfrm>
        </p:spPr>
        <p:txBody>
          <a:bodyPr>
            <a:normAutofit/>
          </a:bodyPr>
          <a:lstStyle/>
          <a:p>
            <a:pPr lvl="0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в форме игровой задачи;</a:t>
            </a:r>
          </a:p>
          <a:p>
            <a:pPr lvl="0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деятельность подчиняется правилам игры;</a:t>
            </a:r>
          </a:p>
          <a:p>
            <a:pPr lvl="0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материал – средство игры </a:t>
            </a:r>
          </a:p>
          <a:p>
            <a:pPr lvl="0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учебную деятельность вводится элемент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соревнования;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успешное выполнение дидактического задания связывается с игровым результатом.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45024"/>
            <a:ext cx="31683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01213" y="491107"/>
            <a:ext cx="5941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реализации игровых приемов и ситуаций:</a:t>
            </a:r>
          </a:p>
        </p:txBody>
      </p:sp>
    </p:spTree>
    <p:extLst>
      <p:ext uri="{BB962C8B-B14F-4D97-AF65-F5344CB8AC3E}">
        <p14:creationId xmlns:p14="http://schemas.microsoft.com/office/powerpoint/2010/main" val="351640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82787839"/>
              </p:ext>
            </p:extLst>
          </p:nvPr>
        </p:nvGraphicFramePr>
        <p:xfrm>
          <a:off x="179512" y="332656"/>
          <a:ext cx="885698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083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88640"/>
            <a:ext cx="8083997" cy="60233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908720"/>
            <a:ext cx="701101" cy="6523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312" y="1097712"/>
            <a:ext cx="737680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388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684" y="4695007"/>
            <a:ext cx="4133491" cy="2162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72450"/>
            <a:ext cx="8676456" cy="4052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+mj-lt"/>
              <a:buAutoNum type="arabicPeriod"/>
              <a:tabLst>
                <a:tab pos="68453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области деятельности: физические, интеллектуальные, трудовые, социальные, психологические;</a:t>
            </a: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+mj-lt"/>
              <a:buAutoNum type="arabicPeriod"/>
              <a:tabLst>
                <a:tab pos="71945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характеру педагогического процесса: обучающие,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тренинговые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+mj-lt"/>
              <a:buAutoNum type="arabicPeriod"/>
              <a:tabLst>
                <a:tab pos="69405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контролирующие, обобщающие, познавательные, воспитательные, развивающие, репродуктивные, продуктивные, творческие, коммуника­тивные, диагностические,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профориентационные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психотехнические;</a:t>
            </a: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+mj-lt"/>
              <a:buAutoNum type="arabicPeriod" startAt="3"/>
              <a:tabLst>
                <a:tab pos="66548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игровой методике: предметно-сюжетные, ролевые, деловые, имитационные, драматизации;</a:t>
            </a: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+mj-lt"/>
              <a:buAutoNum type="arabicPeriod" startAt="3"/>
              <a:tabLst>
                <a:tab pos="66548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предметной области: математические, музыкальные, театральные, трудовые, технические, народные, управленческие, коммерческие и т.д.;</a:t>
            </a: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+mj-lt"/>
              <a:buAutoNum type="arabicPeriod" startAt="3"/>
              <a:tabLst>
                <a:tab pos="66548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игровой среде: без предметов, с предметами, настольные, комнатные, уличные, телевизионные, компьютерные и т.д.</a:t>
            </a:r>
            <a:endParaRPr lang="ru-RU" u="none" strike="noStrike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99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игр по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параметрам игровых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289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33" y="545419"/>
            <a:ext cx="3190326" cy="30310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7524" y="3910346"/>
            <a:ext cx="8568952" cy="1725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мастерство включает в себя и мастерство создания игр.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Чтобы использовать игровые технологии в своей деятельности, педагог должен знать общие приемы по организации работы с группой, методику игротеки, понимать важность презентационных, коммуникативных навыков, динамики в игре и умения эту игру выстроить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8343"/>
            <a:ext cx="58681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Овладение педагогом игровыми технологиями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92014" y="516174"/>
            <a:ext cx="4976937" cy="338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Прежде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включить игровую технологию в учебный процесс, педагогу необходимо определить: какой учебный материал целесообразно изучать с использованием игровой технологии; для какого состава детей следует ее применять; как увязать игру с другими способами воспитания и обучения; как найти время в учебном плане для ее проведения; какую игровую технологию следует выбрать по конкретной изучаемой теме.</a:t>
            </a:r>
          </a:p>
        </p:txBody>
      </p:sp>
    </p:spTree>
    <p:extLst>
      <p:ext uri="{BB962C8B-B14F-4D97-AF65-F5344CB8AC3E}">
        <p14:creationId xmlns:p14="http://schemas.microsoft.com/office/powerpoint/2010/main" val="257257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Цифровые инструменты и сервисы в профессиональной деятельности педагога -  Институт «4Портфолио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263" y="3269533"/>
            <a:ext cx="3928694" cy="339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6672" y="575517"/>
            <a:ext cx="79906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Итак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современной системе образования возрастает необходимость применение игровых технологий для формирования и развития профессиональных компетенций обучающихся в системе СПО. Альтернативные технологии обучения дают возможность не только поднять интерес к изучаемому предмету, но и обучить работе с различными источниками знаний.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наилучшего результата используется технология деловой игры, во время которой учащиеся не только воспринимают новый материал, но и успешно закрепляют полученные знания.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96788" y="154319"/>
            <a:ext cx="1453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051286"/>
            <a:ext cx="499874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буквально все уроки превращать в игру, да этого и ненужно делать. Необходимо, прежде всего, определить следующее: какую цель ставит мастер, используя ту или иную игру; выбрать те темы, которые трудно усваиваются при традиционных способах обучения; использовать игровые ситуации знакомые большинству обучающихся; учитывать, что различные игровые ситуации могут дать неожиданный эффект.</a:t>
            </a:r>
          </a:p>
        </p:txBody>
      </p:sp>
    </p:spTree>
    <p:extLst>
      <p:ext uri="{BB962C8B-B14F-4D97-AF65-F5344CB8AC3E}">
        <p14:creationId xmlns:p14="http://schemas.microsoft.com/office/powerpoint/2010/main" val="42597032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</TotalTime>
  <Words>347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 Unicode MS</vt:lpstr>
      <vt:lpstr>Arial</vt:lpstr>
      <vt:lpstr>Arial Black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 </vt:lpstr>
      <vt:lpstr> </vt:lpstr>
      <vt:lpstr>Презентация PowerPoint</vt:lpstr>
      <vt:lpstr>Презентация PowerPoint</vt:lpstr>
      <vt:lpstr> </vt:lpstr>
      <vt:lpstr> </vt:lpstr>
      <vt:lpstr> </vt:lpstr>
      <vt:lpstr>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12</cp:revision>
  <dcterms:modified xsi:type="dcterms:W3CDTF">2023-01-18T12:56:09Z</dcterms:modified>
</cp:coreProperties>
</file>