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3" y="-6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5715A2-9A40-41A1-975D-FE71A1048F69}" type="doc">
      <dgm:prSet loTypeId="urn:microsoft.com/office/officeart/2005/8/layout/cycle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2C1D935-70C8-4083-9F8A-28B2FB1178AB}">
      <dgm:prSet phldrT="[Текст]"/>
      <dgm:spPr/>
      <dgm:t>
        <a:bodyPr/>
        <a:lstStyle/>
        <a:p>
          <a:r>
            <a:rPr lang="ru-RU" dirty="0" smtClean="0"/>
            <a:t>Получение практических навыков обучающимися</a:t>
          </a:r>
          <a:endParaRPr lang="ru-RU" dirty="0"/>
        </a:p>
      </dgm:t>
    </dgm:pt>
    <dgm:pt modelId="{7584E048-717D-415F-9D8A-80F0C65E5D93}" type="parTrans" cxnId="{B659F62B-D0CA-46FE-A206-C0185BA46451}">
      <dgm:prSet/>
      <dgm:spPr/>
      <dgm:t>
        <a:bodyPr/>
        <a:lstStyle/>
        <a:p>
          <a:endParaRPr lang="ru-RU"/>
        </a:p>
      </dgm:t>
    </dgm:pt>
    <dgm:pt modelId="{B56AA288-14AD-4F2F-A4BE-23414AC42D1D}" type="sibTrans" cxnId="{B659F62B-D0CA-46FE-A206-C0185BA46451}">
      <dgm:prSet/>
      <dgm:spPr>
        <a:solidFill>
          <a:schemeClr val="tx1"/>
        </a:solidFill>
      </dgm:spPr>
      <dgm:t>
        <a:bodyPr/>
        <a:lstStyle/>
        <a:p>
          <a:endParaRPr lang="ru-RU" dirty="0"/>
        </a:p>
      </dgm:t>
    </dgm:pt>
    <dgm:pt modelId="{7768C7DA-F827-43F3-9F6A-187B5676CFD8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Использование симуляторов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3AF1A14-3395-426B-9FB2-95E0B8CC6CDE}" type="parTrans" cxnId="{CB524CC7-BCDB-4FF5-8002-BCB352CFDFCA}">
      <dgm:prSet/>
      <dgm:spPr/>
      <dgm:t>
        <a:bodyPr/>
        <a:lstStyle/>
        <a:p>
          <a:endParaRPr lang="ru-RU"/>
        </a:p>
      </dgm:t>
    </dgm:pt>
    <dgm:pt modelId="{E21D250B-72EE-4D9B-A7C1-C65698698752}" type="sibTrans" cxnId="{CB524CC7-BCDB-4FF5-8002-BCB352CFDFCA}">
      <dgm:prSet/>
      <dgm:spPr/>
      <dgm:t>
        <a:bodyPr/>
        <a:lstStyle/>
        <a:p>
          <a:endParaRPr lang="ru-RU" dirty="0"/>
        </a:p>
      </dgm:t>
    </dgm:pt>
    <dgm:pt modelId="{45BFB321-B40B-4D88-8C37-C36419FA18EF}">
      <dgm:prSet/>
      <dgm:spPr/>
      <dgm:t>
        <a:bodyPr/>
        <a:lstStyle/>
        <a:p>
          <a:r>
            <a:rPr lang="ru-RU" dirty="0" smtClean="0"/>
            <a:t>Плохой уровень материально – технического обеспечения учебного заведения</a:t>
          </a:r>
          <a:endParaRPr lang="ru-RU" dirty="0"/>
        </a:p>
      </dgm:t>
    </dgm:pt>
    <dgm:pt modelId="{FDAE6CA5-4087-4406-8AD5-545199734146}" type="parTrans" cxnId="{FCD55838-D5C8-48A6-908F-D4D6068DE330}">
      <dgm:prSet/>
      <dgm:spPr/>
      <dgm:t>
        <a:bodyPr/>
        <a:lstStyle/>
        <a:p>
          <a:endParaRPr lang="ru-RU"/>
        </a:p>
      </dgm:t>
    </dgm:pt>
    <dgm:pt modelId="{8DBD3F1C-9ECF-43E6-9F71-AA2BEB630E43}" type="sibTrans" cxnId="{FCD55838-D5C8-48A6-908F-D4D6068DE330}">
      <dgm:prSet/>
      <dgm:spPr/>
      <dgm:t>
        <a:bodyPr/>
        <a:lstStyle/>
        <a:p>
          <a:endParaRPr lang="ru-RU" dirty="0"/>
        </a:p>
      </dgm:t>
    </dgm:pt>
    <dgm:pt modelId="{0C1D116F-05ED-49AD-9D38-DE466E74A50F}">
      <dgm:prSet/>
      <dgm:spPr/>
      <dgm:t>
        <a:bodyPr/>
        <a:lstStyle/>
        <a:p>
          <a:r>
            <a:rPr lang="ru-RU" dirty="0" smtClean="0"/>
            <a:t>Недостаток внимания к практиканту и плохая подготовка обучающегося на предприятии</a:t>
          </a:r>
          <a:endParaRPr lang="ru-RU" dirty="0"/>
        </a:p>
      </dgm:t>
    </dgm:pt>
    <dgm:pt modelId="{36925D25-B0F5-4039-809D-CF4243D93B0B}" type="sibTrans" cxnId="{26922142-50C0-4264-B3C6-DE221A12B198}">
      <dgm:prSet/>
      <dgm:spPr/>
      <dgm:t>
        <a:bodyPr/>
        <a:lstStyle/>
        <a:p>
          <a:endParaRPr lang="ru-RU" dirty="0"/>
        </a:p>
      </dgm:t>
    </dgm:pt>
    <dgm:pt modelId="{67D28C6F-AB8C-4024-AE2F-5AB9BCD77753}" type="parTrans" cxnId="{26922142-50C0-4264-B3C6-DE221A12B198}">
      <dgm:prSet/>
      <dgm:spPr/>
      <dgm:t>
        <a:bodyPr/>
        <a:lstStyle/>
        <a:p>
          <a:endParaRPr lang="ru-RU"/>
        </a:p>
      </dgm:t>
    </dgm:pt>
    <dgm:pt modelId="{FE55F299-0DBA-40F6-82CE-3E70828D446A}" type="pres">
      <dgm:prSet presAssocID="{665715A2-9A40-41A1-975D-FE71A1048F6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B3A233-CCB7-4ED5-AD0B-4DD088D0931C}" type="pres">
      <dgm:prSet presAssocID="{52C1D935-70C8-4083-9F8A-28B2FB1178AB}" presName="node" presStyleLbl="node1" presStyleIdx="0" presStyleCnt="4" custScaleX="115485" custScaleY="61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EAD016-1E7D-4B20-BCDA-47AB3738BE7D}" type="pres">
      <dgm:prSet presAssocID="{52C1D935-70C8-4083-9F8A-28B2FB1178AB}" presName="spNode" presStyleCnt="0"/>
      <dgm:spPr/>
      <dgm:t>
        <a:bodyPr/>
        <a:lstStyle/>
        <a:p>
          <a:endParaRPr lang="ru-RU"/>
        </a:p>
      </dgm:t>
    </dgm:pt>
    <dgm:pt modelId="{5B78A992-518E-429C-AF3D-52A60632E2EF}" type="pres">
      <dgm:prSet presAssocID="{B56AA288-14AD-4F2F-A4BE-23414AC42D1D}" presName="sibTrans" presStyleLbl="sibTrans1D1" presStyleIdx="0" presStyleCnt="4"/>
      <dgm:spPr/>
      <dgm:t>
        <a:bodyPr/>
        <a:lstStyle/>
        <a:p>
          <a:endParaRPr lang="ru-RU"/>
        </a:p>
      </dgm:t>
    </dgm:pt>
    <dgm:pt modelId="{10F2930B-1CF5-4670-AE09-F0A11688CD32}" type="pres">
      <dgm:prSet presAssocID="{0C1D116F-05ED-49AD-9D38-DE466E74A50F}" presName="node" presStyleLbl="node1" presStyleIdx="1" presStyleCnt="4" custScaleX="139716" custScaleY="104746" custRadScaleRad="108220" custRadScaleInc="-72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90AA5-0D22-4EA0-9DC2-BCEA12899C2D}" type="pres">
      <dgm:prSet presAssocID="{0C1D116F-05ED-49AD-9D38-DE466E74A50F}" presName="spNode" presStyleCnt="0"/>
      <dgm:spPr/>
      <dgm:t>
        <a:bodyPr/>
        <a:lstStyle/>
        <a:p>
          <a:endParaRPr lang="ru-RU"/>
        </a:p>
      </dgm:t>
    </dgm:pt>
    <dgm:pt modelId="{748A94B9-3262-41A1-BC20-9906483A1178}" type="pres">
      <dgm:prSet presAssocID="{36925D25-B0F5-4039-809D-CF4243D93B0B}" presName="sibTrans" presStyleLbl="sibTrans1D1" presStyleIdx="1" presStyleCnt="4"/>
      <dgm:spPr/>
      <dgm:t>
        <a:bodyPr/>
        <a:lstStyle/>
        <a:p>
          <a:endParaRPr lang="ru-RU"/>
        </a:p>
      </dgm:t>
    </dgm:pt>
    <dgm:pt modelId="{141DB1F2-8F6C-46E6-B6BD-F40B1F40719A}" type="pres">
      <dgm:prSet presAssocID="{7768C7DA-F827-43F3-9F6A-187B5676CFD8}" presName="node" presStyleLbl="node1" presStyleIdx="2" presStyleCnt="4" custScaleX="87798" custScaleY="74578" custRadScaleRad="10573" custRadScaleInc="-31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00782-C730-434B-B6B8-69C516359AA5}" type="pres">
      <dgm:prSet presAssocID="{7768C7DA-F827-43F3-9F6A-187B5676CFD8}" presName="spNode" presStyleCnt="0"/>
      <dgm:spPr/>
      <dgm:t>
        <a:bodyPr/>
        <a:lstStyle/>
        <a:p>
          <a:endParaRPr lang="ru-RU"/>
        </a:p>
      </dgm:t>
    </dgm:pt>
    <dgm:pt modelId="{E9084F2F-4924-4BB7-B1E0-3B3F71585F60}" type="pres">
      <dgm:prSet presAssocID="{E21D250B-72EE-4D9B-A7C1-C65698698752}" presName="sibTrans" presStyleLbl="sibTrans1D1" presStyleIdx="2" presStyleCnt="4"/>
      <dgm:spPr/>
      <dgm:t>
        <a:bodyPr/>
        <a:lstStyle/>
        <a:p>
          <a:endParaRPr lang="ru-RU"/>
        </a:p>
      </dgm:t>
    </dgm:pt>
    <dgm:pt modelId="{E8896EBF-758A-4096-BF79-68BC6EDF0DBF}" type="pres">
      <dgm:prSet presAssocID="{45BFB321-B40B-4D88-8C37-C36419FA18EF}" presName="node" presStyleLbl="node1" presStyleIdx="3" presStyleCnt="4" custScaleX="141364" custScaleY="103187" custRadScaleRad="106200" custRadScaleInc="73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280F95-79C1-463C-9273-9E0B712F2D91}" type="pres">
      <dgm:prSet presAssocID="{45BFB321-B40B-4D88-8C37-C36419FA18EF}" presName="spNode" presStyleCnt="0"/>
      <dgm:spPr/>
      <dgm:t>
        <a:bodyPr/>
        <a:lstStyle/>
        <a:p>
          <a:endParaRPr lang="ru-RU"/>
        </a:p>
      </dgm:t>
    </dgm:pt>
    <dgm:pt modelId="{95B4904E-6BEF-407A-9AE1-AF1659B53AAE}" type="pres">
      <dgm:prSet presAssocID="{8DBD3F1C-9ECF-43E6-9F71-AA2BEB630E43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2667E7A2-052B-41C5-AF57-572AB957C80B}" type="presOf" srcId="{8DBD3F1C-9ECF-43E6-9F71-AA2BEB630E43}" destId="{95B4904E-6BEF-407A-9AE1-AF1659B53AAE}" srcOrd="0" destOrd="0" presId="urn:microsoft.com/office/officeart/2005/8/layout/cycle6"/>
    <dgm:cxn modelId="{FCD55838-D5C8-48A6-908F-D4D6068DE330}" srcId="{665715A2-9A40-41A1-975D-FE71A1048F69}" destId="{45BFB321-B40B-4D88-8C37-C36419FA18EF}" srcOrd="3" destOrd="0" parTransId="{FDAE6CA5-4087-4406-8AD5-545199734146}" sibTransId="{8DBD3F1C-9ECF-43E6-9F71-AA2BEB630E43}"/>
    <dgm:cxn modelId="{7B0C5BBE-75CA-4D08-8677-BDC80BA20FC9}" type="presOf" srcId="{7768C7DA-F827-43F3-9F6A-187B5676CFD8}" destId="{141DB1F2-8F6C-46E6-B6BD-F40B1F40719A}" srcOrd="0" destOrd="0" presId="urn:microsoft.com/office/officeart/2005/8/layout/cycle6"/>
    <dgm:cxn modelId="{B659F62B-D0CA-46FE-A206-C0185BA46451}" srcId="{665715A2-9A40-41A1-975D-FE71A1048F69}" destId="{52C1D935-70C8-4083-9F8A-28B2FB1178AB}" srcOrd="0" destOrd="0" parTransId="{7584E048-717D-415F-9D8A-80F0C65E5D93}" sibTransId="{B56AA288-14AD-4F2F-A4BE-23414AC42D1D}"/>
    <dgm:cxn modelId="{8FEAC99C-D8F3-44E8-B02C-0456D203B4BD}" type="presOf" srcId="{36925D25-B0F5-4039-809D-CF4243D93B0B}" destId="{748A94B9-3262-41A1-BC20-9906483A1178}" srcOrd="0" destOrd="0" presId="urn:microsoft.com/office/officeart/2005/8/layout/cycle6"/>
    <dgm:cxn modelId="{D1E0E526-F65B-4125-9BB1-619F698A2060}" type="presOf" srcId="{E21D250B-72EE-4D9B-A7C1-C65698698752}" destId="{E9084F2F-4924-4BB7-B1E0-3B3F71585F60}" srcOrd="0" destOrd="0" presId="urn:microsoft.com/office/officeart/2005/8/layout/cycle6"/>
    <dgm:cxn modelId="{CECD4790-29E4-4ED0-92AF-698663338E1E}" type="presOf" srcId="{B56AA288-14AD-4F2F-A4BE-23414AC42D1D}" destId="{5B78A992-518E-429C-AF3D-52A60632E2EF}" srcOrd="0" destOrd="0" presId="urn:microsoft.com/office/officeart/2005/8/layout/cycle6"/>
    <dgm:cxn modelId="{4B4F0AA9-199D-4FC3-98CD-775F624E1291}" type="presOf" srcId="{0C1D116F-05ED-49AD-9D38-DE466E74A50F}" destId="{10F2930B-1CF5-4670-AE09-F0A11688CD32}" srcOrd="0" destOrd="0" presId="urn:microsoft.com/office/officeart/2005/8/layout/cycle6"/>
    <dgm:cxn modelId="{AEBBC802-5654-499D-A6B7-22F470760BB7}" type="presOf" srcId="{52C1D935-70C8-4083-9F8A-28B2FB1178AB}" destId="{10B3A233-CCB7-4ED5-AD0B-4DD088D0931C}" srcOrd="0" destOrd="0" presId="urn:microsoft.com/office/officeart/2005/8/layout/cycle6"/>
    <dgm:cxn modelId="{D696A537-6439-4FFB-B658-ACD474C8F488}" type="presOf" srcId="{665715A2-9A40-41A1-975D-FE71A1048F69}" destId="{FE55F299-0DBA-40F6-82CE-3E70828D446A}" srcOrd="0" destOrd="0" presId="urn:microsoft.com/office/officeart/2005/8/layout/cycle6"/>
    <dgm:cxn modelId="{26922142-50C0-4264-B3C6-DE221A12B198}" srcId="{665715A2-9A40-41A1-975D-FE71A1048F69}" destId="{0C1D116F-05ED-49AD-9D38-DE466E74A50F}" srcOrd="1" destOrd="0" parTransId="{67D28C6F-AB8C-4024-AE2F-5AB9BCD77753}" sibTransId="{36925D25-B0F5-4039-809D-CF4243D93B0B}"/>
    <dgm:cxn modelId="{CB524CC7-BCDB-4FF5-8002-BCB352CFDFCA}" srcId="{665715A2-9A40-41A1-975D-FE71A1048F69}" destId="{7768C7DA-F827-43F3-9F6A-187B5676CFD8}" srcOrd="2" destOrd="0" parTransId="{23AF1A14-3395-426B-9FB2-95E0B8CC6CDE}" sibTransId="{E21D250B-72EE-4D9B-A7C1-C65698698752}"/>
    <dgm:cxn modelId="{5C035807-0E0A-499C-864C-11A91FD4E5C1}" type="presOf" srcId="{45BFB321-B40B-4D88-8C37-C36419FA18EF}" destId="{E8896EBF-758A-4096-BF79-68BC6EDF0DBF}" srcOrd="0" destOrd="0" presId="urn:microsoft.com/office/officeart/2005/8/layout/cycle6"/>
    <dgm:cxn modelId="{ADA064E2-B48B-4F64-87DD-86C9C5E3196D}" type="presParOf" srcId="{FE55F299-0DBA-40F6-82CE-3E70828D446A}" destId="{10B3A233-CCB7-4ED5-AD0B-4DD088D0931C}" srcOrd="0" destOrd="0" presId="urn:microsoft.com/office/officeart/2005/8/layout/cycle6"/>
    <dgm:cxn modelId="{3DF08650-D1E0-4B37-8DCF-73DC750F61FA}" type="presParOf" srcId="{FE55F299-0DBA-40F6-82CE-3E70828D446A}" destId="{ABEAD016-1E7D-4B20-BCDA-47AB3738BE7D}" srcOrd="1" destOrd="0" presId="urn:microsoft.com/office/officeart/2005/8/layout/cycle6"/>
    <dgm:cxn modelId="{CE9B5A8F-53F1-4591-9FC6-2D9658677DEC}" type="presParOf" srcId="{FE55F299-0DBA-40F6-82CE-3E70828D446A}" destId="{5B78A992-518E-429C-AF3D-52A60632E2EF}" srcOrd="2" destOrd="0" presId="urn:microsoft.com/office/officeart/2005/8/layout/cycle6"/>
    <dgm:cxn modelId="{C26CAB0B-82E3-4ED9-A3F6-937587B2D0F9}" type="presParOf" srcId="{FE55F299-0DBA-40F6-82CE-3E70828D446A}" destId="{10F2930B-1CF5-4670-AE09-F0A11688CD32}" srcOrd="3" destOrd="0" presId="urn:microsoft.com/office/officeart/2005/8/layout/cycle6"/>
    <dgm:cxn modelId="{DD4ABEFF-758F-41D5-A737-F6E55CF371F4}" type="presParOf" srcId="{FE55F299-0DBA-40F6-82CE-3E70828D446A}" destId="{C3690AA5-0D22-4EA0-9DC2-BCEA12899C2D}" srcOrd="4" destOrd="0" presId="urn:microsoft.com/office/officeart/2005/8/layout/cycle6"/>
    <dgm:cxn modelId="{98647899-844C-4A9E-BC03-A91632396173}" type="presParOf" srcId="{FE55F299-0DBA-40F6-82CE-3E70828D446A}" destId="{748A94B9-3262-41A1-BC20-9906483A1178}" srcOrd="5" destOrd="0" presId="urn:microsoft.com/office/officeart/2005/8/layout/cycle6"/>
    <dgm:cxn modelId="{67E835EA-A995-4729-B740-A84027CC3A86}" type="presParOf" srcId="{FE55F299-0DBA-40F6-82CE-3E70828D446A}" destId="{141DB1F2-8F6C-46E6-B6BD-F40B1F40719A}" srcOrd="6" destOrd="0" presId="urn:microsoft.com/office/officeart/2005/8/layout/cycle6"/>
    <dgm:cxn modelId="{50C72D2E-F342-4543-8581-4E303A0E5707}" type="presParOf" srcId="{FE55F299-0DBA-40F6-82CE-3E70828D446A}" destId="{9A700782-C730-434B-B6B8-69C516359AA5}" srcOrd="7" destOrd="0" presId="urn:microsoft.com/office/officeart/2005/8/layout/cycle6"/>
    <dgm:cxn modelId="{3F69FD3E-5B1A-48A8-8967-8A3902C30B4C}" type="presParOf" srcId="{FE55F299-0DBA-40F6-82CE-3E70828D446A}" destId="{E9084F2F-4924-4BB7-B1E0-3B3F71585F60}" srcOrd="8" destOrd="0" presId="urn:microsoft.com/office/officeart/2005/8/layout/cycle6"/>
    <dgm:cxn modelId="{D3387A3F-420B-4EAA-83DC-10E5EEC57D9A}" type="presParOf" srcId="{FE55F299-0DBA-40F6-82CE-3E70828D446A}" destId="{E8896EBF-758A-4096-BF79-68BC6EDF0DBF}" srcOrd="9" destOrd="0" presId="urn:microsoft.com/office/officeart/2005/8/layout/cycle6"/>
    <dgm:cxn modelId="{4F11FB85-75B8-4F2C-B181-EB5224CCFC91}" type="presParOf" srcId="{FE55F299-0DBA-40F6-82CE-3E70828D446A}" destId="{F2280F95-79C1-463C-9273-9E0B712F2D91}" srcOrd="10" destOrd="0" presId="urn:microsoft.com/office/officeart/2005/8/layout/cycle6"/>
    <dgm:cxn modelId="{4018AB9B-5026-4462-96CC-D4A7975BB43D}" type="presParOf" srcId="{FE55F299-0DBA-40F6-82CE-3E70828D446A}" destId="{95B4904E-6BEF-407A-9AE1-AF1659B53AAE}" srcOrd="11" destOrd="0" presId="urn:microsoft.com/office/officeart/2005/8/layout/cycle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3D897F-2E3B-44B5-9FB0-1DA2CED215C0}" type="doc">
      <dgm:prSet loTypeId="urn:microsoft.com/office/officeart/2005/8/layout/hierarchy3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BAB76C-9230-4953-A122-7466492C85B8}">
      <dgm:prSet phldrT="[Текст]"/>
      <dgm:spPr/>
      <dgm:t>
        <a:bodyPr/>
        <a:lstStyle/>
        <a:p>
          <a:r>
            <a:rPr lang="ru-RU" smtClean="0">
              <a:latin typeface="Times New Roman" pitchFamily="18" charset="0"/>
              <a:cs typeface="Times New Roman" pitchFamily="18" charset="0"/>
            </a:rPr>
            <a:t>Преимущества</a:t>
          </a:r>
          <a:endParaRPr lang="ru-RU" dirty="0"/>
        </a:p>
      </dgm:t>
    </dgm:pt>
    <dgm:pt modelId="{881FAA92-FDD3-4672-9837-2523D177D51F}" type="parTrans" cxnId="{83D1C939-F4B3-4AFE-A3A1-3BD9266ED3E0}">
      <dgm:prSet/>
      <dgm:spPr/>
      <dgm:t>
        <a:bodyPr/>
        <a:lstStyle/>
        <a:p>
          <a:endParaRPr lang="ru-RU"/>
        </a:p>
      </dgm:t>
    </dgm:pt>
    <dgm:pt modelId="{0DC8964C-9361-4B48-B1B4-7967561763A2}" type="sibTrans" cxnId="{83D1C939-F4B3-4AFE-A3A1-3BD9266ED3E0}">
      <dgm:prSet/>
      <dgm:spPr/>
      <dgm:t>
        <a:bodyPr/>
        <a:lstStyle/>
        <a:p>
          <a:endParaRPr lang="ru-RU"/>
        </a:p>
      </dgm:t>
    </dgm:pt>
    <dgm:pt modelId="{E132CE92-13ED-41C5-85A6-1F1316D14B7C}">
      <dgm:prSet phldrT="[Текст]"/>
      <dgm:spPr/>
      <dgm:t>
        <a:bodyPr/>
        <a:lstStyle/>
        <a:p>
          <a:r>
            <a:rPr lang="ru-RU" dirty="0" smtClean="0"/>
            <a:t>Повышение интереса обучающихся к получению знаний и умений</a:t>
          </a:r>
          <a:endParaRPr lang="ru-RU" dirty="0"/>
        </a:p>
      </dgm:t>
    </dgm:pt>
    <dgm:pt modelId="{C13EFD8B-A2F6-4840-BCCE-89ACAF423673}" type="parTrans" cxnId="{34973E08-A8B7-43C0-8D66-A1AB1EB87695}">
      <dgm:prSet/>
      <dgm:spPr/>
      <dgm:t>
        <a:bodyPr/>
        <a:lstStyle/>
        <a:p>
          <a:endParaRPr lang="ru-RU"/>
        </a:p>
      </dgm:t>
    </dgm:pt>
    <dgm:pt modelId="{BDD5F8D4-C0BB-42AE-9BCD-506AA539C242}" type="sibTrans" cxnId="{34973E08-A8B7-43C0-8D66-A1AB1EB87695}">
      <dgm:prSet/>
      <dgm:spPr/>
      <dgm:t>
        <a:bodyPr/>
        <a:lstStyle/>
        <a:p>
          <a:endParaRPr lang="ru-RU"/>
        </a:p>
      </dgm:t>
    </dgm:pt>
    <dgm:pt modelId="{F6EF073A-C095-41D1-8533-768A696AFC39}">
      <dgm:prSet phldrT="[Текст]"/>
      <dgm:spPr/>
      <dgm:t>
        <a:bodyPr/>
        <a:lstStyle/>
        <a:p>
          <a:r>
            <a:rPr lang="ru-RU" dirty="0" smtClean="0"/>
            <a:t>Отсутствие материальных затрат на приобретение техники и оборудования</a:t>
          </a:r>
          <a:endParaRPr lang="ru-RU" dirty="0"/>
        </a:p>
      </dgm:t>
    </dgm:pt>
    <dgm:pt modelId="{C919C187-F30E-4A72-815A-CE896FA7AF15}" type="parTrans" cxnId="{A7D94FB0-CC7F-492A-98FF-F948382C5758}">
      <dgm:prSet/>
      <dgm:spPr/>
      <dgm:t>
        <a:bodyPr/>
        <a:lstStyle/>
        <a:p>
          <a:endParaRPr lang="ru-RU"/>
        </a:p>
      </dgm:t>
    </dgm:pt>
    <dgm:pt modelId="{53D1D48D-9F9C-4338-95B6-9FD95346C68A}" type="sibTrans" cxnId="{A7D94FB0-CC7F-492A-98FF-F948382C5758}">
      <dgm:prSet/>
      <dgm:spPr/>
      <dgm:t>
        <a:bodyPr/>
        <a:lstStyle/>
        <a:p>
          <a:endParaRPr lang="ru-RU"/>
        </a:p>
      </dgm:t>
    </dgm:pt>
    <dgm:pt modelId="{9AE56DC4-E889-43DA-9033-3D0DF50E6F02}">
      <dgm:prSet phldrT="[Текст]"/>
      <dgm:spPr/>
      <dgm:t>
        <a:bodyPr/>
        <a:lstStyle/>
        <a:p>
          <a:r>
            <a:rPr lang="ru-RU" smtClean="0">
              <a:latin typeface="Times New Roman" pitchFamily="18" charset="0"/>
              <a:cs typeface="Times New Roman" pitchFamily="18" charset="0"/>
            </a:rPr>
            <a:t>Недостатки</a:t>
          </a:r>
          <a:endParaRPr lang="ru-RU" dirty="0"/>
        </a:p>
      </dgm:t>
    </dgm:pt>
    <dgm:pt modelId="{9F642549-E5C3-4ECA-8058-459D6E504B89}" type="parTrans" cxnId="{4AD66456-2A16-4CE3-9BDC-47470A0A4B03}">
      <dgm:prSet/>
      <dgm:spPr/>
      <dgm:t>
        <a:bodyPr/>
        <a:lstStyle/>
        <a:p>
          <a:endParaRPr lang="ru-RU"/>
        </a:p>
      </dgm:t>
    </dgm:pt>
    <dgm:pt modelId="{CC17A44B-DECA-4BAC-9672-FAF2CC9D7C74}" type="sibTrans" cxnId="{4AD66456-2A16-4CE3-9BDC-47470A0A4B03}">
      <dgm:prSet/>
      <dgm:spPr/>
      <dgm:t>
        <a:bodyPr/>
        <a:lstStyle/>
        <a:p>
          <a:endParaRPr lang="ru-RU"/>
        </a:p>
      </dgm:t>
    </dgm:pt>
    <dgm:pt modelId="{319A9570-B569-43B6-85F1-005DD1F43C3D}">
      <dgm:prSet phldrT="[Текст]"/>
      <dgm:spPr/>
      <dgm:t>
        <a:bodyPr/>
        <a:lstStyle/>
        <a:p>
          <a:r>
            <a:rPr lang="ru-RU" dirty="0" smtClean="0"/>
            <a:t>Требуются компьютеры, ноутбуки более высокого класса</a:t>
          </a:r>
          <a:endParaRPr lang="ru-RU" dirty="0"/>
        </a:p>
      </dgm:t>
    </dgm:pt>
    <dgm:pt modelId="{EF156E7E-EDE3-4D5B-AFBB-BF9D5662E5C3}" type="parTrans" cxnId="{E03C6EE3-67D8-459A-8DB2-253D0255C699}">
      <dgm:prSet/>
      <dgm:spPr/>
      <dgm:t>
        <a:bodyPr/>
        <a:lstStyle/>
        <a:p>
          <a:endParaRPr lang="ru-RU"/>
        </a:p>
      </dgm:t>
    </dgm:pt>
    <dgm:pt modelId="{F2ABF568-DF9E-43BC-A373-A399C26034DB}" type="sibTrans" cxnId="{E03C6EE3-67D8-459A-8DB2-253D0255C699}">
      <dgm:prSet/>
      <dgm:spPr/>
      <dgm:t>
        <a:bodyPr/>
        <a:lstStyle/>
        <a:p>
          <a:endParaRPr lang="ru-RU"/>
        </a:p>
      </dgm:t>
    </dgm:pt>
    <dgm:pt modelId="{B0D01E6C-EC3D-4A6A-820D-2DD56517E686}">
      <dgm:prSet phldrT="[Текст]"/>
      <dgm:spPr/>
      <dgm:t>
        <a:bodyPr/>
        <a:lstStyle/>
        <a:p>
          <a:r>
            <a:rPr lang="ru-RU" dirty="0" smtClean="0"/>
            <a:t>Применение одних симуляторов в подготовке не допустимо, обучающиеся должны практиковаться на реальном оборудовании</a:t>
          </a:r>
          <a:endParaRPr lang="ru-RU" dirty="0"/>
        </a:p>
      </dgm:t>
    </dgm:pt>
    <dgm:pt modelId="{8B95D4C8-6384-4175-A3DC-8FEFE4FC3D58}" type="parTrans" cxnId="{135561EC-824F-4541-9399-0BDA2CCE8751}">
      <dgm:prSet/>
      <dgm:spPr/>
      <dgm:t>
        <a:bodyPr/>
        <a:lstStyle/>
        <a:p>
          <a:endParaRPr lang="ru-RU"/>
        </a:p>
      </dgm:t>
    </dgm:pt>
    <dgm:pt modelId="{AF727CA4-D4DC-4BC0-A7CB-B01A7C003E9D}" type="sibTrans" cxnId="{135561EC-824F-4541-9399-0BDA2CCE8751}">
      <dgm:prSet/>
      <dgm:spPr/>
      <dgm:t>
        <a:bodyPr/>
        <a:lstStyle/>
        <a:p>
          <a:endParaRPr lang="ru-RU"/>
        </a:p>
      </dgm:t>
    </dgm:pt>
    <dgm:pt modelId="{FFB4808F-D6A0-4612-9C88-3DC61A8EB2D2}" type="pres">
      <dgm:prSet presAssocID="{913D897F-2E3B-44B5-9FB0-1DA2CED215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0BE3BEA-C567-40B6-A2F1-17FD04B74CEA}" type="pres">
      <dgm:prSet presAssocID="{4ABAB76C-9230-4953-A122-7466492C85B8}" presName="root" presStyleCnt="0"/>
      <dgm:spPr/>
    </dgm:pt>
    <dgm:pt modelId="{4B3D29A2-1A5C-4689-B1C0-3CFFD25C2E40}" type="pres">
      <dgm:prSet presAssocID="{4ABAB76C-9230-4953-A122-7466492C85B8}" presName="rootComposite" presStyleCnt="0"/>
      <dgm:spPr/>
    </dgm:pt>
    <dgm:pt modelId="{DCB68133-4552-42ED-B065-12C604D9E305}" type="pres">
      <dgm:prSet presAssocID="{4ABAB76C-9230-4953-A122-7466492C85B8}" presName="rootText" presStyleLbl="node1" presStyleIdx="0" presStyleCnt="2"/>
      <dgm:spPr/>
      <dgm:t>
        <a:bodyPr/>
        <a:lstStyle/>
        <a:p>
          <a:endParaRPr lang="ru-RU"/>
        </a:p>
      </dgm:t>
    </dgm:pt>
    <dgm:pt modelId="{65CC8FCE-2EA5-4B15-A679-B0B689026782}" type="pres">
      <dgm:prSet presAssocID="{4ABAB76C-9230-4953-A122-7466492C85B8}" presName="rootConnector" presStyleLbl="node1" presStyleIdx="0" presStyleCnt="2"/>
      <dgm:spPr/>
    </dgm:pt>
    <dgm:pt modelId="{2130255F-4B9C-4CAC-A192-9133EB5D31D5}" type="pres">
      <dgm:prSet presAssocID="{4ABAB76C-9230-4953-A122-7466492C85B8}" presName="childShape" presStyleCnt="0"/>
      <dgm:spPr/>
    </dgm:pt>
    <dgm:pt modelId="{2A55DE40-22E7-4C38-A50C-38FBADEE5184}" type="pres">
      <dgm:prSet presAssocID="{C13EFD8B-A2F6-4840-BCCE-89ACAF423673}" presName="Name13" presStyleLbl="parChTrans1D2" presStyleIdx="0" presStyleCnt="4"/>
      <dgm:spPr/>
    </dgm:pt>
    <dgm:pt modelId="{E6FD6A7B-4C15-442F-BFEF-7B24E69486E5}" type="pres">
      <dgm:prSet presAssocID="{E132CE92-13ED-41C5-85A6-1F1316D14B7C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E53D13-D0F4-4947-9B21-A1FD4CDBFCFF}" type="pres">
      <dgm:prSet presAssocID="{C919C187-F30E-4A72-815A-CE896FA7AF15}" presName="Name13" presStyleLbl="parChTrans1D2" presStyleIdx="1" presStyleCnt="4"/>
      <dgm:spPr/>
    </dgm:pt>
    <dgm:pt modelId="{7544E182-33D2-46D5-9086-462569E947DA}" type="pres">
      <dgm:prSet presAssocID="{F6EF073A-C095-41D1-8533-768A696AFC39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486D18-4F62-45A0-A0BE-D9A9D374E41A}" type="pres">
      <dgm:prSet presAssocID="{9AE56DC4-E889-43DA-9033-3D0DF50E6F02}" presName="root" presStyleCnt="0"/>
      <dgm:spPr/>
    </dgm:pt>
    <dgm:pt modelId="{813913C2-0B68-43A6-9DBF-D8233F2DB86D}" type="pres">
      <dgm:prSet presAssocID="{9AE56DC4-E889-43DA-9033-3D0DF50E6F02}" presName="rootComposite" presStyleCnt="0"/>
      <dgm:spPr/>
    </dgm:pt>
    <dgm:pt modelId="{11452481-4485-406B-8144-C9F70D7DDB6E}" type="pres">
      <dgm:prSet presAssocID="{9AE56DC4-E889-43DA-9033-3D0DF50E6F02}" presName="rootText" presStyleLbl="node1" presStyleIdx="1" presStyleCnt="2"/>
      <dgm:spPr/>
      <dgm:t>
        <a:bodyPr/>
        <a:lstStyle/>
        <a:p>
          <a:endParaRPr lang="ru-RU"/>
        </a:p>
      </dgm:t>
    </dgm:pt>
    <dgm:pt modelId="{E7D1CEC3-103E-4AFF-BB70-2E0EAA180805}" type="pres">
      <dgm:prSet presAssocID="{9AE56DC4-E889-43DA-9033-3D0DF50E6F02}" presName="rootConnector" presStyleLbl="node1" presStyleIdx="1" presStyleCnt="2"/>
      <dgm:spPr/>
    </dgm:pt>
    <dgm:pt modelId="{7F26D950-2507-4F3A-ADDF-CADDE4117491}" type="pres">
      <dgm:prSet presAssocID="{9AE56DC4-E889-43DA-9033-3D0DF50E6F02}" presName="childShape" presStyleCnt="0"/>
      <dgm:spPr/>
    </dgm:pt>
    <dgm:pt modelId="{A518611F-461F-47B9-B502-A72776F7EC61}" type="pres">
      <dgm:prSet presAssocID="{EF156E7E-EDE3-4D5B-AFBB-BF9D5662E5C3}" presName="Name13" presStyleLbl="parChTrans1D2" presStyleIdx="2" presStyleCnt="4"/>
      <dgm:spPr/>
    </dgm:pt>
    <dgm:pt modelId="{2A05F414-F8F6-47B0-9696-4E82F382D79B}" type="pres">
      <dgm:prSet presAssocID="{319A9570-B569-43B6-85F1-005DD1F43C3D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7459B-93EE-457C-BAFF-F8F35CDA8601}" type="pres">
      <dgm:prSet presAssocID="{8B95D4C8-6384-4175-A3DC-8FEFE4FC3D58}" presName="Name13" presStyleLbl="parChTrans1D2" presStyleIdx="3" presStyleCnt="4"/>
      <dgm:spPr/>
    </dgm:pt>
    <dgm:pt modelId="{CFBB3CAD-1F16-4B41-AEB7-BB27938F85C4}" type="pres">
      <dgm:prSet presAssocID="{B0D01E6C-EC3D-4A6A-820D-2DD56517E686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D94FB0-CC7F-492A-98FF-F948382C5758}" srcId="{4ABAB76C-9230-4953-A122-7466492C85B8}" destId="{F6EF073A-C095-41D1-8533-768A696AFC39}" srcOrd="1" destOrd="0" parTransId="{C919C187-F30E-4A72-815A-CE896FA7AF15}" sibTransId="{53D1D48D-9F9C-4338-95B6-9FD95346C68A}"/>
    <dgm:cxn modelId="{FC7B890B-F741-4A19-98BE-705FB385D231}" type="presOf" srcId="{9AE56DC4-E889-43DA-9033-3D0DF50E6F02}" destId="{E7D1CEC3-103E-4AFF-BB70-2E0EAA180805}" srcOrd="1" destOrd="0" presId="urn:microsoft.com/office/officeart/2005/8/layout/hierarchy3"/>
    <dgm:cxn modelId="{D6966E25-7A77-450C-955C-6AAD6CE0025D}" type="presOf" srcId="{319A9570-B569-43B6-85F1-005DD1F43C3D}" destId="{2A05F414-F8F6-47B0-9696-4E82F382D79B}" srcOrd="0" destOrd="0" presId="urn:microsoft.com/office/officeart/2005/8/layout/hierarchy3"/>
    <dgm:cxn modelId="{0D3D9176-6EEB-4F6D-955D-6C9D4B68C1CC}" type="presOf" srcId="{C919C187-F30E-4A72-815A-CE896FA7AF15}" destId="{B0E53D13-D0F4-4947-9B21-A1FD4CDBFCFF}" srcOrd="0" destOrd="0" presId="urn:microsoft.com/office/officeart/2005/8/layout/hierarchy3"/>
    <dgm:cxn modelId="{E03C6EE3-67D8-459A-8DB2-253D0255C699}" srcId="{9AE56DC4-E889-43DA-9033-3D0DF50E6F02}" destId="{319A9570-B569-43B6-85F1-005DD1F43C3D}" srcOrd="0" destOrd="0" parTransId="{EF156E7E-EDE3-4D5B-AFBB-BF9D5662E5C3}" sibTransId="{F2ABF568-DF9E-43BC-A373-A399C26034DB}"/>
    <dgm:cxn modelId="{135561EC-824F-4541-9399-0BDA2CCE8751}" srcId="{9AE56DC4-E889-43DA-9033-3D0DF50E6F02}" destId="{B0D01E6C-EC3D-4A6A-820D-2DD56517E686}" srcOrd="1" destOrd="0" parTransId="{8B95D4C8-6384-4175-A3DC-8FEFE4FC3D58}" sibTransId="{AF727CA4-D4DC-4BC0-A7CB-B01A7C003E9D}"/>
    <dgm:cxn modelId="{83D1C939-F4B3-4AFE-A3A1-3BD9266ED3E0}" srcId="{913D897F-2E3B-44B5-9FB0-1DA2CED215C0}" destId="{4ABAB76C-9230-4953-A122-7466492C85B8}" srcOrd="0" destOrd="0" parTransId="{881FAA92-FDD3-4672-9837-2523D177D51F}" sibTransId="{0DC8964C-9361-4B48-B1B4-7967561763A2}"/>
    <dgm:cxn modelId="{56717C76-C8DF-4AF5-8F30-B4265B78056F}" type="presOf" srcId="{913D897F-2E3B-44B5-9FB0-1DA2CED215C0}" destId="{FFB4808F-D6A0-4612-9C88-3DC61A8EB2D2}" srcOrd="0" destOrd="0" presId="urn:microsoft.com/office/officeart/2005/8/layout/hierarchy3"/>
    <dgm:cxn modelId="{4AD66456-2A16-4CE3-9BDC-47470A0A4B03}" srcId="{913D897F-2E3B-44B5-9FB0-1DA2CED215C0}" destId="{9AE56DC4-E889-43DA-9033-3D0DF50E6F02}" srcOrd="1" destOrd="0" parTransId="{9F642549-E5C3-4ECA-8058-459D6E504B89}" sibTransId="{CC17A44B-DECA-4BAC-9672-FAF2CC9D7C74}"/>
    <dgm:cxn modelId="{475E7BB2-E2CD-44B6-B5B5-5293D13CD062}" type="presOf" srcId="{E132CE92-13ED-41C5-85A6-1F1316D14B7C}" destId="{E6FD6A7B-4C15-442F-BFEF-7B24E69486E5}" srcOrd="0" destOrd="0" presId="urn:microsoft.com/office/officeart/2005/8/layout/hierarchy3"/>
    <dgm:cxn modelId="{C3D3368D-F95E-4A51-944B-98ED1EAA50EA}" type="presOf" srcId="{C13EFD8B-A2F6-4840-BCCE-89ACAF423673}" destId="{2A55DE40-22E7-4C38-A50C-38FBADEE5184}" srcOrd="0" destOrd="0" presId="urn:microsoft.com/office/officeart/2005/8/layout/hierarchy3"/>
    <dgm:cxn modelId="{4F4A53C7-C5FD-4520-8FEC-3DB34BB56471}" type="presOf" srcId="{B0D01E6C-EC3D-4A6A-820D-2DD56517E686}" destId="{CFBB3CAD-1F16-4B41-AEB7-BB27938F85C4}" srcOrd="0" destOrd="0" presId="urn:microsoft.com/office/officeart/2005/8/layout/hierarchy3"/>
    <dgm:cxn modelId="{B580ED4A-45DA-4C63-98F8-E61B298DEA76}" type="presOf" srcId="{9AE56DC4-E889-43DA-9033-3D0DF50E6F02}" destId="{11452481-4485-406B-8144-C9F70D7DDB6E}" srcOrd="0" destOrd="0" presId="urn:microsoft.com/office/officeart/2005/8/layout/hierarchy3"/>
    <dgm:cxn modelId="{243585EB-2949-4471-BF41-A7D14901D92C}" type="presOf" srcId="{4ABAB76C-9230-4953-A122-7466492C85B8}" destId="{65CC8FCE-2EA5-4B15-A679-B0B689026782}" srcOrd="1" destOrd="0" presId="urn:microsoft.com/office/officeart/2005/8/layout/hierarchy3"/>
    <dgm:cxn modelId="{A3DAD10B-CFDB-4336-A028-77F16AD7511A}" type="presOf" srcId="{F6EF073A-C095-41D1-8533-768A696AFC39}" destId="{7544E182-33D2-46D5-9086-462569E947DA}" srcOrd="0" destOrd="0" presId="urn:microsoft.com/office/officeart/2005/8/layout/hierarchy3"/>
    <dgm:cxn modelId="{D79F34B3-0D3A-497D-9D6E-491D44FBD435}" type="presOf" srcId="{EF156E7E-EDE3-4D5B-AFBB-BF9D5662E5C3}" destId="{A518611F-461F-47B9-B502-A72776F7EC61}" srcOrd="0" destOrd="0" presId="urn:microsoft.com/office/officeart/2005/8/layout/hierarchy3"/>
    <dgm:cxn modelId="{A6D126CE-EDA0-4160-8F86-FC72EEB13F13}" type="presOf" srcId="{8B95D4C8-6384-4175-A3DC-8FEFE4FC3D58}" destId="{EEC7459B-93EE-457C-BAFF-F8F35CDA8601}" srcOrd="0" destOrd="0" presId="urn:microsoft.com/office/officeart/2005/8/layout/hierarchy3"/>
    <dgm:cxn modelId="{4B4DD2E5-A734-4883-806A-1D8AC5ADE4F4}" type="presOf" srcId="{4ABAB76C-9230-4953-A122-7466492C85B8}" destId="{DCB68133-4552-42ED-B065-12C604D9E305}" srcOrd="0" destOrd="0" presId="urn:microsoft.com/office/officeart/2005/8/layout/hierarchy3"/>
    <dgm:cxn modelId="{34973E08-A8B7-43C0-8D66-A1AB1EB87695}" srcId="{4ABAB76C-9230-4953-A122-7466492C85B8}" destId="{E132CE92-13ED-41C5-85A6-1F1316D14B7C}" srcOrd="0" destOrd="0" parTransId="{C13EFD8B-A2F6-4840-BCCE-89ACAF423673}" sibTransId="{BDD5F8D4-C0BB-42AE-9BCD-506AA539C242}"/>
    <dgm:cxn modelId="{3EDED5BD-0326-4461-B21B-77F7FCE81B97}" type="presParOf" srcId="{FFB4808F-D6A0-4612-9C88-3DC61A8EB2D2}" destId="{E0BE3BEA-C567-40B6-A2F1-17FD04B74CEA}" srcOrd="0" destOrd="0" presId="urn:microsoft.com/office/officeart/2005/8/layout/hierarchy3"/>
    <dgm:cxn modelId="{A8A70ACB-A430-4CC6-A391-BCE4415B9099}" type="presParOf" srcId="{E0BE3BEA-C567-40B6-A2F1-17FD04B74CEA}" destId="{4B3D29A2-1A5C-4689-B1C0-3CFFD25C2E40}" srcOrd="0" destOrd="0" presId="urn:microsoft.com/office/officeart/2005/8/layout/hierarchy3"/>
    <dgm:cxn modelId="{A66D558B-E351-469E-8479-5A79FED6C9CE}" type="presParOf" srcId="{4B3D29A2-1A5C-4689-B1C0-3CFFD25C2E40}" destId="{DCB68133-4552-42ED-B065-12C604D9E305}" srcOrd="0" destOrd="0" presId="urn:microsoft.com/office/officeart/2005/8/layout/hierarchy3"/>
    <dgm:cxn modelId="{DB58D45C-3166-4901-84F1-B4D2C59D3852}" type="presParOf" srcId="{4B3D29A2-1A5C-4689-B1C0-3CFFD25C2E40}" destId="{65CC8FCE-2EA5-4B15-A679-B0B689026782}" srcOrd="1" destOrd="0" presId="urn:microsoft.com/office/officeart/2005/8/layout/hierarchy3"/>
    <dgm:cxn modelId="{0A35A7E5-6F97-4D6F-883B-A981A42316D0}" type="presParOf" srcId="{E0BE3BEA-C567-40B6-A2F1-17FD04B74CEA}" destId="{2130255F-4B9C-4CAC-A192-9133EB5D31D5}" srcOrd="1" destOrd="0" presId="urn:microsoft.com/office/officeart/2005/8/layout/hierarchy3"/>
    <dgm:cxn modelId="{C47129FC-1FF5-43E5-8D94-DD24C124A1E2}" type="presParOf" srcId="{2130255F-4B9C-4CAC-A192-9133EB5D31D5}" destId="{2A55DE40-22E7-4C38-A50C-38FBADEE5184}" srcOrd="0" destOrd="0" presId="urn:microsoft.com/office/officeart/2005/8/layout/hierarchy3"/>
    <dgm:cxn modelId="{617C6BE0-EDEF-4382-AF0A-CA42B5A64C23}" type="presParOf" srcId="{2130255F-4B9C-4CAC-A192-9133EB5D31D5}" destId="{E6FD6A7B-4C15-442F-BFEF-7B24E69486E5}" srcOrd="1" destOrd="0" presId="urn:microsoft.com/office/officeart/2005/8/layout/hierarchy3"/>
    <dgm:cxn modelId="{36DA2DDB-9EBE-4345-97FA-E4044DF2EE13}" type="presParOf" srcId="{2130255F-4B9C-4CAC-A192-9133EB5D31D5}" destId="{B0E53D13-D0F4-4947-9B21-A1FD4CDBFCFF}" srcOrd="2" destOrd="0" presId="urn:microsoft.com/office/officeart/2005/8/layout/hierarchy3"/>
    <dgm:cxn modelId="{7D434691-69BA-4A82-95F0-0CD21008148D}" type="presParOf" srcId="{2130255F-4B9C-4CAC-A192-9133EB5D31D5}" destId="{7544E182-33D2-46D5-9086-462569E947DA}" srcOrd="3" destOrd="0" presId="urn:microsoft.com/office/officeart/2005/8/layout/hierarchy3"/>
    <dgm:cxn modelId="{73F4168C-80FC-46BF-8951-241F4944B66F}" type="presParOf" srcId="{FFB4808F-D6A0-4612-9C88-3DC61A8EB2D2}" destId="{9B486D18-4F62-45A0-A0BE-D9A9D374E41A}" srcOrd="1" destOrd="0" presId="urn:microsoft.com/office/officeart/2005/8/layout/hierarchy3"/>
    <dgm:cxn modelId="{4B3E76BE-0DB2-4858-8DFF-E3498F95FA25}" type="presParOf" srcId="{9B486D18-4F62-45A0-A0BE-D9A9D374E41A}" destId="{813913C2-0B68-43A6-9DBF-D8233F2DB86D}" srcOrd="0" destOrd="0" presId="urn:microsoft.com/office/officeart/2005/8/layout/hierarchy3"/>
    <dgm:cxn modelId="{25FFCEF7-B5F7-41B6-8458-0614D973218B}" type="presParOf" srcId="{813913C2-0B68-43A6-9DBF-D8233F2DB86D}" destId="{11452481-4485-406B-8144-C9F70D7DDB6E}" srcOrd="0" destOrd="0" presId="urn:microsoft.com/office/officeart/2005/8/layout/hierarchy3"/>
    <dgm:cxn modelId="{0632B91F-77CE-47CA-99C1-04BDF21F706B}" type="presParOf" srcId="{813913C2-0B68-43A6-9DBF-D8233F2DB86D}" destId="{E7D1CEC3-103E-4AFF-BB70-2E0EAA180805}" srcOrd="1" destOrd="0" presId="urn:microsoft.com/office/officeart/2005/8/layout/hierarchy3"/>
    <dgm:cxn modelId="{467E6FED-151A-41F1-A87B-925559424693}" type="presParOf" srcId="{9B486D18-4F62-45A0-A0BE-D9A9D374E41A}" destId="{7F26D950-2507-4F3A-ADDF-CADDE4117491}" srcOrd="1" destOrd="0" presId="urn:microsoft.com/office/officeart/2005/8/layout/hierarchy3"/>
    <dgm:cxn modelId="{512683A8-C646-4F7F-88F0-C72258D46638}" type="presParOf" srcId="{7F26D950-2507-4F3A-ADDF-CADDE4117491}" destId="{A518611F-461F-47B9-B502-A72776F7EC61}" srcOrd="0" destOrd="0" presId="urn:microsoft.com/office/officeart/2005/8/layout/hierarchy3"/>
    <dgm:cxn modelId="{B77B05AE-66D2-4C92-A3A8-37EAB127EFCC}" type="presParOf" srcId="{7F26D950-2507-4F3A-ADDF-CADDE4117491}" destId="{2A05F414-F8F6-47B0-9696-4E82F382D79B}" srcOrd="1" destOrd="0" presId="urn:microsoft.com/office/officeart/2005/8/layout/hierarchy3"/>
    <dgm:cxn modelId="{EB320902-383C-4971-9EFA-161CAD8D8397}" type="presParOf" srcId="{7F26D950-2507-4F3A-ADDF-CADDE4117491}" destId="{EEC7459B-93EE-457C-BAFF-F8F35CDA8601}" srcOrd="2" destOrd="0" presId="urn:microsoft.com/office/officeart/2005/8/layout/hierarchy3"/>
    <dgm:cxn modelId="{02ACC1C3-217A-490D-A542-5F1BADDC4EB3}" type="presParOf" srcId="{7F26D950-2507-4F3A-ADDF-CADDE4117491}" destId="{CFBB3CAD-1F16-4B41-AEB7-BB27938F85C4}" srcOrd="3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285728"/>
            <a:ext cx="557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ГПОУ ТО «СХКБ им. И.А. Стебута»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6" descr="E:\Documents and Settings\Comp\Рабочий стол\МЕТОДИЧЕСКАЯ РАБОТА КОЛЛЕДЖА\МЕТОДИЧЕСКАЯ РАБОТА КОЛЛЕДЖА 2018-2019 УЧ. ГОД\рекламная и сувенирная продукция к 120-летию\эм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57256" cy="843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643042" y="1714488"/>
            <a:ext cx="60468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Научно-практическая конференция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2357430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Лучшие практики наставничества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2928934"/>
            <a:ext cx="66437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«Применение симуляторов при преподавании общепрофессиональных дисциплин»</a:t>
            </a: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4786322"/>
            <a:ext cx="4643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b="1" dirty="0" smtClean="0">
                <a:ln w="0"/>
                <a:latin typeface="Times New Roman" pitchFamily="18" charset="0"/>
                <a:cs typeface="Times New Roman" pitchFamily="18" charset="0"/>
              </a:rPr>
              <a:t>Ведников И.А.,  </a:t>
            </a:r>
          </a:p>
          <a:p>
            <a:pPr algn="r">
              <a:defRPr/>
            </a:pPr>
            <a:r>
              <a:rPr lang="ru-RU" sz="1600" b="1" dirty="0" smtClean="0">
                <a:ln w="0"/>
                <a:latin typeface="Times New Roman" pitchFamily="18" charset="0"/>
                <a:cs typeface="Times New Roman" pitchFamily="18" charset="0"/>
              </a:rPr>
              <a:t>преподаватель,</a:t>
            </a:r>
          </a:p>
          <a:p>
            <a:pPr algn="r">
              <a:defRPr/>
            </a:pPr>
            <a:r>
              <a:rPr lang="ru-RU" sz="1600" b="1" dirty="0" smtClean="0">
                <a:ln w="0"/>
                <a:latin typeface="Times New Roman" pitchFamily="18" charset="0"/>
                <a:cs typeface="Times New Roman" pitchFamily="18" charset="0"/>
              </a:rPr>
              <a:t>ГПОУ ТО «СХКБ им. И.А. Стебута»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607220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г. Богородицк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2023</a:t>
            </a:r>
            <a:endParaRPr lang="fr-CA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Подготовка поля к работе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sun9-9.userapi.com/impg/fgF8NsysD_o_hDyETm_M9rzuV3iO4k0RyBYHCw/_rhzSTMsev4.jpg?size=1620x2160&amp;quality=95&amp;sign=1a37f061f0b0584a80f6eea46da9b95b&amp;type=album"/>
          <p:cNvPicPr>
            <a:picLocks noChangeAspect="1" noChangeArrowheads="1"/>
          </p:cNvPicPr>
          <p:nvPr/>
        </p:nvPicPr>
        <p:blipFill>
          <a:blip r:embed="rId2" cstate="print"/>
          <a:srcRect l="9697" t="10909" r="12727" b="3636"/>
          <a:stretch>
            <a:fillRect/>
          </a:stretch>
        </p:blipFill>
        <p:spPr bwMode="auto">
          <a:xfrm>
            <a:off x="214282" y="1142984"/>
            <a:ext cx="2334655" cy="3429024"/>
          </a:xfrm>
          <a:prstGeom prst="rect">
            <a:avLst/>
          </a:prstGeom>
          <a:noFill/>
        </p:spPr>
      </p:pic>
      <p:pic>
        <p:nvPicPr>
          <p:cNvPr id="22532" name="Picture 4" descr="https://sun9-72.userapi.com/impg/q4IbfHqPzn5wctLHh2hfVn0oI25NKMojzCIuUA/etyzkWwGJ7c.jpg?size=1620x2160&amp;quality=95&amp;sign=39ca4e0f28ea30b44303935210cfa63a&amp;type=album"/>
          <p:cNvPicPr>
            <a:picLocks noChangeAspect="1" noChangeArrowheads="1"/>
          </p:cNvPicPr>
          <p:nvPr/>
        </p:nvPicPr>
        <p:blipFill>
          <a:blip r:embed="rId3" cstate="print"/>
          <a:srcRect l="10811" t="10135" r="13514" b="18722"/>
          <a:stretch>
            <a:fillRect/>
          </a:stretch>
        </p:blipFill>
        <p:spPr bwMode="auto">
          <a:xfrm>
            <a:off x="214282" y="3929066"/>
            <a:ext cx="2357454" cy="2714644"/>
          </a:xfrm>
          <a:prstGeom prst="rect">
            <a:avLst/>
          </a:prstGeom>
          <a:noFill/>
        </p:spPr>
      </p:pic>
      <p:pic>
        <p:nvPicPr>
          <p:cNvPr id="22534" name="Picture 6" descr="https://sun9-35.userapi.com/impg/uv3dt-_SCWajTYtu5wjDqQhf6Te_LZYEoxv_gQ/CYqwrRUcvAc.jpg?size=1620x2160&amp;quality=95&amp;sign=b3d10ca809c50fd10b6f48ac51eaeb02&amp;type=album"/>
          <p:cNvPicPr>
            <a:picLocks noChangeAspect="1" noChangeArrowheads="1"/>
          </p:cNvPicPr>
          <p:nvPr/>
        </p:nvPicPr>
        <p:blipFill>
          <a:blip r:embed="rId4" cstate="print"/>
          <a:srcRect l="10167" t="32213" r="10527" b="14594"/>
          <a:stretch>
            <a:fillRect/>
          </a:stretch>
        </p:blipFill>
        <p:spPr bwMode="auto">
          <a:xfrm>
            <a:off x="6643702" y="1142984"/>
            <a:ext cx="2071702" cy="2394496"/>
          </a:xfrm>
          <a:prstGeom prst="rect">
            <a:avLst/>
          </a:prstGeom>
          <a:noFill/>
        </p:spPr>
      </p:pic>
      <p:pic>
        <p:nvPicPr>
          <p:cNvPr id="22536" name="Picture 8" descr="https://sun9-12.userapi.com/impg/zE_oNotVmTkaZAvP3kUQ-znAL8HUOc8QFRG9tA/j9PHIT78a4M.jpg?size=1620x2160&amp;quality=95&amp;sign=aaccbeeb7c65dee6e44939c532edad74&amp;type=album"/>
          <p:cNvPicPr>
            <a:picLocks noChangeAspect="1" noChangeArrowheads="1"/>
          </p:cNvPicPr>
          <p:nvPr/>
        </p:nvPicPr>
        <p:blipFill>
          <a:blip r:embed="rId5" cstate="print"/>
          <a:srcRect l="13889" t="12500" r="11111" b="2083"/>
          <a:stretch>
            <a:fillRect/>
          </a:stretch>
        </p:blipFill>
        <p:spPr bwMode="auto">
          <a:xfrm>
            <a:off x="6643702" y="3500438"/>
            <a:ext cx="2071702" cy="3145918"/>
          </a:xfrm>
          <a:prstGeom prst="rect">
            <a:avLst/>
          </a:prstGeom>
          <a:noFill/>
        </p:spPr>
      </p:pic>
      <p:pic>
        <p:nvPicPr>
          <p:cNvPr id="22538" name="Picture 10" descr="https://sun9-74.userapi.com/impg/oRJazhdUkg80e9-7T2igwxKeB10lJbJKsb9U8A/a7qbcnbKgYc.jpg?size=1620x2160&amp;quality=95&amp;sign=0abe90cd0be34b59ce4463db998756f5&amp;type=album"/>
          <p:cNvPicPr>
            <a:picLocks noChangeAspect="1" noChangeArrowheads="1"/>
          </p:cNvPicPr>
          <p:nvPr/>
        </p:nvPicPr>
        <p:blipFill>
          <a:blip r:embed="rId6" cstate="print"/>
          <a:srcRect l="5800" t="21242" r="4633" b="26298"/>
          <a:stretch>
            <a:fillRect/>
          </a:stretch>
        </p:blipFill>
        <p:spPr bwMode="auto">
          <a:xfrm>
            <a:off x="2643174" y="1714488"/>
            <a:ext cx="3933544" cy="3071834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786050" y="5143512"/>
            <a:ext cx="364333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anchor="b">
            <a:normAutofit fontScale="625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ru-RU" sz="2800" dirty="0" smtClean="0">
                <a:solidFill>
                  <a:schemeClr val="tx1"/>
                </a:solidFill>
              </a:rPr>
              <a:t>Во время работы </a:t>
            </a:r>
            <a:r>
              <a:rPr lang="ru-RU" sz="2800" dirty="0" smtClean="0">
                <a:solidFill>
                  <a:schemeClr val="tx1"/>
                </a:solidFill>
              </a:rPr>
              <a:t>тракторист следит </a:t>
            </a:r>
            <a:r>
              <a:rPr lang="ru-RU" sz="2800" dirty="0" smtClean="0">
                <a:solidFill>
                  <a:schemeClr val="tx1"/>
                </a:solidFill>
              </a:rPr>
              <a:t>за рабочей скоростью, и минимизирует отклонения по обработке почвы.</a:t>
            </a:r>
            <a:endParaRPr kumimoji="0" lang="ru-RU" sz="28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620226" cy="520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6643734" cy="64294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использования симулятора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500298" y="171448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6172200" cy="44655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714356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Изучили 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возможности применения симулятора фермерской деятельности (Farming Simulator) в практической подготовке обучающихся и продемонстрировали опыт применения симулятора на практических занятиях.</a:t>
            </a:r>
            <a:endParaRPr lang="ru-RU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Новый сезон конкурса школьных проектов &quot;Ex libris / Экслибрис&quot; откроется в  Москве – Москва 24, 16.10.20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286124"/>
            <a:ext cx="4429156" cy="33218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85794"/>
            <a:ext cx="74676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 !</a:t>
            </a:r>
            <a:endParaRPr lang="ru-RU" sz="4400" b="1" dirty="0"/>
          </a:p>
        </p:txBody>
      </p:sp>
      <p:pic>
        <p:nvPicPr>
          <p:cNvPr id="3" name="Picture 2" descr="⬇ Скачать картинки Смайл 3d, стоковые фото Смайл 3d в хорошем качестве |  Depositpho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000240"/>
            <a:ext cx="4357718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67600" cy="6540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 отработки практических навыков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857224" y="1142984"/>
          <a:ext cx="671517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трелка вниз 3"/>
          <p:cNvSpPr/>
          <p:nvPr/>
        </p:nvSpPr>
        <p:spPr>
          <a:xfrm>
            <a:off x="3929058" y="2357430"/>
            <a:ext cx="714380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929058" y="4643446"/>
            <a:ext cx="714380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500298" y="5572140"/>
            <a:ext cx="3500462" cy="785818"/>
          </a:xfrm>
          <a:prstGeom prst="ellips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Сдача демонстрационного экзамена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6200000" flipV="1">
            <a:off x="2143108" y="5214950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5795970" y="5214950"/>
            <a:ext cx="704856" cy="6524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928662" y="4286256"/>
            <a:ext cx="1928826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Демонстрация профессиональных умений и навыков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5008" y="4286256"/>
            <a:ext cx="1928826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Моделированиие реальных производственных условий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214290"/>
            <a:ext cx="3143256" cy="448620"/>
          </a:xfrm>
        </p:spPr>
        <p:txBody>
          <a:bodyPr>
            <a:noAutofit/>
          </a:bodyPr>
          <a:lstStyle/>
          <a:p>
            <a:pPr algn="ctr"/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работы</a:t>
            </a:r>
            <a:endParaRPr lang="ru-RU" sz="2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785794"/>
            <a:ext cx="6172200" cy="1371600"/>
          </a:xfrm>
        </p:spPr>
        <p:txBody>
          <a:bodyPr>
            <a:noAutofit/>
          </a:bodyPr>
          <a:lstStyle/>
          <a:p>
            <a:pPr lvl="0"/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Изучить возможности применения симулятора фермерской деятельности (Farming Simulator) в практической подготовке обучающихся, продемонстрировать опыт применения симулятора на практических занятиях профессионального модуля ПМ.02 Эксплуатация сельскохозяйственной техники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специальность 35.02.16 Эксплуатация и ремонт сельскохозяйственной техники и оборудования.</a:t>
            </a:r>
            <a:endPara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16386" name="Picture 2" descr="Farming Simulator 22 старт игры и первые маши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357562"/>
            <a:ext cx="5849686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42852"/>
            <a:ext cx="61722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симуляторов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4" name="Picture 2" descr="https://trashbox.ru/ifiles/1357309_cc5df6_screenshot_09.png-orig/real-driving-academy-test-android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571744"/>
            <a:ext cx="2500330" cy="1562706"/>
          </a:xfrm>
          <a:prstGeom prst="rect">
            <a:avLst/>
          </a:prstGeom>
          <a:noFill/>
        </p:spPr>
      </p:pic>
      <p:pic>
        <p:nvPicPr>
          <p:cNvPr id="18436" name="Picture 4" descr="Cognitive Pilot сможет тестировать агро-роботов | Официальный сай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857232"/>
            <a:ext cx="2362067" cy="1571636"/>
          </a:xfrm>
          <a:prstGeom prst="rect">
            <a:avLst/>
          </a:prstGeom>
          <a:noFill/>
        </p:spPr>
      </p:pic>
      <p:pic>
        <p:nvPicPr>
          <p:cNvPr id="18438" name="Picture 6" descr="Программа Для Моделирования Электрических Схем - tokzamer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571744"/>
            <a:ext cx="2514617" cy="1571636"/>
          </a:xfrm>
          <a:prstGeom prst="rect">
            <a:avLst/>
          </a:prstGeom>
          <a:noFill/>
        </p:spPr>
      </p:pic>
      <p:pic>
        <p:nvPicPr>
          <p:cNvPr id="18440" name="Picture 8" descr="Автомеханик: Симулятор 2017 1.2 APK + Мод (Unlimited money) за Androi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4286256"/>
            <a:ext cx="3107708" cy="2286016"/>
          </a:xfrm>
          <a:prstGeom prst="rect">
            <a:avLst/>
          </a:prstGeom>
          <a:noFill/>
        </p:spPr>
      </p:pic>
      <p:pic>
        <p:nvPicPr>
          <p:cNvPr id="18442" name="Picture 10" descr="https://i.playground.ru/p/nlo0-dmsYfunohHLlK4sOw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4286256"/>
            <a:ext cx="2952771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172200" cy="142876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Преимущества применения симуляторов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1357298"/>
            <a:ext cx="6172200" cy="1371600"/>
          </a:xfrm>
        </p:spPr>
        <p:txBody>
          <a:bodyPr>
            <a:normAutofit fontScale="85000" lnSpcReduction="20000"/>
          </a:bodyPr>
          <a:lstStyle/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Скорость (быстрое обучение)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Актуальность (соответствие современным требованиям)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Точность и контроль (наблюдение и коррекция действий)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Вовлечённость и увлеченность (концентрация на объекте обучения)</a:t>
            </a:r>
          </a:p>
          <a:p>
            <a:pPr>
              <a:buFontTx/>
              <a:buChar char="-"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5500702"/>
            <a:ext cx="6215106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Здесь не нужна «развлекаловка», здесь нужен помощник, который из сферы игровой помогает быстро перейти в область реального действия.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482" name="AutoShape 2" descr="Разработка тренажеров-симуляторов − SI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Разработка тренажеров-симуляторов − SI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Серьезный студент-мужчина, работающий с компьютером | Премиум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714620"/>
            <a:ext cx="3748072" cy="24967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58418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Требования к симуляторам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500034" y="1571612"/>
            <a:ext cx="3657600" cy="65836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1. Определить </a:t>
            </a:r>
            <a:r>
              <a:rPr lang="ru-RU" dirty="0" smtClean="0">
                <a:solidFill>
                  <a:schemeClr val="tx1"/>
                </a:solidFill>
              </a:rPr>
              <a:t>направление обучения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57752" y="3500438"/>
            <a:ext cx="3657600" cy="658368"/>
          </a:xfrm>
        </p:spPr>
        <p:txBody>
          <a:bodyPr/>
          <a:lstStyle/>
          <a:p>
            <a:pPr algn="ctr"/>
            <a:r>
              <a:rPr lang="ru-RU" dirty="0" smtClean="0"/>
              <a:t>2. Определиться с решаемыми задачами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2928934"/>
            <a:ext cx="3571900" cy="142876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Симулятор фермерской деятельности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071670" y="2285992"/>
            <a:ext cx="428628" cy="571504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4214810" y="3571876"/>
            <a:ext cx="57150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286248" y="1071546"/>
            <a:ext cx="207170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Разведение животных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357818" y="4643446"/>
            <a:ext cx="321471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Выращивания сельскохозяйственных культур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286512" y="2071678"/>
            <a:ext cx="2214578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Лесозаготовка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14612" y="5357826"/>
            <a:ext cx="2571768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Производство энергоносителей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 flipH="1" flipV="1">
            <a:off x="6750859" y="3036091"/>
            <a:ext cx="785818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V="1">
            <a:off x="4607719" y="2536025"/>
            <a:ext cx="178595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7072330" y="435769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4143372" y="4143380"/>
            <a:ext cx="1143008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вал 16"/>
          <p:cNvSpPr/>
          <p:nvPr/>
        </p:nvSpPr>
        <p:spPr>
          <a:xfrm>
            <a:off x="3000364" y="2357430"/>
            <a:ext cx="4857784" cy="278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85728"/>
            <a:ext cx="6786610" cy="57150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Выбор технологической операции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Техника Kverneland доступна в Farming Simulator - Kvernel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500306"/>
            <a:ext cx="4286281" cy="2544979"/>
          </a:xfrm>
          <a:prstGeom prst="rect">
            <a:avLst/>
          </a:prstGeom>
          <a:noFill/>
        </p:spPr>
      </p:pic>
      <p:pic>
        <p:nvPicPr>
          <p:cNvPr id="18436" name="Picture 4" descr="Farming Simulator 22: Как купить и посадить семена, и использовать  удобрения? | Гайды по игре Farming Simulator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000108"/>
            <a:ext cx="2285404" cy="1285884"/>
          </a:xfrm>
          <a:prstGeom prst="rect">
            <a:avLst/>
          </a:prstGeom>
          <a:noFill/>
        </p:spPr>
      </p:pic>
      <p:pic>
        <p:nvPicPr>
          <p:cNvPr id="18440" name="Picture 8" descr="http://fs17mod.net/wp-content/uploads/2022/12/fsScreen_2022_12_13_18_45_22s19_fs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000108"/>
            <a:ext cx="2287770" cy="1285884"/>
          </a:xfrm>
          <a:prstGeom prst="rect">
            <a:avLst/>
          </a:prstGeom>
          <a:noFill/>
        </p:spPr>
      </p:pic>
      <p:pic>
        <p:nvPicPr>
          <p:cNvPr id="18442" name="Picture 10" descr="Farming Simulator 22: Разные Типы Культу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5286388"/>
            <a:ext cx="2071702" cy="1428760"/>
          </a:xfrm>
          <a:prstGeom prst="rect">
            <a:avLst/>
          </a:prstGeom>
          <a:noFill/>
        </p:spPr>
      </p:pic>
      <p:pic>
        <p:nvPicPr>
          <p:cNvPr id="18444" name="Picture 12" descr="Как купить землю в Farming Simulator 22?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5286388"/>
            <a:ext cx="2357454" cy="1428760"/>
          </a:xfrm>
          <a:prstGeom prst="rect">
            <a:avLst/>
          </a:prstGeom>
          <a:noFill/>
        </p:spPr>
      </p:pic>
      <p:pic>
        <p:nvPicPr>
          <p:cNvPr id="18446" name="Picture 14" descr="https://meat-expert.ru/content_uploads/2022/03/gruppa-k_1647337888.5798_main_image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7" y="1000108"/>
            <a:ext cx="2157721" cy="1285884"/>
          </a:xfrm>
          <a:prstGeom prst="rect">
            <a:avLst/>
          </a:prstGeom>
          <a:noFill/>
        </p:spPr>
      </p:pic>
      <p:sp>
        <p:nvSpPr>
          <p:cNvPr id="18448" name="AutoShape 16" descr="https://meat-expert.ru/content_uploads/2022/03/gruppa-k_1647337888.5798_main_imag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0" name="AutoShape 18" descr="https://meat-expert.ru/content_uploads/2022/03/gruppa-k_1647337888.5798_main_imag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2" name="AutoShape 20" descr="https://meat-expert.ru/content_uploads/2022/03/gruppa-k_1647337888.5798_main_imag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57" name="Picture 25"/>
          <p:cNvPicPr>
            <a:picLocks noChangeAspect="1" noChangeArrowheads="1"/>
          </p:cNvPicPr>
          <p:nvPr/>
        </p:nvPicPr>
        <p:blipFill>
          <a:blip r:embed="rId8" cstate="print"/>
          <a:srcRect l="17578" t="23958" r="17968" b="12500"/>
          <a:stretch>
            <a:fillRect/>
          </a:stretch>
        </p:blipFill>
        <p:spPr bwMode="auto">
          <a:xfrm>
            <a:off x="6643703" y="5286388"/>
            <a:ext cx="2286015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Подготовка тракторов к работе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Admin\Desktop\разработка НПК\fsScreen_2019_11_10_09_15_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857232"/>
            <a:ext cx="3286147" cy="1812336"/>
          </a:xfrm>
          <a:prstGeom prst="rect">
            <a:avLst/>
          </a:prstGeom>
          <a:noFill/>
        </p:spPr>
      </p:pic>
      <p:pic>
        <p:nvPicPr>
          <p:cNvPr id="20483" name="Picture 3" descr="C:\Users\Admin\Desktop\разработка НПК\fsScreen_2019_11_10_12_10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857232"/>
            <a:ext cx="3071806" cy="1785950"/>
          </a:xfrm>
          <a:prstGeom prst="rect">
            <a:avLst/>
          </a:prstGeom>
          <a:noFill/>
        </p:spPr>
      </p:pic>
      <p:pic>
        <p:nvPicPr>
          <p:cNvPr id="20486" name="Picture 6" descr="C:\Users\Admin\Desktop\разработка НПК\fsScreen_2019_11_10_09_18_1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572008"/>
            <a:ext cx="2857520" cy="1744676"/>
          </a:xfrm>
          <a:prstGeom prst="rect">
            <a:avLst/>
          </a:prstGeom>
          <a:noFill/>
        </p:spPr>
      </p:pic>
      <p:pic>
        <p:nvPicPr>
          <p:cNvPr id="20487" name="Picture 7" descr="C:\Users\Admin\Desktop\разработка НПК\fsScreen_2019_11_10_09_19_3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714620"/>
            <a:ext cx="2857519" cy="1785950"/>
          </a:xfrm>
          <a:prstGeom prst="rect">
            <a:avLst/>
          </a:prstGeom>
          <a:noFill/>
        </p:spPr>
      </p:pic>
      <p:pic>
        <p:nvPicPr>
          <p:cNvPr id="20488" name="Picture 8" descr="C:\Users\Admin\Desktop\разработка НПК\fsScreen_2019_11_10_12_13_3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11393" y="2714620"/>
            <a:ext cx="2904011" cy="1759161"/>
          </a:xfrm>
          <a:prstGeom prst="rect">
            <a:avLst/>
          </a:prstGeom>
          <a:noFill/>
        </p:spPr>
      </p:pic>
      <p:pic>
        <p:nvPicPr>
          <p:cNvPr id="20489" name="Picture 9" descr="C:\Users\Admin\Desktop\разработка НПК\fsScreen_2019_11_10_12_11_4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4572008"/>
            <a:ext cx="2794019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6172200" cy="107157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Подготовка к работе сельскохозяйственных машин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 descr="C:\Users\Admin\Desktop\разработка НПК\fsScreen_2019_11_10_21_18_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214422"/>
            <a:ext cx="3500461" cy="2000264"/>
          </a:xfrm>
          <a:prstGeom prst="rect">
            <a:avLst/>
          </a:prstGeom>
          <a:noFill/>
        </p:spPr>
      </p:pic>
      <p:pic>
        <p:nvPicPr>
          <p:cNvPr id="21509" name="Picture 5" descr="C:\Users\Admin\Desktop\разработка НПК\fsScreen_2019_11_10_21_16_3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214422"/>
            <a:ext cx="3571899" cy="2009193"/>
          </a:xfrm>
          <a:prstGeom prst="rect">
            <a:avLst/>
          </a:prstGeom>
          <a:noFill/>
        </p:spPr>
      </p:pic>
      <p:pic>
        <p:nvPicPr>
          <p:cNvPr id="21511" name="Picture 7" descr="C:\Users\Admin\Desktop\разработка НПК\fsScreen_2021_04_10_08_45_4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357562"/>
            <a:ext cx="5786478" cy="32548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961</TotalTime>
  <Words>311</Words>
  <PresentationFormat>Экран (4:3)</PresentationFormat>
  <Paragraphs>49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Слайд 1</vt:lpstr>
      <vt:lpstr>Процесс отработки практических навыков</vt:lpstr>
      <vt:lpstr>Цель работы</vt:lpstr>
      <vt:lpstr>Виды симуляторов </vt:lpstr>
      <vt:lpstr>Преимущества применения симуляторов </vt:lpstr>
      <vt:lpstr>Требования к симуляторам</vt:lpstr>
      <vt:lpstr>Выбор технологической операции</vt:lpstr>
      <vt:lpstr>Подготовка тракторов к работе</vt:lpstr>
      <vt:lpstr>Подготовка к работе сельскохозяйственных машин</vt:lpstr>
      <vt:lpstr>Подготовка поля к работе</vt:lpstr>
      <vt:lpstr>Слайд 11</vt:lpstr>
      <vt:lpstr>Анализ использования симулятора</vt:lpstr>
      <vt:lpstr>Заключение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84</cp:revision>
  <dcterms:modified xsi:type="dcterms:W3CDTF">2023-01-26T13:01:19Z</dcterms:modified>
</cp:coreProperties>
</file>