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4"/>
  </p:notesMasterIdLst>
  <p:sldIdLst>
    <p:sldId id="394" r:id="rId3"/>
    <p:sldId id="382" r:id="rId4"/>
    <p:sldId id="395" r:id="rId5"/>
    <p:sldId id="389" r:id="rId6"/>
    <p:sldId id="384" r:id="rId7"/>
    <p:sldId id="335" r:id="rId8"/>
    <p:sldId id="261" r:id="rId9"/>
    <p:sldId id="396" r:id="rId10"/>
    <p:sldId id="397" r:id="rId11"/>
    <p:sldId id="344" r:id="rId12"/>
    <p:sldId id="39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14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C1D1"/>
    <a:srgbClr val="213266"/>
    <a:srgbClr val="A1D9E5"/>
    <a:srgbClr val="49AFC4"/>
    <a:srgbClr val="002B6A"/>
    <a:srgbClr val="C3D93E"/>
    <a:srgbClr val="7ED0CC"/>
    <a:srgbClr val="D2EBEF"/>
    <a:srgbClr val="BEDFE4"/>
    <a:srgbClr val="E7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99" autoAdjust="0"/>
    <p:restoredTop sz="94364" autoAdjust="0"/>
  </p:normalViewPr>
  <p:slideViewPr>
    <p:cSldViewPr snapToGrid="0" showGuides="1">
      <p:cViewPr varScale="1">
        <p:scale>
          <a:sx n="71" d="100"/>
          <a:sy n="71" d="100"/>
        </p:scale>
        <p:origin x="150" y="72"/>
      </p:cViewPr>
      <p:guideLst>
        <p:guide orient="horz" pos="2296"/>
        <p:guide pos="14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220DD-F815-4785-A1B2-3510446CFE34}" type="datetimeFigureOut">
              <a:rPr lang="en-IN" smtClean="0"/>
              <a:t>31-03-2024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F3364-A7DB-4F6B-AEA5-975291C6C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746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883C-CCF7-46E7-BBED-6C032733D92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992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F9214-F451-477A-B617-5C74A4CD23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46D049-F822-4B92-BFB6-EE0B8087C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15C8F-4B03-4CAB-938B-829BF3912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10BE-A5D8-4C06-9CB1-4FB89613DA60}" type="datetimeFigureOut">
              <a:rPr lang="en-IN" smtClean="0"/>
              <a:t>31-03-2024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34EB5-5905-4004-9361-2CA7FD681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82FF6-A66B-48BE-88D8-FC37E170B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AEF7-1C8C-4F27-9F91-265614AC2E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971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ED37A-D642-4FBB-B439-DD5140E24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F82A5-7AF2-42F2-A13D-BA9367091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9675F-2D1D-4465-B68B-DC2B7B454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11047-25EE-498C-ABA3-F6BD38FAE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4807-0A24-4306-A9CD-B183D96DA0DC}" type="datetime1">
              <a:rPr lang="en-US" smtClean="0"/>
              <a:t>3/31/2024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D3504B-7A94-475A-9AE6-21C82BD4D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4F724-8EC6-45ED-A2F7-3FE9C89C4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168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FD181-5571-4D5C-9A60-AAB0CFC8A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FB543-2158-49E1-978F-0DEB10C41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57F20-6C40-4EDE-B268-0C2D3884E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65670A-CA26-486F-9310-004E3D87D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7AADCB-97C1-41EA-9C0C-D71924A7E8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CDD492-599A-4656-AABA-A488966B2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69E48-1CC1-4AF7-9654-F0781DB50A62}" type="datetime1">
              <a:rPr lang="en-US" smtClean="0"/>
              <a:t>3/31/2024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7C0661-5133-4FBC-BDC9-A98863B0A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B5EE89-7E08-49BB-B941-2765F8B0C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340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F770-A345-4953-AFCA-A24FCCB4A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31" y="14726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A482D-1FA5-40E7-820B-3D7F0E4B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0E47-5433-46EE-A3B9-FC4FA0485287}" type="datetime1">
              <a:rPr lang="en-US" smtClean="0"/>
              <a:t>3/31/2024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059D6-801B-4C7A-BC12-6DA8C0804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6DF3B-EE06-4582-A49A-0F4303DC8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4220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22087E-4FF9-4E3D-9364-0DE866FDC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2AEA-4E31-4890-9804-50727E0344FE}" type="datetime1">
              <a:rPr lang="en-US" smtClean="0"/>
              <a:t>3/31/2024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AD3469-AB06-44C9-B172-248C7B8A6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0032B-5B91-47C7-94D6-54B850CDB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4326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5A003-BF30-4B5F-ACAB-2CC595F49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C6D14-E3F1-4CA1-8165-40A3333D5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C6A4C0-883B-4CD4-AD19-199ACCE6E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ECEB7-1AE6-429F-A333-8FD93782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CE27-1731-47BA-9692-3815CEB9CFE4}" type="datetime1">
              <a:rPr lang="en-US" smtClean="0"/>
              <a:t>3/31/2024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95DBCF-CB17-4E93-B026-39CD33A5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310067-93FD-469B-AD97-C52F780B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6013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DE104-6BF1-47C8-AE42-F7649AF74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6EF5AA-06A6-442C-88D2-B9C3193E8F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E75C80-040B-419B-82DC-BE62D719A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8F17E-990B-4416-9650-E6E5C7042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90CDC-9C36-4942-8206-A19DE827CE5B}" type="datetime1">
              <a:rPr lang="en-US" smtClean="0"/>
              <a:t>3/31/2024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5A97C-4D1F-4DE9-9B3B-6D3133149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AF7502-A1C7-4B33-B1F1-B853478BF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9930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82F46-EC5B-4114-A73F-85413E629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CA75E6-2956-420B-B5D7-11803B1C7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54B87-C05B-4F80-A1C4-3153A6219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28100-8490-45B6-AEDB-59B2A1F67BDC}" type="datetime1">
              <a:rPr lang="en-US" smtClean="0"/>
              <a:t>3/31/2024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37F35-32F1-4055-B8A3-C158A201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2454D-B319-4116-A0D1-26835C518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3927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FC39B1-EB18-4245-AFB1-6BF07D6F81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DEBCC9-BEB4-4602-86A8-8A34A15E7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20526-9542-46CF-A7FE-2E5CF82A5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90A4A-E94B-434D-AE6B-DEBCF1D01C6B}" type="datetime1">
              <a:rPr lang="en-US" smtClean="0"/>
              <a:t>3/31/2024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131C9-88FF-4E3A-BA27-592661D49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5D52A-D142-4878-81DE-E6D579143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5800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301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BE331-C93C-4A62-8706-E5CDAF2B3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764" y="459629"/>
            <a:ext cx="10515600" cy="427877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80610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  <p15:guide id="3" pos="18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вс 31.03.24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24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C5E9-F783-43EA-8F48-A1E7629596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48AA36-0793-4B23-AEBE-99B5F8B0C1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70840-60A3-4758-B887-0C5333C55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6333F-0F50-4CAB-BD14-C15048AA8D19}" type="datetime1">
              <a:rPr lang="en-US" smtClean="0"/>
              <a:t>3/31/2024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97C7C-AE5D-475C-B87B-CC0F619F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89F36-2984-469F-9C32-58E830F96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0167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11A23-1E86-4183-A94D-9A1CD9446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EC227-FE90-4A5B-8C76-C6E5EA28E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8FEA2-C556-47B6-BAB0-83789756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2A895-C6B9-4207-A5DF-3D60BA409292}" type="datetime1">
              <a:rPr lang="en-US" smtClean="0"/>
              <a:t>3/31/2024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71F88-E122-48E8-BFF5-0EB34A1A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F80A1-4B96-42BA-A49A-440C6AE2B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229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F770-A345-4953-AFCA-A24FCCB4A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31" y="14726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A482D-1FA5-40E7-820B-3D7F0E4B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7A10-8CCE-4C7D-AAB4-88AB651D4815}" type="datetime1">
              <a:rPr lang="en-US" smtClean="0"/>
              <a:t>3/31/2024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C059D6-801B-4C7A-BC12-6DA8C0804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6DF3B-EE06-4582-A49A-0F4303DC8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086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5DC98C-6772-4D25-A1A5-E4F78084522B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>
              <a:latin typeface="+mj-lt"/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D5A4A4CD-AB12-4868-8C68-6CC8A0DFF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376" y="930112"/>
            <a:ext cx="1795248" cy="15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19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05DC98C-6772-4D25-A1A5-E4F78084522B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>
              <a:latin typeface="+mj-lt"/>
            </a:endParaRPr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D5A4A4CD-AB12-4868-8C68-6CC8A0DFFB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376" y="2636756"/>
            <a:ext cx="1795248" cy="15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2839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49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60657-110D-4837-8B3D-478770946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DF241-0370-41E9-8AD3-5FD068667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24431-172A-463E-A94D-1C5EDC33C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D483-B155-4E7F-8733-9963A7BE852D}" type="datetime1">
              <a:rPr lang="en-US" smtClean="0"/>
              <a:t>3/31/2024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0BEE2-27D1-40B3-A5FD-CB8E264DC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D5CCE9-6EFB-4364-A425-650B5613D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121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A61A0A-D110-4DFF-B6F0-1900DC2A7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22618-B502-4A31-9BE6-9D0F1929A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433B3-2284-4207-BA6D-EED46F1A8A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110BE-A5D8-4C06-9CB1-4FB89613DA60}" type="datetimeFigureOut">
              <a:rPr lang="en-IN" smtClean="0"/>
              <a:t>31-03-2024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6705ED-A37F-4FB2-9113-3C897B2E2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A24B2-ADB8-40DD-85BF-4078676B5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2AEF7-1C8C-4F27-9F91-265614AC2E4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682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697200-BA8F-4961-BAD6-990260F5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9A682-EB21-4A4C-917A-C537304BF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526C8-46FA-49E3-A4BF-71C54C6029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B8840-A12B-45A4-B302-1CD6A40726C8}" type="datetime1">
              <a:rPr lang="en-US" smtClean="0"/>
              <a:t>3/31/2024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91334-180E-4148-BF7A-E29C759120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99EB0-3933-4EDB-8DE2-367268BE1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F9AF-ED47-4D16-A3F6-52DD1D42E8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7829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4.jp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svg"/><Relationship Id="rId18" Type="http://schemas.openxmlformats.org/officeDocument/2006/relationships/image" Target="../media/image10.png"/><Relationship Id="rId17" Type="http://schemas.openxmlformats.org/officeDocument/2006/relationships/image" Target="../media/image9.png"/><Relationship Id="rId7" Type="http://schemas.openxmlformats.org/officeDocument/2006/relationships/image" Target="../media/image17.svg"/><Relationship Id="rId2" Type="http://schemas.openxmlformats.org/officeDocument/2006/relationships/image" Target="../media/image6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9" Type="http://schemas.openxmlformats.org/officeDocument/2006/relationships/image" Target="../media/image11.png"/><Relationship Id="rId9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ackground"/>
          <p:cNvGrpSpPr/>
          <p:nvPr/>
        </p:nvGrpSpPr>
        <p:grpSpPr>
          <a:xfrm>
            <a:off x="0" y="2116"/>
            <a:ext cx="12192000" cy="6855884"/>
            <a:chOff x="-1588" y="0"/>
            <a:chExt cx="9144000" cy="5141913"/>
          </a:xfrm>
        </p:grpSpPr>
        <p:sp>
          <p:nvSpPr>
            <p:cNvPr id="1051" name="White shape"/>
            <p:cNvSpPr>
              <a:spLocks/>
            </p:cNvSpPr>
            <p:nvPr/>
          </p:nvSpPr>
          <p:spPr bwMode="auto">
            <a:xfrm>
              <a:off x="-1588" y="2079625"/>
              <a:ext cx="9144000" cy="3062288"/>
            </a:xfrm>
            <a:custGeom>
              <a:avLst/>
              <a:gdLst>
                <a:gd name="T0" fmla="*/ 7487 w 7680"/>
                <a:gd name="T1" fmla="*/ 28 h 2572"/>
                <a:gd name="T2" fmla="*/ 7361 w 7680"/>
                <a:gd name="T3" fmla="*/ 28 h 2572"/>
                <a:gd name="T4" fmla="*/ 7168 w 7680"/>
                <a:gd name="T5" fmla="*/ 184 h 2572"/>
                <a:gd name="T6" fmla="*/ 6975 w 7680"/>
                <a:gd name="T7" fmla="*/ 28 h 2572"/>
                <a:gd name="T8" fmla="*/ 6849 w 7680"/>
                <a:gd name="T9" fmla="*/ 28 h 2572"/>
                <a:gd name="T10" fmla="*/ 6720 w 7680"/>
                <a:gd name="T11" fmla="*/ 157 h 2572"/>
                <a:gd name="T12" fmla="*/ 6463 w 7680"/>
                <a:gd name="T13" fmla="*/ 28 h 2572"/>
                <a:gd name="T14" fmla="*/ 6400 w 7680"/>
                <a:gd name="T15" fmla="*/ 0 h 2572"/>
                <a:gd name="T16" fmla="*/ 6337 w 7680"/>
                <a:gd name="T17" fmla="*/ 28 h 2572"/>
                <a:gd name="T18" fmla="*/ 6080 w 7680"/>
                <a:gd name="T19" fmla="*/ 157 h 2572"/>
                <a:gd name="T20" fmla="*/ 5951 w 7680"/>
                <a:gd name="T21" fmla="*/ 28 h 2572"/>
                <a:gd name="T22" fmla="*/ 5825 w 7680"/>
                <a:gd name="T23" fmla="*/ 28 h 2572"/>
                <a:gd name="T24" fmla="*/ 5632 w 7680"/>
                <a:gd name="T25" fmla="*/ 184 h 2572"/>
                <a:gd name="T26" fmla="*/ 5439 w 7680"/>
                <a:gd name="T27" fmla="*/ 28 h 2572"/>
                <a:gd name="T28" fmla="*/ 5313 w 7680"/>
                <a:gd name="T29" fmla="*/ 28 h 2572"/>
                <a:gd name="T30" fmla="*/ 5184 w 7680"/>
                <a:gd name="T31" fmla="*/ 157 h 2572"/>
                <a:gd name="T32" fmla="*/ 4927 w 7680"/>
                <a:gd name="T33" fmla="*/ 28 h 2572"/>
                <a:gd name="T34" fmla="*/ 4864 w 7680"/>
                <a:gd name="T35" fmla="*/ 0 h 2572"/>
                <a:gd name="T36" fmla="*/ 4801 w 7680"/>
                <a:gd name="T37" fmla="*/ 28 h 2572"/>
                <a:gd name="T38" fmla="*/ 4544 w 7680"/>
                <a:gd name="T39" fmla="*/ 157 h 2572"/>
                <a:gd name="T40" fmla="*/ 4415 w 7680"/>
                <a:gd name="T41" fmla="*/ 28 h 2572"/>
                <a:gd name="T42" fmla="*/ 4289 w 7680"/>
                <a:gd name="T43" fmla="*/ 28 h 2572"/>
                <a:gd name="T44" fmla="*/ 4096 w 7680"/>
                <a:gd name="T45" fmla="*/ 184 h 2572"/>
                <a:gd name="T46" fmla="*/ 3903 w 7680"/>
                <a:gd name="T47" fmla="*/ 28 h 2572"/>
                <a:gd name="T48" fmla="*/ 3777 w 7680"/>
                <a:gd name="T49" fmla="*/ 28 h 2572"/>
                <a:gd name="T50" fmla="*/ 3648 w 7680"/>
                <a:gd name="T51" fmla="*/ 157 h 2572"/>
                <a:gd name="T52" fmla="*/ 3391 w 7680"/>
                <a:gd name="T53" fmla="*/ 28 h 2572"/>
                <a:gd name="T54" fmla="*/ 3328 w 7680"/>
                <a:gd name="T55" fmla="*/ 0 h 2572"/>
                <a:gd name="T56" fmla="*/ 3265 w 7680"/>
                <a:gd name="T57" fmla="*/ 28 h 2572"/>
                <a:gd name="T58" fmla="*/ 3008 w 7680"/>
                <a:gd name="T59" fmla="*/ 157 h 2572"/>
                <a:gd name="T60" fmla="*/ 2879 w 7680"/>
                <a:gd name="T61" fmla="*/ 28 h 2572"/>
                <a:gd name="T62" fmla="*/ 2753 w 7680"/>
                <a:gd name="T63" fmla="*/ 28 h 2572"/>
                <a:gd name="T64" fmla="*/ 2560 w 7680"/>
                <a:gd name="T65" fmla="*/ 184 h 2572"/>
                <a:gd name="T66" fmla="*/ 2367 w 7680"/>
                <a:gd name="T67" fmla="*/ 28 h 2572"/>
                <a:gd name="T68" fmla="*/ 2241 w 7680"/>
                <a:gd name="T69" fmla="*/ 28 h 2572"/>
                <a:gd name="T70" fmla="*/ 2112 w 7680"/>
                <a:gd name="T71" fmla="*/ 157 h 2572"/>
                <a:gd name="T72" fmla="*/ 1855 w 7680"/>
                <a:gd name="T73" fmla="*/ 28 h 2572"/>
                <a:gd name="T74" fmla="*/ 1792 w 7680"/>
                <a:gd name="T75" fmla="*/ 0 h 2572"/>
                <a:gd name="T76" fmla="*/ 1729 w 7680"/>
                <a:gd name="T77" fmla="*/ 28 h 2572"/>
                <a:gd name="T78" fmla="*/ 1472 w 7680"/>
                <a:gd name="T79" fmla="*/ 157 h 2572"/>
                <a:gd name="T80" fmla="*/ 1343 w 7680"/>
                <a:gd name="T81" fmla="*/ 28 h 2572"/>
                <a:gd name="T82" fmla="*/ 1217 w 7680"/>
                <a:gd name="T83" fmla="*/ 28 h 2572"/>
                <a:gd name="T84" fmla="*/ 1024 w 7680"/>
                <a:gd name="T85" fmla="*/ 184 h 2572"/>
                <a:gd name="T86" fmla="*/ 831 w 7680"/>
                <a:gd name="T87" fmla="*/ 28 h 2572"/>
                <a:gd name="T88" fmla="*/ 705 w 7680"/>
                <a:gd name="T89" fmla="*/ 28 h 2572"/>
                <a:gd name="T90" fmla="*/ 576 w 7680"/>
                <a:gd name="T91" fmla="*/ 157 h 2572"/>
                <a:gd name="T92" fmla="*/ 319 w 7680"/>
                <a:gd name="T93" fmla="*/ 28 h 2572"/>
                <a:gd name="T94" fmla="*/ 256 w 7680"/>
                <a:gd name="T95" fmla="*/ 0 h 2572"/>
                <a:gd name="T96" fmla="*/ 193 w 7680"/>
                <a:gd name="T97" fmla="*/ 28 h 2572"/>
                <a:gd name="T98" fmla="*/ 0 w 7680"/>
                <a:gd name="T99" fmla="*/ 2572 h 2572"/>
                <a:gd name="T100" fmla="*/ 7616 w 7680"/>
                <a:gd name="T101" fmla="*/ 157 h 2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0" h="2572">
                  <a:moveTo>
                    <a:pt x="7487" y="28"/>
                  </a:moveTo>
                  <a:cubicBezTo>
                    <a:pt x="7487" y="28"/>
                    <a:pt x="7487" y="28"/>
                    <a:pt x="7487" y="28"/>
                  </a:cubicBezTo>
                  <a:cubicBezTo>
                    <a:pt x="7487" y="28"/>
                    <a:pt x="7487" y="28"/>
                    <a:pt x="7487" y="28"/>
                  </a:cubicBezTo>
                  <a:cubicBezTo>
                    <a:pt x="7469" y="10"/>
                    <a:pt x="7447" y="0"/>
                    <a:pt x="7424" y="0"/>
                  </a:cubicBezTo>
                  <a:cubicBezTo>
                    <a:pt x="7401" y="0"/>
                    <a:pt x="7379" y="10"/>
                    <a:pt x="7361" y="28"/>
                  </a:cubicBezTo>
                  <a:cubicBezTo>
                    <a:pt x="7361" y="28"/>
                    <a:pt x="7361" y="28"/>
                    <a:pt x="7361" y="28"/>
                  </a:cubicBezTo>
                  <a:cubicBezTo>
                    <a:pt x="7361" y="28"/>
                    <a:pt x="7361" y="28"/>
                    <a:pt x="7361" y="28"/>
                  </a:cubicBezTo>
                  <a:cubicBezTo>
                    <a:pt x="7232" y="157"/>
                    <a:pt x="7232" y="157"/>
                    <a:pt x="7232" y="157"/>
                  </a:cubicBezTo>
                  <a:cubicBezTo>
                    <a:pt x="7215" y="175"/>
                    <a:pt x="7191" y="183"/>
                    <a:pt x="7168" y="184"/>
                  </a:cubicBezTo>
                  <a:cubicBezTo>
                    <a:pt x="7145" y="183"/>
                    <a:pt x="7121" y="175"/>
                    <a:pt x="7104" y="157"/>
                  </a:cubicBezTo>
                  <a:cubicBezTo>
                    <a:pt x="6975" y="28"/>
                    <a:pt x="6975" y="28"/>
                    <a:pt x="6975" y="28"/>
                  </a:cubicBezTo>
                  <a:cubicBezTo>
                    <a:pt x="6975" y="28"/>
                    <a:pt x="6975" y="28"/>
                    <a:pt x="6975" y="28"/>
                  </a:cubicBezTo>
                  <a:cubicBezTo>
                    <a:pt x="6975" y="28"/>
                    <a:pt x="6975" y="28"/>
                    <a:pt x="6975" y="28"/>
                  </a:cubicBezTo>
                  <a:cubicBezTo>
                    <a:pt x="6957" y="10"/>
                    <a:pt x="6935" y="0"/>
                    <a:pt x="6912" y="0"/>
                  </a:cubicBezTo>
                  <a:cubicBezTo>
                    <a:pt x="6889" y="0"/>
                    <a:pt x="6867" y="10"/>
                    <a:pt x="6849" y="28"/>
                  </a:cubicBezTo>
                  <a:cubicBezTo>
                    <a:pt x="6849" y="28"/>
                    <a:pt x="6849" y="28"/>
                    <a:pt x="6849" y="28"/>
                  </a:cubicBezTo>
                  <a:cubicBezTo>
                    <a:pt x="6849" y="28"/>
                    <a:pt x="6849" y="28"/>
                    <a:pt x="6849" y="28"/>
                  </a:cubicBezTo>
                  <a:cubicBezTo>
                    <a:pt x="6720" y="157"/>
                    <a:pt x="6720" y="157"/>
                    <a:pt x="6720" y="157"/>
                  </a:cubicBezTo>
                  <a:cubicBezTo>
                    <a:pt x="6703" y="175"/>
                    <a:pt x="6679" y="183"/>
                    <a:pt x="6656" y="184"/>
                  </a:cubicBezTo>
                  <a:cubicBezTo>
                    <a:pt x="6633" y="183"/>
                    <a:pt x="6609" y="175"/>
                    <a:pt x="6592" y="157"/>
                  </a:cubicBezTo>
                  <a:cubicBezTo>
                    <a:pt x="6463" y="28"/>
                    <a:pt x="6463" y="28"/>
                    <a:pt x="6463" y="28"/>
                  </a:cubicBezTo>
                  <a:cubicBezTo>
                    <a:pt x="6463" y="28"/>
                    <a:pt x="6463" y="28"/>
                    <a:pt x="6463" y="28"/>
                  </a:cubicBezTo>
                  <a:cubicBezTo>
                    <a:pt x="6463" y="28"/>
                    <a:pt x="6463" y="28"/>
                    <a:pt x="6463" y="28"/>
                  </a:cubicBezTo>
                  <a:cubicBezTo>
                    <a:pt x="6445" y="10"/>
                    <a:pt x="6423" y="0"/>
                    <a:pt x="6400" y="0"/>
                  </a:cubicBezTo>
                  <a:cubicBezTo>
                    <a:pt x="6377" y="0"/>
                    <a:pt x="6355" y="10"/>
                    <a:pt x="6337" y="28"/>
                  </a:cubicBezTo>
                  <a:cubicBezTo>
                    <a:pt x="6337" y="28"/>
                    <a:pt x="6337" y="28"/>
                    <a:pt x="6337" y="28"/>
                  </a:cubicBezTo>
                  <a:cubicBezTo>
                    <a:pt x="6337" y="28"/>
                    <a:pt x="6337" y="28"/>
                    <a:pt x="6337" y="28"/>
                  </a:cubicBezTo>
                  <a:cubicBezTo>
                    <a:pt x="6208" y="157"/>
                    <a:pt x="6208" y="157"/>
                    <a:pt x="6208" y="157"/>
                  </a:cubicBezTo>
                  <a:cubicBezTo>
                    <a:pt x="6191" y="175"/>
                    <a:pt x="6167" y="183"/>
                    <a:pt x="6144" y="184"/>
                  </a:cubicBezTo>
                  <a:cubicBezTo>
                    <a:pt x="6121" y="183"/>
                    <a:pt x="6097" y="175"/>
                    <a:pt x="6080" y="157"/>
                  </a:cubicBezTo>
                  <a:cubicBezTo>
                    <a:pt x="5951" y="28"/>
                    <a:pt x="5951" y="28"/>
                    <a:pt x="5951" y="28"/>
                  </a:cubicBezTo>
                  <a:cubicBezTo>
                    <a:pt x="5951" y="28"/>
                    <a:pt x="5951" y="28"/>
                    <a:pt x="5951" y="28"/>
                  </a:cubicBezTo>
                  <a:cubicBezTo>
                    <a:pt x="5951" y="28"/>
                    <a:pt x="5951" y="28"/>
                    <a:pt x="5951" y="28"/>
                  </a:cubicBezTo>
                  <a:cubicBezTo>
                    <a:pt x="5933" y="10"/>
                    <a:pt x="5911" y="0"/>
                    <a:pt x="5888" y="0"/>
                  </a:cubicBezTo>
                  <a:cubicBezTo>
                    <a:pt x="5865" y="0"/>
                    <a:pt x="5843" y="10"/>
                    <a:pt x="5825" y="28"/>
                  </a:cubicBezTo>
                  <a:cubicBezTo>
                    <a:pt x="5825" y="28"/>
                    <a:pt x="5825" y="28"/>
                    <a:pt x="5825" y="28"/>
                  </a:cubicBezTo>
                  <a:cubicBezTo>
                    <a:pt x="5825" y="28"/>
                    <a:pt x="5825" y="28"/>
                    <a:pt x="5825" y="28"/>
                  </a:cubicBezTo>
                  <a:cubicBezTo>
                    <a:pt x="5696" y="157"/>
                    <a:pt x="5696" y="157"/>
                    <a:pt x="5696" y="157"/>
                  </a:cubicBezTo>
                  <a:cubicBezTo>
                    <a:pt x="5679" y="175"/>
                    <a:pt x="5655" y="183"/>
                    <a:pt x="5632" y="184"/>
                  </a:cubicBezTo>
                  <a:cubicBezTo>
                    <a:pt x="5609" y="183"/>
                    <a:pt x="5585" y="175"/>
                    <a:pt x="5568" y="157"/>
                  </a:cubicBezTo>
                  <a:cubicBezTo>
                    <a:pt x="5439" y="28"/>
                    <a:pt x="5439" y="28"/>
                    <a:pt x="5439" y="28"/>
                  </a:cubicBezTo>
                  <a:cubicBezTo>
                    <a:pt x="5439" y="28"/>
                    <a:pt x="5439" y="28"/>
                    <a:pt x="5439" y="28"/>
                  </a:cubicBezTo>
                  <a:cubicBezTo>
                    <a:pt x="5439" y="28"/>
                    <a:pt x="5439" y="28"/>
                    <a:pt x="5439" y="28"/>
                  </a:cubicBezTo>
                  <a:cubicBezTo>
                    <a:pt x="5421" y="10"/>
                    <a:pt x="5399" y="0"/>
                    <a:pt x="5376" y="0"/>
                  </a:cubicBezTo>
                  <a:cubicBezTo>
                    <a:pt x="5353" y="0"/>
                    <a:pt x="5331" y="10"/>
                    <a:pt x="5313" y="28"/>
                  </a:cubicBezTo>
                  <a:cubicBezTo>
                    <a:pt x="5313" y="28"/>
                    <a:pt x="5313" y="28"/>
                    <a:pt x="5313" y="28"/>
                  </a:cubicBezTo>
                  <a:cubicBezTo>
                    <a:pt x="5313" y="28"/>
                    <a:pt x="5313" y="28"/>
                    <a:pt x="5313" y="28"/>
                  </a:cubicBezTo>
                  <a:cubicBezTo>
                    <a:pt x="5184" y="157"/>
                    <a:pt x="5184" y="157"/>
                    <a:pt x="5184" y="157"/>
                  </a:cubicBezTo>
                  <a:cubicBezTo>
                    <a:pt x="5167" y="175"/>
                    <a:pt x="5143" y="183"/>
                    <a:pt x="5120" y="184"/>
                  </a:cubicBezTo>
                  <a:cubicBezTo>
                    <a:pt x="5097" y="183"/>
                    <a:pt x="5073" y="175"/>
                    <a:pt x="5056" y="157"/>
                  </a:cubicBezTo>
                  <a:cubicBezTo>
                    <a:pt x="4927" y="28"/>
                    <a:pt x="4927" y="28"/>
                    <a:pt x="4927" y="28"/>
                  </a:cubicBezTo>
                  <a:cubicBezTo>
                    <a:pt x="4927" y="28"/>
                    <a:pt x="4927" y="28"/>
                    <a:pt x="4927" y="28"/>
                  </a:cubicBezTo>
                  <a:cubicBezTo>
                    <a:pt x="4927" y="28"/>
                    <a:pt x="4927" y="28"/>
                    <a:pt x="4927" y="28"/>
                  </a:cubicBezTo>
                  <a:cubicBezTo>
                    <a:pt x="4909" y="10"/>
                    <a:pt x="4887" y="0"/>
                    <a:pt x="4864" y="0"/>
                  </a:cubicBezTo>
                  <a:cubicBezTo>
                    <a:pt x="4841" y="0"/>
                    <a:pt x="4819" y="10"/>
                    <a:pt x="4801" y="28"/>
                  </a:cubicBezTo>
                  <a:cubicBezTo>
                    <a:pt x="4801" y="28"/>
                    <a:pt x="4801" y="28"/>
                    <a:pt x="4801" y="28"/>
                  </a:cubicBezTo>
                  <a:cubicBezTo>
                    <a:pt x="4801" y="28"/>
                    <a:pt x="4801" y="28"/>
                    <a:pt x="4801" y="28"/>
                  </a:cubicBezTo>
                  <a:cubicBezTo>
                    <a:pt x="4672" y="157"/>
                    <a:pt x="4672" y="157"/>
                    <a:pt x="4672" y="157"/>
                  </a:cubicBezTo>
                  <a:cubicBezTo>
                    <a:pt x="4655" y="175"/>
                    <a:pt x="4631" y="183"/>
                    <a:pt x="4608" y="184"/>
                  </a:cubicBezTo>
                  <a:cubicBezTo>
                    <a:pt x="4585" y="183"/>
                    <a:pt x="4561" y="175"/>
                    <a:pt x="4544" y="157"/>
                  </a:cubicBezTo>
                  <a:cubicBezTo>
                    <a:pt x="4415" y="28"/>
                    <a:pt x="4415" y="28"/>
                    <a:pt x="4415" y="28"/>
                  </a:cubicBezTo>
                  <a:cubicBezTo>
                    <a:pt x="4415" y="28"/>
                    <a:pt x="4415" y="28"/>
                    <a:pt x="4415" y="28"/>
                  </a:cubicBezTo>
                  <a:cubicBezTo>
                    <a:pt x="4415" y="28"/>
                    <a:pt x="4415" y="28"/>
                    <a:pt x="4415" y="28"/>
                  </a:cubicBezTo>
                  <a:cubicBezTo>
                    <a:pt x="4397" y="10"/>
                    <a:pt x="4375" y="0"/>
                    <a:pt x="4352" y="0"/>
                  </a:cubicBezTo>
                  <a:cubicBezTo>
                    <a:pt x="4329" y="0"/>
                    <a:pt x="4307" y="10"/>
                    <a:pt x="4289" y="28"/>
                  </a:cubicBezTo>
                  <a:cubicBezTo>
                    <a:pt x="4289" y="28"/>
                    <a:pt x="4289" y="28"/>
                    <a:pt x="4289" y="28"/>
                  </a:cubicBezTo>
                  <a:cubicBezTo>
                    <a:pt x="4289" y="28"/>
                    <a:pt x="4289" y="28"/>
                    <a:pt x="4289" y="28"/>
                  </a:cubicBezTo>
                  <a:cubicBezTo>
                    <a:pt x="4160" y="157"/>
                    <a:pt x="4160" y="157"/>
                    <a:pt x="4160" y="157"/>
                  </a:cubicBezTo>
                  <a:cubicBezTo>
                    <a:pt x="4143" y="175"/>
                    <a:pt x="4119" y="183"/>
                    <a:pt x="4096" y="184"/>
                  </a:cubicBezTo>
                  <a:cubicBezTo>
                    <a:pt x="4073" y="183"/>
                    <a:pt x="4049" y="175"/>
                    <a:pt x="4032" y="157"/>
                  </a:cubicBezTo>
                  <a:cubicBezTo>
                    <a:pt x="3903" y="28"/>
                    <a:pt x="3903" y="28"/>
                    <a:pt x="3903" y="28"/>
                  </a:cubicBezTo>
                  <a:cubicBezTo>
                    <a:pt x="3903" y="28"/>
                    <a:pt x="3903" y="28"/>
                    <a:pt x="3903" y="28"/>
                  </a:cubicBezTo>
                  <a:cubicBezTo>
                    <a:pt x="3903" y="28"/>
                    <a:pt x="3903" y="28"/>
                    <a:pt x="3903" y="28"/>
                  </a:cubicBezTo>
                  <a:cubicBezTo>
                    <a:pt x="3885" y="10"/>
                    <a:pt x="3863" y="0"/>
                    <a:pt x="3840" y="0"/>
                  </a:cubicBezTo>
                  <a:cubicBezTo>
                    <a:pt x="3817" y="0"/>
                    <a:pt x="3795" y="10"/>
                    <a:pt x="3777" y="28"/>
                  </a:cubicBezTo>
                  <a:cubicBezTo>
                    <a:pt x="3777" y="28"/>
                    <a:pt x="3777" y="28"/>
                    <a:pt x="3777" y="28"/>
                  </a:cubicBezTo>
                  <a:cubicBezTo>
                    <a:pt x="3777" y="28"/>
                    <a:pt x="3777" y="28"/>
                    <a:pt x="3777" y="28"/>
                  </a:cubicBezTo>
                  <a:cubicBezTo>
                    <a:pt x="3648" y="157"/>
                    <a:pt x="3648" y="157"/>
                    <a:pt x="3648" y="157"/>
                  </a:cubicBezTo>
                  <a:cubicBezTo>
                    <a:pt x="3631" y="175"/>
                    <a:pt x="3607" y="183"/>
                    <a:pt x="3584" y="184"/>
                  </a:cubicBezTo>
                  <a:cubicBezTo>
                    <a:pt x="3561" y="183"/>
                    <a:pt x="3537" y="175"/>
                    <a:pt x="3520" y="157"/>
                  </a:cubicBezTo>
                  <a:cubicBezTo>
                    <a:pt x="3391" y="28"/>
                    <a:pt x="3391" y="28"/>
                    <a:pt x="3391" y="28"/>
                  </a:cubicBezTo>
                  <a:cubicBezTo>
                    <a:pt x="3391" y="28"/>
                    <a:pt x="3391" y="28"/>
                    <a:pt x="3391" y="28"/>
                  </a:cubicBezTo>
                  <a:cubicBezTo>
                    <a:pt x="3391" y="28"/>
                    <a:pt x="3391" y="28"/>
                    <a:pt x="3391" y="28"/>
                  </a:cubicBezTo>
                  <a:cubicBezTo>
                    <a:pt x="3373" y="10"/>
                    <a:pt x="3351" y="0"/>
                    <a:pt x="3328" y="0"/>
                  </a:cubicBezTo>
                  <a:cubicBezTo>
                    <a:pt x="3305" y="0"/>
                    <a:pt x="3283" y="10"/>
                    <a:pt x="3265" y="28"/>
                  </a:cubicBezTo>
                  <a:cubicBezTo>
                    <a:pt x="3265" y="28"/>
                    <a:pt x="3265" y="28"/>
                    <a:pt x="3265" y="28"/>
                  </a:cubicBezTo>
                  <a:cubicBezTo>
                    <a:pt x="3265" y="28"/>
                    <a:pt x="3265" y="28"/>
                    <a:pt x="3265" y="28"/>
                  </a:cubicBezTo>
                  <a:cubicBezTo>
                    <a:pt x="3136" y="157"/>
                    <a:pt x="3136" y="157"/>
                    <a:pt x="3136" y="157"/>
                  </a:cubicBezTo>
                  <a:cubicBezTo>
                    <a:pt x="3119" y="175"/>
                    <a:pt x="3095" y="183"/>
                    <a:pt x="3072" y="184"/>
                  </a:cubicBezTo>
                  <a:cubicBezTo>
                    <a:pt x="3049" y="183"/>
                    <a:pt x="3025" y="175"/>
                    <a:pt x="3008" y="157"/>
                  </a:cubicBezTo>
                  <a:cubicBezTo>
                    <a:pt x="2879" y="28"/>
                    <a:pt x="2879" y="28"/>
                    <a:pt x="2879" y="28"/>
                  </a:cubicBezTo>
                  <a:cubicBezTo>
                    <a:pt x="2879" y="28"/>
                    <a:pt x="2879" y="28"/>
                    <a:pt x="2879" y="28"/>
                  </a:cubicBezTo>
                  <a:cubicBezTo>
                    <a:pt x="2879" y="28"/>
                    <a:pt x="2879" y="28"/>
                    <a:pt x="2879" y="28"/>
                  </a:cubicBezTo>
                  <a:cubicBezTo>
                    <a:pt x="2861" y="10"/>
                    <a:pt x="2839" y="0"/>
                    <a:pt x="2816" y="0"/>
                  </a:cubicBezTo>
                  <a:cubicBezTo>
                    <a:pt x="2793" y="0"/>
                    <a:pt x="2771" y="10"/>
                    <a:pt x="2753" y="28"/>
                  </a:cubicBezTo>
                  <a:cubicBezTo>
                    <a:pt x="2753" y="28"/>
                    <a:pt x="2753" y="28"/>
                    <a:pt x="2753" y="28"/>
                  </a:cubicBezTo>
                  <a:cubicBezTo>
                    <a:pt x="2753" y="28"/>
                    <a:pt x="2753" y="28"/>
                    <a:pt x="2753" y="28"/>
                  </a:cubicBezTo>
                  <a:cubicBezTo>
                    <a:pt x="2624" y="157"/>
                    <a:pt x="2624" y="157"/>
                    <a:pt x="2624" y="157"/>
                  </a:cubicBezTo>
                  <a:cubicBezTo>
                    <a:pt x="2607" y="175"/>
                    <a:pt x="2583" y="183"/>
                    <a:pt x="2560" y="184"/>
                  </a:cubicBezTo>
                  <a:cubicBezTo>
                    <a:pt x="2537" y="183"/>
                    <a:pt x="2513" y="175"/>
                    <a:pt x="2496" y="157"/>
                  </a:cubicBezTo>
                  <a:cubicBezTo>
                    <a:pt x="2367" y="28"/>
                    <a:pt x="2367" y="28"/>
                    <a:pt x="2367" y="28"/>
                  </a:cubicBezTo>
                  <a:cubicBezTo>
                    <a:pt x="2367" y="28"/>
                    <a:pt x="2367" y="28"/>
                    <a:pt x="2367" y="28"/>
                  </a:cubicBezTo>
                  <a:cubicBezTo>
                    <a:pt x="2367" y="28"/>
                    <a:pt x="2367" y="28"/>
                    <a:pt x="2367" y="28"/>
                  </a:cubicBezTo>
                  <a:cubicBezTo>
                    <a:pt x="2349" y="10"/>
                    <a:pt x="2327" y="0"/>
                    <a:pt x="2304" y="0"/>
                  </a:cubicBezTo>
                  <a:cubicBezTo>
                    <a:pt x="2281" y="0"/>
                    <a:pt x="2259" y="10"/>
                    <a:pt x="2241" y="28"/>
                  </a:cubicBezTo>
                  <a:cubicBezTo>
                    <a:pt x="2241" y="28"/>
                    <a:pt x="2241" y="28"/>
                    <a:pt x="2241" y="28"/>
                  </a:cubicBezTo>
                  <a:cubicBezTo>
                    <a:pt x="2241" y="28"/>
                    <a:pt x="2241" y="28"/>
                    <a:pt x="2241" y="28"/>
                  </a:cubicBezTo>
                  <a:cubicBezTo>
                    <a:pt x="2112" y="157"/>
                    <a:pt x="2112" y="157"/>
                    <a:pt x="2112" y="157"/>
                  </a:cubicBezTo>
                  <a:cubicBezTo>
                    <a:pt x="2095" y="175"/>
                    <a:pt x="2071" y="183"/>
                    <a:pt x="2048" y="184"/>
                  </a:cubicBezTo>
                  <a:cubicBezTo>
                    <a:pt x="2025" y="183"/>
                    <a:pt x="2001" y="175"/>
                    <a:pt x="1984" y="157"/>
                  </a:cubicBezTo>
                  <a:cubicBezTo>
                    <a:pt x="1855" y="28"/>
                    <a:pt x="1855" y="28"/>
                    <a:pt x="1855" y="28"/>
                  </a:cubicBezTo>
                  <a:cubicBezTo>
                    <a:pt x="1855" y="28"/>
                    <a:pt x="1855" y="28"/>
                    <a:pt x="1855" y="28"/>
                  </a:cubicBezTo>
                  <a:cubicBezTo>
                    <a:pt x="1855" y="28"/>
                    <a:pt x="1855" y="28"/>
                    <a:pt x="1855" y="28"/>
                  </a:cubicBezTo>
                  <a:cubicBezTo>
                    <a:pt x="1837" y="10"/>
                    <a:pt x="1815" y="0"/>
                    <a:pt x="1792" y="0"/>
                  </a:cubicBezTo>
                  <a:cubicBezTo>
                    <a:pt x="1769" y="0"/>
                    <a:pt x="1747" y="10"/>
                    <a:pt x="1729" y="28"/>
                  </a:cubicBezTo>
                  <a:cubicBezTo>
                    <a:pt x="1729" y="28"/>
                    <a:pt x="1729" y="28"/>
                    <a:pt x="1729" y="28"/>
                  </a:cubicBezTo>
                  <a:cubicBezTo>
                    <a:pt x="1729" y="28"/>
                    <a:pt x="1729" y="28"/>
                    <a:pt x="1729" y="28"/>
                  </a:cubicBezTo>
                  <a:cubicBezTo>
                    <a:pt x="1600" y="157"/>
                    <a:pt x="1600" y="157"/>
                    <a:pt x="1600" y="157"/>
                  </a:cubicBezTo>
                  <a:cubicBezTo>
                    <a:pt x="1583" y="175"/>
                    <a:pt x="1559" y="183"/>
                    <a:pt x="1536" y="184"/>
                  </a:cubicBezTo>
                  <a:cubicBezTo>
                    <a:pt x="1513" y="183"/>
                    <a:pt x="1489" y="175"/>
                    <a:pt x="1472" y="157"/>
                  </a:cubicBezTo>
                  <a:cubicBezTo>
                    <a:pt x="1343" y="28"/>
                    <a:pt x="1343" y="28"/>
                    <a:pt x="1343" y="28"/>
                  </a:cubicBezTo>
                  <a:cubicBezTo>
                    <a:pt x="1343" y="28"/>
                    <a:pt x="1343" y="28"/>
                    <a:pt x="1343" y="28"/>
                  </a:cubicBezTo>
                  <a:cubicBezTo>
                    <a:pt x="1343" y="28"/>
                    <a:pt x="1343" y="28"/>
                    <a:pt x="1343" y="28"/>
                  </a:cubicBezTo>
                  <a:cubicBezTo>
                    <a:pt x="1325" y="10"/>
                    <a:pt x="1303" y="0"/>
                    <a:pt x="1280" y="0"/>
                  </a:cubicBezTo>
                  <a:cubicBezTo>
                    <a:pt x="1257" y="0"/>
                    <a:pt x="1235" y="10"/>
                    <a:pt x="1217" y="28"/>
                  </a:cubicBezTo>
                  <a:cubicBezTo>
                    <a:pt x="1217" y="28"/>
                    <a:pt x="1217" y="28"/>
                    <a:pt x="1217" y="28"/>
                  </a:cubicBezTo>
                  <a:cubicBezTo>
                    <a:pt x="1217" y="28"/>
                    <a:pt x="1217" y="28"/>
                    <a:pt x="1217" y="28"/>
                  </a:cubicBezTo>
                  <a:cubicBezTo>
                    <a:pt x="1088" y="157"/>
                    <a:pt x="1088" y="157"/>
                    <a:pt x="1088" y="157"/>
                  </a:cubicBezTo>
                  <a:cubicBezTo>
                    <a:pt x="1071" y="175"/>
                    <a:pt x="1047" y="183"/>
                    <a:pt x="1024" y="184"/>
                  </a:cubicBezTo>
                  <a:cubicBezTo>
                    <a:pt x="1001" y="183"/>
                    <a:pt x="977" y="175"/>
                    <a:pt x="960" y="157"/>
                  </a:cubicBezTo>
                  <a:cubicBezTo>
                    <a:pt x="831" y="28"/>
                    <a:pt x="831" y="28"/>
                    <a:pt x="831" y="28"/>
                  </a:cubicBezTo>
                  <a:cubicBezTo>
                    <a:pt x="831" y="28"/>
                    <a:pt x="831" y="28"/>
                    <a:pt x="831" y="28"/>
                  </a:cubicBezTo>
                  <a:cubicBezTo>
                    <a:pt x="831" y="28"/>
                    <a:pt x="831" y="28"/>
                    <a:pt x="831" y="28"/>
                  </a:cubicBezTo>
                  <a:cubicBezTo>
                    <a:pt x="813" y="10"/>
                    <a:pt x="791" y="0"/>
                    <a:pt x="768" y="0"/>
                  </a:cubicBezTo>
                  <a:cubicBezTo>
                    <a:pt x="745" y="0"/>
                    <a:pt x="723" y="10"/>
                    <a:pt x="705" y="28"/>
                  </a:cubicBezTo>
                  <a:cubicBezTo>
                    <a:pt x="705" y="28"/>
                    <a:pt x="705" y="28"/>
                    <a:pt x="705" y="28"/>
                  </a:cubicBezTo>
                  <a:cubicBezTo>
                    <a:pt x="705" y="28"/>
                    <a:pt x="705" y="28"/>
                    <a:pt x="705" y="28"/>
                  </a:cubicBezTo>
                  <a:cubicBezTo>
                    <a:pt x="576" y="157"/>
                    <a:pt x="576" y="157"/>
                    <a:pt x="576" y="157"/>
                  </a:cubicBezTo>
                  <a:cubicBezTo>
                    <a:pt x="559" y="175"/>
                    <a:pt x="535" y="183"/>
                    <a:pt x="512" y="184"/>
                  </a:cubicBezTo>
                  <a:cubicBezTo>
                    <a:pt x="489" y="183"/>
                    <a:pt x="465" y="175"/>
                    <a:pt x="448" y="157"/>
                  </a:cubicBezTo>
                  <a:cubicBezTo>
                    <a:pt x="319" y="28"/>
                    <a:pt x="319" y="28"/>
                    <a:pt x="319" y="28"/>
                  </a:cubicBezTo>
                  <a:cubicBezTo>
                    <a:pt x="319" y="28"/>
                    <a:pt x="319" y="28"/>
                    <a:pt x="319" y="28"/>
                  </a:cubicBezTo>
                  <a:cubicBezTo>
                    <a:pt x="319" y="28"/>
                    <a:pt x="319" y="28"/>
                    <a:pt x="319" y="28"/>
                  </a:cubicBezTo>
                  <a:cubicBezTo>
                    <a:pt x="301" y="10"/>
                    <a:pt x="279" y="0"/>
                    <a:pt x="256" y="0"/>
                  </a:cubicBezTo>
                  <a:cubicBezTo>
                    <a:pt x="233" y="0"/>
                    <a:pt x="211" y="10"/>
                    <a:pt x="193" y="28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47" y="175"/>
                    <a:pt x="23" y="183"/>
                    <a:pt x="0" y="184"/>
                  </a:cubicBezTo>
                  <a:cubicBezTo>
                    <a:pt x="0" y="2572"/>
                    <a:pt x="0" y="2572"/>
                    <a:pt x="0" y="2572"/>
                  </a:cubicBezTo>
                  <a:cubicBezTo>
                    <a:pt x="7680" y="2572"/>
                    <a:pt x="7680" y="2572"/>
                    <a:pt x="7680" y="2572"/>
                  </a:cubicBezTo>
                  <a:cubicBezTo>
                    <a:pt x="7680" y="184"/>
                    <a:pt x="7680" y="184"/>
                    <a:pt x="7680" y="184"/>
                  </a:cubicBezTo>
                  <a:cubicBezTo>
                    <a:pt x="7657" y="183"/>
                    <a:pt x="7633" y="175"/>
                    <a:pt x="7616" y="157"/>
                  </a:cubicBezTo>
                  <a:lnTo>
                    <a:pt x="7487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50" name="Dark Shape"/>
            <p:cNvSpPr>
              <a:spLocks/>
            </p:cNvSpPr>
            <p:nvPr/>
          </p:nvSpPr>
          <p:spPr bwMode="auto">
            <a:xfrm>
              <a:off x="-1588" y="0"/>
              <a:ext cx="9144000" cy="2298700"/>
            </a:xfrm>
            <a:custGeom>
              <a:avLst/>
              <a:gdLst>
                <a:gd name="T0" fmla="*/ 64 w 7680"/>
                <a:gd name="T1" fmla="*/ 1904 h 1931"/>
                <a:gd name="T2" fmla="*/ 193 w 7680"/>
                <a:gd name="T3" fmla="*/ 1775 h 1931"/>
                <a:gd name="T4" fmla="*/ 319 w 7680"/>
                <a:gd name="T5" fmla="*/ 1775 h 1931"/>
                <a:gd name="T6" fmla="*/ 512 w 7680"/>
                <a:gd name="T7" fmla="*/ 1931 h 1931"/>
                <a:gd name="T8" fmla="*/ 705 w 7680"/>
                <a:gd name="T9" fmla="*/ 1775 h 1931"/>
                <a:gd name="T10" fmla="*/ 831 w 7680"/>
                <a:gd name="T11" fmla="*/ 1775 h 1931"/>
                <a:gd name="T12" fmla="*/ 960 w 7680"/>
                <a:gd name="T13" fmla="*/ 1904 h 1931"/>
                <a:gd name="T14" fmla="*/ 1217 w 7680"/>
                <a:gd name="T15" fmla="*/ 1775 h 1931"/>
                <a:gd name="T16" fmla="*/ 1280 w 7680"/>
                <a:gd name="T17" fmla="*/ 1747 h 1931"/>
                <a:gd name="T18" fmla="*/ 1343 w 7680"/>
                <a:gd name="T19" fmla="*/ 1775 h 1931"/>
                <a:gd name="T20" fmla="*/ 1600 w 7680"/>
                <a:gd name="T21" fmla="*/ 1904 h 1931"/>
                <a:gd name="T22" fmla="*/ 1729 w 7680"/>
                <a:gd name="T23" fmla="*/ 1775 h 1931"/>
                <a:gd name="T24" fmla="*/ 1855 w 7680"/>
                <a:gd name="T25" fmla="*/ 1775 h 1931"/>
                <a:gd name="T26" fmla="*/ 2048 w 7680"/>
                <a:gd name="T27" fmla="*/ 1931 h 1931"/>
                <a:gd name="T28" fmla="*/ 2241 w 7680"/>
                <a:gd name="T29" fmla="*/ 1775 h 1931"/>
                <a:gd name="T30" fmla="*/ 2367 w 7680"/>
                <a:gd name="T31" fmla="*/ 1775 h 1931"/>
                <a:gd name="T32" fmla="*/ 2496 w 7680"/>
                <a:gd name="T33" fmla="*/ 1904 h 1931"/>
                <a:gd name="T34" fmla="*/ 2753 w 7680"/>
                <a:gd name="T35" fmla="*/ 1775 h 1931"/>
                <a:gd name="T36" fmla="*/ 2816 w 7680"/>
                <a:gd name="T37" fmla="*/ 1747 h 1931"/>
                <a:gd name="T38" fmla="*/ 2879 w 7680"/>
                <a:gd name="T39" fmla="*/ 1775 h 1931"/>
                <a:gd name="T40" fmla="*/ 3136 w 7680"/>
                <a:gd name="T41" fmla="*/ 1904 h 1931"/>
                <a:gd name="T42" fmla="*/ 3265 w 7680"/>
                <a:gd name="T43" fmla="*/ 1775 h 1931"/>
                <a:gd name="T44" fmla="*/ 3391 w 7680"/>
                <a:gd name="T45" fmla="*/ 1775 h 1931"/>
                <a:gd name="T46" fmla="*/ 3584 w 7680"/>
                <a:gd name="T47" fmla="*/ 1931 h 1931"/>
                <a:gd name="T48" fmla="*/ 3777 w 7680"/>
                <a:gd name="T49" fmla="*/ 1775 h 1931"/>
                <a:gd name="T50" fmla="*/ 3903 w 7680"/>
                <a:gd name="T51" fmla="*/ 1775 h 1931"/>
                <a:gd name="T52" fmla="*/ 4032 w 7680"/>
                <a:gd name="T53" fmla="*/ 1904 h 1931"/>
                <a:gd name="T54" fmla="*/ 4289 w 7680"/>
                <a:gd name="T55" fmla="*/ 1775 h 1931"/>
                <a:gd name="T56" fmla="*/ 4352 w 7680"/>
                <a:gd name="T57" fmla="*/ 1747 h 1931"/>
                <a:gd name="T58" fmla="*/ 4415 w 7680"/>
                <a:gd name="T59" fmla="*/ 1775 h 1931"/>
                <a:gd name="T60" fmla="*/ 4672 w 7680"/>
                <a:gd name="T61" fmla="*/ 1904 h 1931"/>
                <a:gd name="T62" fmla="*/ 4801 w 7680"/>
                <a:gd name="T63" fmla="*/ 1775 h 1931"/>
                <a:gd name="T64" fmla="*/ 4927 w 7680"/>
                <a:gd name="T65" fmla="*/ 1775 h 1931"/>
                <a:gd name="T66" fmla="*/ 5120 w 7680"/>
                <a:gd name="T67" fmla="*/ 1931 h 1931"/>
                <a:gd name="T68" fmla="*/ 5313 w 7680"/>
                <a:gd name="T69" fmla="*/ 1775 h 1931"/>
                <a:gd name="T70" fmla="*/ 5439 w 7680"/>
                <a:gd name="T71" fmla="*/ 1775 h 1931"/>
                <a:gd name="T72" fmla="*/ 5568 w 7680"/>
                <a:gd name="T73" fmla="*/ 1904 h 1931"/>
                <a:gd name="T74" fmla="*/ 5825 w 7680"/>
                <a:gd name="T75" fmla="*/ 1775 h 1931"/>
                <a:gd name="T76" fmla="*/ 5888 w 7680"/>
                <a:gd name="T77" fmla="*/ 1747 h 1931"/>
                <a:gd name="T78" fmla="*/ 5951 w 7680"/>
                <a:gd name="T79" fmla="*/ 1775 h 1931"/>
                <a:gd name="T80" fmla="*/ 6208 w 7680"/>
                <a:gd name="T81" fmla="*/ 1904 h 1931"/>
                <a:gd name="T82" fmla="*/ 6337 w 7680"/>
                <a:gd name="T83" fmla="*/ 1775 h 1931"/>
                <a:gd name="T84" fmla="*/ 6463 w 7680"/>
                <a:gd name="T85" fmla="*/ 1775 h 1931"/>
                <a:gd name="T86" fmla="*/ 6656 w 7680"/>
                <a:gd name="T87" fmla="*/ 1931 h 1931"/>
                <a:gd name="T88" fmla="*/ 6849 w 7680"/>
                <a:gd name="T89" fmla="*/ 1775 h 1931"/>
                <a:gd name="T90" fmla="*/ 6975 w 7680"/>
                <a:gd name="T91" fmla="*/ 1775 h 1931"/>
                <a:gd name="T92" fmla="*/ 7104 w 7680"/>
                <a:gd name="T93" fmla="*/ 1904 h 1931"/>
                <a:gd name="T94" fmla="*/ 7361 w 7680"/>
                <a:gd name="T95" fmla="*/ 1775 h 1931"/>
                <a:gd name="T96" fmla="*/ 7424 w 7680"/>
                <a:gd name="T97" fmla="*/ 1747 h 1931"/>
                <a:gd name="T98" fmla="*/ 7487 w 7680"/>
                <a:gd name="T99" fmla="*/ 1775 h 1931"/>
                <a:gd name="T100" fmla="*/ 7680 w 7680"/>
                <a:gd name="T101" fmla="*/ 0 h 1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0" h="1931">
                  <a:moveTo>
                    <a:pt x="0" y="0"/>
                  </a:moveTo>
                  <a:cubicBezTo>
                    <a:pt x="0" y="1931"/>
                    <a:pt x="0" y="1931"/>
                    <a:pt x="0" y="1931"/>
                  </a:cubicBezTo>
                  <a:cubicBezTo>
                    <a:pt x="23" y="1930"/>
                    <a:pt x="47" y="1922"/>
                    <a:pt x="64" y="1904"/>
                  </a:cubicBezTo>
                  <a:cubicBezTo>
                    <a:pt x="193" y="1775"/>
                    <a:pt x="193" y="1775"/>
                    <a:pt x="193" y="1775"/>
                  </a:cubicBezTo>
                  <a:cubicBezTo>
                    <a:pt x="193" y="1775"/>
                    <a:pt x="193" y="1775"/>
                    <a:pt x="193" y="1775"/>
                  </a:cubicBezTo>
                  <a:cubicBezTo>
                    <a:pt x="193" y="1775"/>
                    <a:pt x="193" y="1775"/>
                    <a:pt x="193" y="1775"/>
                  </a:cubicBezTo>
                  <a:cubicBezTo>
                    <a:pt x="211" y="1757"/>
                    <a:pt x="233" y="1747"/>
                    <a:pt x="256" y="1747"/>
                  </a:cubicBezTo>
                  <a:cubicBezTo>
                    <a:pt x="279" y="1747"/>
                    <a:pt x="301" y="1757"/>
                    <a:pt x="319" y="1775"/>
                  </a:cubicBezTo>
                  <a:cubicBezTo>
                    <a:pt x="319" y="1775"/>
                    <a:pt x="319" y="1775"/>
                    <a:pt x="319" y="1775"/>
                  </a:cubicBezTo>
                  <a:cubicBezTo>
                    <a:pt x="319" y="1775"/>
                    <a:pt x="319" y="1775"/>
                    <a:pt x="319" y="1775"/>
                  </a:cubicBezTo>
                  <a:cubicBezTo>
                    <a:pt x="448" y="1904"/>
                    <a:pt x="448" y="1904"/>
                    <a:pt x="448" y="1904"/>
                  </a:cubicBezTo>
                  <a:cubicBezTo>
                    <a:pt x="465" y="1922"/>
                    <a:pt x="489" y="1930"/>
                    <a:pt x="512" y="1931"/>
                  </a:cubicBezTo>
                  <a:cubicBezTo>
                    <a:pt x="535" y="1930"/>
                    <a:pt x="559" y="1922"/>
                    <a:pt x="576" y="1904"/>
                  </a:cubicBezTo>
                  <a:cubicBezTo>
                    <a:pt x="705" y="1775"/>
                    <a:pt x="705" y="1775"/>
                    <a:pt x="705" y="1775"/>
                  </a:cubicBezTo>
                  <a:cubicBezTo>
                    <a:pt x="705" y="1775"/>
                    <a:pt x="705" y="1775"/>
                    <a:pt x="705" y="1775"/>
                  </a:cubicBezTo>
                  <a:cubicBezTo>
                    <a:pt x="705" y="1775"/>
                    <a:pt x="705" y="1775"/>
                    <a:pt x="705" y="1775"/>
                  </a:cubicBezTo>
                  <a:cubicBezTo>
                    <a:pt x="723" y="1757"/>
                    <a:pt x="745" y="1747"/>
                    <a:pt x="768" y="1747"/>
                  </a:cubicBezTo>
                  <a:cubicBezTo>
                    <a:pt x="791" y="1747"/>
                    <a:pt x="813" y="1757"/>
                    <a:pt x="831" y="1775"/>
                  </a:cubicBezTo>
                  <a:cubicBezTo>
                    <a:pt x="831" y="1775"/>
                    <a:pt x="831" y="1775"/>
                    <a:pt x="831" y="1775"/>
                  </a:cubicBezTo>
                  <a:cubicBezTo>
                    <a:pt x="831" y="1775"/>
                    <a:pt x="831" y="1775"/>
                    <a:pt x="831" y="1775"/>
                  </a:cubicBezTo>
                  <a:cubicBezTo>
                    <a:pt x="960" y="1904"/>
                    <a:pt x="960" y="1904"/>
                    <a:pt x="960" y="1904"/>
                  </a:cubicBezTo>
                  <a:cubicBezTo>
                    <a:pt x="977" y="1922"/>
                    <a:pt x="1001" y="1930"/>
                    <a:pt x="1024" y="1931"/>
                  </a:cubicBezTo>
                  <a:cubicBezTo>
                    <a:pt x="1047" y="1930"/>
                    <a:pt x="1071" y="1922"/>
                    <a:pt x="1088" y="1904"/>
                  </a:cubicBezTo>
                  <a:cubicBezTo>
                    <a:pt x="1217" y="1775"/>
                    <a:pt x="1217" y="1775"/>
                    <a:pt x="1217" y="1775"/>
                  </a:cubicBezTo>
                  <a:cubicBezTo>
                    <a:pt x="1217" y="1775"/>
                    <a:pt x="1217" y="1775"/>
                    <a:pt x="1217" y="1775"/>
                  </a:cubicBezTo>
                  <a:cubicBezTo>
                    <a:pt x="1217" y="1775"/>
                    <a:pt x="1217" y="1775"/>
                    <a:pt x="1217" y="1775"/>
                  </a:cubicBezTo>
                  <a:cubicBezTo>
                    <a:pt x="1235" y="1757"/>
                    <a:pt x="1257" y="1747"/>
                    <a:pt x="1280" y="1747"/>
                  </a:cubicBezTo>
                  <a:cubicBezTo>
                    <a:pt x="1303" y="1747"/>
                    <a:pt x="1325" y="1757"/>
                    <a:pt x="1343" y="1775"/>
                  </a:cubicBezTo>
                  <a:cubicBezTo>
                    <a:pt x="1343" y="1775"/>
                    <a:pt x="1343" y="1775"/>
                    <a:pt x="1343" y="1775"/>
                  </a:cubicBezTo>
                  <a:cubicBezTo>
                    <a:pt x="1343" y="1775"/>
                    <a:pt x="1343" y="1775"/>
                    <a:pt x="1343" y="1775"/>
                  </a:cubicBezTo>
                  <a:cubicBezTo>
                    <a:pt x="1472" y="1904"/>
                    <a:pt x="1472" y="1904"/>
                    <a:pt x="1472" y="1904"/>
                  </a:cubicBezTo>
                  <a:cubicBezTo>
                    <a:pt x="1489" y="1922"/>
                    <a:pt x="1513" y="1930"/>
                    <a:pt x="1536" y="1931"/>
                  </a:cubicBezTo>
                  <a:cubicBezTo>
                    <a:pt x="1559" y="1930"/>
                    <a:pt x="1583" y="1922"/>
                    <a:pt x="1600" y="1904"/>
                  </a:cubicBezTo>
                  <a:cubicBezTo>
                    <a:pt x="1729" y="1775"/>
                    <a:pt x="1729" y="1775"/>
                    <a:pt x="1729" y="1775"/>
                  </a:cubicBezTo>
                  <a:cubicBezTo>
                    <a:pt x="1729" y="1775"/>
                    <a:pt x="1729" y="1775"/>
                    <a:pt x="1729" y="1775"/>
                  </a:cubicBezTo>
                  <a:cubicBezTo>
                    <a:pt x="1729" y="1775"/>
                    <a:pt x="1729" y="1775"/>
                    <a:pt x="1729" y="1775"/>
                  </a:cubicBezTo>
                  <a:cubicBezTo>
                    <a:pt x="1747" y="1757"/>
                    <a:pt x="1769" y="1747"/>
                    <a:pt x="1792" y="1747"/>
                  </a:cubicBezTo>
                  <a:cubicBezTo>
                    <a:pt x="1815" y="1747"/>
                    <a:pt x="1837" y="1757"/>
                    <a:pt x="1855" y="1775"/>
                  </a:cubicBezTo>
                  <a:cubicBezTo>
                    <a:pt x="1855" y="1775"/>
                    <a:pt x="1855" y="1775"/>
                    <a:pt x="1855" y="1775"/>
                  </a:cubicBezTo>
                  <a:cubicBezTo>
                    <a:pt x="1855" y="1775"/>
                    <a:pt x="1855" y="1775"/>
                    <a:pt x="1855" y="1775"/>
                  </a:cubicBezTo>
                  <a:cubicBezTo>
                    <a:pt x="1984" y="1904"/>
                    <a:pt x="1984" y="1904"/>
                    <a:pt x="1984" y="1904"/>
                  </a:cubicBezTo>
                  <a:cubicBezTo>
                    <a:pt x="2001" y="1922"/>
                    <a:pt x="2025" y="1930"/>
                    <a:pt x="2048" y="1931"/>
                  </a:cubicBezTo>
                  <a:cubicBezTo>
                    <a:pt x="2071" y="1930"/>
                    <a:pt x="2095" y="1922"/>
                    <a:pt x="2112" y="1904"/>
                  </a:cubicBezTo>
                  <a:cubicBezTo>
                    <a:pt x="2241" y="1775"/>
                    <a:pt x="2241" y="1775"/>
                    <a:pt x="2241" y="1775"/>
                  </a:cubicBezTo>
                  <a:cubicBezTo>
                    <a:pt x="2241" y="1775"/>
                    <a:pt x="2241" y="1775"/>
                    <a:pt x="2241" y="1775"/>
                  </a:cubicBezTo>
                  <a:cubicBezTo>
                    <a:pt x="2241" y="1775"/>
                    <a:pt x="2241" y="1775"/>
                    <a:pt x="2241" y="1775"/>
                  </a:cubicBezTo>
                  <a:cubicBezTo>
                    <a:pt x="2259" y="1757"/>
                    <a:pt x="2281" y="1747"/>
                    <a:pt x="2304" y="1747"/>
                  </a:cubicBezTo>
                  <a:cubicBezTo>
                    <a:pt x="2327" y="1747"/>
                    <a:pt x="2349" y="1757"/>
                    <a:pt x="2367" y="1775"/>
                  </a:cubicBezTo>
                  <a:cubicBezTo>
                    <a:pt x="2367" y="1775"/>
                    <a:pt x="2367" y="1775"/>
                    <a:pt x="2367" y="1775"/>
                  </a:cubicBezTo>
                  <a:cubicBezTo>
                    <a:pt x="2367" y="1775"/>
                    <a:pt x="2367" y="1775"/>
                    <a:pt x="2367" y="1775"/>
                  </a:cubicBezTo>
                  <a:cubicBezTo>
                    <a:pt x="2496" y="1904"/>
                    <a:pt x="2496" y="1904"/>
                    <a:pt x="2496" y="1904"/>
                  </a:cubicBezTo>
                  <a:cubicBezTo>
                    <a:pt x="2513" y="1922"/>
                    <a:pt x="2537" y="1930"/>
                    <a:pt x="2560" y="1931"/>
                  </a:cubicBezTo>
                  <a:cubicBezTo>
                    <a:pt x="2583" y="1930"/>
                    <a:pt x="2607" y="1922"/>
                    <a:pt x="2624" y="1904"/>
                  </a:cubicBezTo>
                  <a:cubicBezTo>
                    <a:pt x="2753" y="1775"/>
                    <a:pt x="2753" y="1775"/>
                    <a:pt x="2753" y="1775"/>
                  </a:cubicBezTo>
                  <a:cubicBezTo>
                    <a:pt x="2753" y="1775"/>
                    <a:pt x="2753" y="1775"/>
                    <a:pt x="2753" y="1775"/>
                  </a:cubicBezTo>
                  <a:cubicBezTo>
                    <a:pt x="2753" y="1775"/>
                    <a:pt x="2753" y="1775"/>
                    <a:pt x="2753" y="1775"/>
                  </a:cubicBezTo>
                  <a:cubicBezTo>
                    <a:pt x="2771" y="1757"/>
                    <a:pt x="2793" y="1747"/>
                    <a:pt x="2816" y="1747"/>
                  </a:cubicBezTo>
                  <a:cubicBezTo>
                    <a:pt x="2839" y="1747"/>
                    <a:pt x="2861" y="1757"/>
                    <a:pt x="2879" y="1775"/>
                  </a:cubicBezTo>
                  <a:cubicBezTo>
                    <a:pt x="2879" y="1775"/>
                    <a:pt x="2879" y="1775"/>
                    <a:pt x="2879" y="1775"/>
                  </a:cubicBezTo>
                  <a:cubicBezTo>
                    <a:pt x="2879" y="1775"/>
                    <a:pt x="2879" y="1775"/>
                    <a:pt x="2879" y="1775"/>
                  </a:cubicBezTo>
                  <a:cubicBezTo>
                    <a:pt x="3008" y="1904"/>
                    <a:pt x="3008" y="1904"/>
                    <a:pt x="3008" y="1904"/>
                  </a:cubicBezTo>
                  <a:cubicBezTo>
                    <a:pt x="3025" y="1922"/>
                    <a:pt x="3049" y="1930"/>
                    <a:pt x="3072" y="1931"/>
                  </a:cubicBezTo>
                  <a:cubicBezTo>
                    <a:pt x="3095" y="1930"/>
                    <a:pt x="3119" y="1922"/>
                    <a:pt x="3136" y="1904"/>
                  </a:cubicBezTo>
                  <a:cubicBezTo>
                    <a:pt x="3265" y="1775"/>
                    <a:pt x="3265" y="1775"/>
                    <a:pt x="3265" y="1775"/>
                  </a:cubicBezTo>
                  <a:cubicBezTo>
                    <a:pt x="3265" y="1775"/>
                    <a:pt x="3265" y="1775"/>
                    <a:pt x="3265" y="1775"/>
                  </a:cubicBezTo>
                  <a:cubicBezTo>
                    <a:pt x="3265" y="1775"/>
                    <a:pt x="3265" y="1775"/>
                    <a:pt x="3265" y="1775"/>
                  </a:cubicBezTo>
                  <a:cubicBezTo>
                    <a:pt x="3283" y="1757"/>
                    <a:pt x="3305" y="1747"/>
                    <a:pt x="3328" y="1747"/>
                  </a:cubicBezTo>
                  <a:cubicBezTo>
                    <a:pt x="3351" y="1747"/>
                    <a:pt x="3373" y="1757"/>
                    <a:pt x="3391" y="1775"/>
                  </a:cubicBezTo>
                  <a:cubicBezTo>
                    <a:pt x="3391" y="1775"/>
                    <a:pt x="3391" y="1775"/>
                    <a:pt x="3391" y="1775"/>
                  </a:cubicBezTo>
                  <a:cubicBezTo>
                    <a:pt x="3391" y="1775"/>
                    <a:pt x="3391" y="1775"/>
                    <a:pt x="3391" y="1775"/>
                  </a:cubicBezTo>
                  <a:cubicBezTo>
                    <a:pt x="3520" y="1904"/>
                    <a:pt x="3520" y="1904"/>
                    <a:pt x="3520" y="1904"/>
                  </a:cubicBezTo>
                  <a:cubicBezTo>
                    <a:pt x="3537" y="1922"/>
                    <a:pt x="3561" y="1930"/>
                    <a:pt x="3584" y="1931"/>
                  </a:cubicBezTo>
                  <a:cubicBezTo>
                    <a:pt x="3607" y="1930"/>
                    <a:pt x="3631" y="1922"/>
                    <a:pt x="3648" y="1904"/>
                  </a:cubicBezTo>
                  <a:cubicBezTo>
                    <a:pt x="3777" y="1775"/>
                    <a:pt x="3777" y="1775"/>
                    <a:pt x="3777" y="1775"/>
                  </a:cubicBezTo>
                  <a:cubicBezTo>
                    <a:pt x="3777" y="1775"/>
                    <a:pt x="3777" y="1775"/>
                    <a:pt x="3777" y="1775"/>
                  </a:cubicBezTo>
                  <a:cubicBezTo>
                    <a:pt x="3777" y="1775"/>
                    <a:pt x="3777" y="1775"/>
                    <a:pt x="3777" y="1775"/>
                  </a:cubicBezTo>
                  <a:cubicBezTo>
                    <a:pt x="3795" y="1757"/>
                    <a:pt x="3817" y="1747"/>
                    <a:pt x="3840" y="1747"/>
                  </a:cubicBezTo>
                  <a:cubicBezTo>
                    <a:pt x="3863" y="1747"/>
                    <a:pt x="3885" y="1757"/>
                    <a:pt x="3903" y="1775"/>
                  </a:cubicBezTo>
                  <a:cubicBezTo>
                    <a:pt x="3903" y="1775"/>
                    <a:pt x="3903" y="1775"/>
                    <a:pt x="3903" y="1775"/>
                  </a:cubicBezTo>
                  <a:cubicBezTo>
                    <a:pt x="3903" y="1775"/>
                    <a:pt x="3903" y="1775"/>
                    <a:pt x="3903" y="1775"/>
                  </a:cubicBezTo>
                  <a:cubicBezTo>
                    <a:pt x="4032" y="1904"/>
                    <a:pt x="4032" y="1904"/>
                    <a:pt x="4032" y="1904"/>
                  </a:cubicBezTo>
                  <a:cubicBezTo>
                    <a:pt x="4049" y="1922"/>
                    <a:pt x="4073" y="1930"/>
                    <a:pt x="4096" y="1931"/>
                  </a:cubicBezTo>
                  <a:cubicBezTo>
                    <a:pt x="4119" y="1930"/>
                    <a:pt x="4143" y="1922"/>
                    <a:pt x="4160" y="1904"/>
                  </a:cubicBezTo>
                  <a:cubicBezTo>
                    <a:pt x="4289" y="1775"/>
                    <a:pt x="4289" y="1775"/>
                    <a:pt x="4289" y="1775"/>
                  </a:cubicBezTo>
                  <a:cubicBezTo>
                    <a:pt x="4289" y="1775"/>
                    <a:pt x="4289" y="1775"/>
                    <a:pt x="4289" y="1775"/>
                  </a:cubicBezTo>
                  <a:cubicBezTo>
                    <a:pt x="4289" y="1775"/>
                    <a:pt x="4289" y="1775"/>
                    <a:pt x="4289" y="1775"/>
                  </a:cubicBezTo>
                  <a:cubicBezTo>
                    <a:pt x="4307" y="1757"/>
                    <a:pt x="4329" y="1747"/>
                    <a:pt x="4352" y="1747"/>
                  </a:cubicBezTo>
                  <a:cubicBezTo>
                    <a:pt x="4375" y="1747"/>
                    <a:pt x="4397" y="1757"/>
                    <a:pt x="4415" y="1775"/>
                  </a:cubicBezTo>
                  <a:cubicBezTo>
                    <a:pt x="4415" y="1775"/>
                    <a:pt x="4415" y="1775"/>
                    <a:pt x="4415" y="1775"/>
                  </a:cubicBezTo>
                  <a:cubicBezTo>
                    <a:pt x="4415" y="1775"/>
                    <a:pt x="4415" y="1775"/>
                    <a:pt x="4415" y="1775"/>
                  </a:cubicBezTo>
                  <a:cubicBezTo>
                    <a:pt x="4544" y="1904"/>
                    <a:pt x="4544" y="1904"/>
                    <a:pt x="4544" y="1904"/>
                  </a:cubicBezTo>
                  <a:cubicBezTo>
                    <a:pt x="4561" y="1922"/>
                    <a:pt x="4585" y="1930"/>
                    <a:pt x="4608" y="1931"/>
                  </a:cubicBezTo>
                  <a:cubicBezTo>
                    <a:pt x="4631" y="1930"/>
                    <a:pt x="4655" y="1922"/>
                    <a:pt x="4672" y="1904"/>
                  </a:cubicBezTo>
                  <a:cubicBezTo>
                    <a:pt x="4801" y="1775"/>
                    <a:pt x="4801" y="1775"/>
                    <a:pt x="4801" y="1775"/>
                  </a:cubicBezTo>
                  <a:cubicBezTo>
                    <a:pt x="4801" y="1775"/>
                    <a:pt x="4801" y="1775"/>
                    <a:pt x="4801" y="1775"/>
                  </a:cubicBezTo>
                  <a:cubicBezTo>
                    <a:pt x="4801" y="1775"/>
                    <a:pt x="4801" y="1775"/>
                    <a:pt x="4801" y="1775"/>
                  </a:cubicBezTo>
                  <a:cubicBezTo>
                    <a:pt x="4819" y="1757"/>
                    <a:pt x="4841" y="1747"/>
                    <a:pt x="4864" y="1747"/>
                  </a:cubicBezTo>
                  <a:cubicBezTo>
                    <a:pt x="4887" y="1747"/>
                    <a:pt x="4909" y="1757"/>
                    <a:pt x="4927" y="1775"/>
                  </a:cubicBezTo>
                  <a:cubicBezTo>
                    <a:pt x="4927" y="1775"/>
                    <a:pt x="4927" y="1775"/>
                    <a:pt x="4927" y="1775"/>
                  </a:cubicBezTo>
                  <a:cubicBezTo>
                    <a:pt x="4927" y="1775"/>
                    <a:pt x="4927" y="1775"/>
                    <a:pt x="4927" y="1775"/>
                  </a:cubicBezTo>
                  <a:cubicBezTo>
                    <a:pt x="5056" y="1904"/>
                    <a:pt x="5056" y="1904"/>
                    <a:pt x="5056" y="1904"/>
                  </a:cubicBezTo>
                  <a:cubicBezTo>
                    <a:pt x="5073" y="1922"/>
                    <a:pt x="5097" y="1930"/>
                    <a:pt x="5120" y="1931"/>
                  </a:cubicBezTo>
                  <a:cubicBezTo>
                    <a:pt x="5143" y="1930"/>
                    <a:pt x="5167" y="1922"/>
                    <a:pt x="5184" y="1904"/>
                  </a:cubicBezTo>
                  <a:cubicBezTo>
                    <a:pt x="5313" y="1775"/>
                    <a:pt x="5313" y="1775"/>
                    <a:pt x="5313" y="1775"/>
                  </a:cubicBezTo>
                  <a:cubicBezTo>
                    <a:pt x="5313" y="1775"/>
                    <a:pt x="5313" y="1775"/>
                    <a:pt x="5313" y="1775"/>
                  </a:cubicBezTo>
                  <a:cubicBezTo>
                    <a:pt x="5313" y="1775"/>
                    <a:pt x="5313" y="1775"/>
                    <a:pt x="5313" y="1775"/>
                  </a:cubicBezTo>
                  <a:cubicBezTo>
                    <a:pt x="5331" y="1757"/>
                    <a:pt x="5353" y="1747"/>
                    <a:pt x="5376" y="1747"/>
                  </a:cubicBezTo>
                  <a:cubicBezTo>
                    <a:pt x="5399" y="1747"/>
                    <a:pt x="5421" y="1757"/>
                    <a:pt x="5439" y="1775"/>
                  </a:cubicBezTo>
                  <a:cubicBezTo>
                    <a:pt x="5439" y="1775"/>
                    <a:pt x="5439" y="1775"/>
                    <a:pt x="5439" y="1775"/>
                  </a:cubicBezTo>
                  <a:cubicBezTo>
                    <a:pt x="5439" y="1775"/>
                    <a:pt x="5439" y="1775"/>
                    <a:pt x="5439" y="1775"/>
                  </a:cubicBezTo>
                  <a:cubicBezTo>
                    <a:pt x="5568" y="1904"/>
                    <a:pt x="5568" y="1904"/>
                    <a:pt x="5568" y="1904"/>
                  </a:cubicBezTo>
                  <a:cubicBezTo>
                    <a:pt x="5585" y="1922"/>
                    <a:pt x="5609" y="1930"/>
                    <a:pt x="5632" y="1931"/>
                  </a:cubicBezTo>
                  <a:cubicBezTo>
                    <a:pt x="5655" y="1930"/>
                    <a:pt x="5679" y="1922"/>
                    <a:pt x="5696" y="1904"/>
                  </a:cubicBezTo>
                  <a:cubicBezTo>
                    <a:pt x="5825" y="1775"/>
                    <a:pt x="5825" y="1775"/>
                    <a:pt x="5825" y="1775"/>
                  </a:cubicBezTo>
                  <a:cubicBezTo>
                    <a:pt x="5825" y="1775"/>
                    <a:pt x="5825" y="1775"/>
                    <a:pt x="5825" y="1775"/>
                  </a:cubicBezTo>
                  <a:cubicBezTo>
                    <a:pt x="5825" y="1775"/>
                    <a:pt x="5825" y="1775"/>
                    <a:pt x="5825" y="1775"/>
                  </a:cubicBezTo>
                  <a:cubicBezTo>
                    <a:pt x="5843" y="1757"/>
                    <a:pt x="5865" y="1747"/>
                    <a:pt x="5888" y="1747"/>
                  </a:cubicBezTo>
                  <a:cubicBezTo>
                    <a:pt x="5911" y="1747"/>
                    <a:pt x="5933" y="1757"/>
                    <a:pt x="5951" y="1775"/>
                  </a:cubicBezTo>
                  <a:cubicBezTo>
                    <a:pt x="5951" y="1775"/>
                    <a:pt x="5951" y="1775"/>
                    <a:pt x="5951" y="1775"/>
                  </a:cubicBezTo>
                  <a:cubicBezTo>
                    <a:pt x="5951" y="1775"/>
                    <a:pt x="5951" y="1775"/>
                    <a:pt x="5951" y="1775"/>
                  </a:cubicBezTo>
                  <a:cubicBezTo>
                    <a:pt x="6080" y="1904"/>
                    <a:pt x="6080" y="1904"/>
                    <a:pt x="6080" y="1904"/>
                  </a:cubicBezTo>
                  <a:cubicBezTo>
                    <a:pt x="6097" y="1922"/>
                    <a:pt x="6121" y="1930"/>
                    <a:pt x="6144" y="1931"/>
                  </a:cubicBezTo>
                  <a:cubicBezTo>
                    <a:pt x="6167" y="1930"/>
                    <a:pt x="6191" y="1922"/>
                    <a:pt x="6208" y="1904"/>
                  </a:cubicBezTo>
                  <a:cubicBezTo>
                    <a:pt x="6337" y="1775"/>
                    <a:pt x="6337" y="1775"/>
                    <a:pt x="6337" y="1775"/>
                  </a:cubicBezTo>
                  <a:cubicBezTo>
                    <a:pt x="6337" y="1775"/>
                    <a:pt x="6337" y="1775"/>
                    <a:pt x="6337" y="1775"/>
                  </a:cubicBezTo>
                  <a:cubicBezTo>
                    <a:pt x="6337" y="1775"/>
                    <a:pt x="6337" y="1775"/>
                    <a:pt x="6337" y="1775"/>
                  </a:cubicBezTo>
                  <a:cubicBezTo>
                    <a:pt x="6355" y="1757"/>
                    <a:pt x="6377" y="1747"/>
                    <a:pt x="6400" y="1747"/>
                  </a:cubicBezTo>
                  <a:cubicBezTo>
                    <a:pt x="6423" y="1747"/>
                    <a:pt x="6445" y="1757"/>
                    <a:pt x="6463" y="1775"/>
                  </a:cubicBezTo>
                  <a:cubicBezTo>
                    <a:pt x="6463" y="1775"/>
                    <a:pt x="6463" y="1775"/>
                    <a:pt x="6463" y="1775"/>
                  </a:cubicBezTo>
                  <a:cubicBezTo>
                    <a:pt x="6463" y="1775"/>
                    <a:pt x="6463" y="1775"/>
                    <a:pt x="6463" y="1775"/>
                  </a:cubicBezTo>
                  <a:cubicBezTo>
                    <a:pt x="6592" y="1904"/>
                    <a:pt x="6592" y="1904"/>
                    <a:pt x="6592" y="1904"/>
                  </a:cubicBezTo>
                  <a:cubicBezTo>
                    <a:pt x="6609" y="1922"/>
                    <a:pt x="6633" y="1930"/>
                    <a:pt x="6656" y="1931"/>
                  </a:cubicBezTo>
                  <a:cubicBezTo>
                    <a:pt x="6679" y="1930"/>
                    <a:pt x="6703" y="1922"/>
                    <a:pt x="6720" y="1904"/>
                  </a:cubicBezTo>
                  <a:cubicBezTo>
                    <a:pt x="6849" y="1775"/>
                    <a:pt x="6849" y="1775"/>
                    <a:pt x="6849" y="1775"/>
                  </a:cubicBezTo>
                  <a:cubicBezTo>
                    <a:pt x="6849" y="1775"/>
                    <a:pt x="6849" y="1775"/>
                    <a:pt x="6849" y="1775"/>
                  </a:cubicBezTo>
                  <a:cubicBezTo>
                    <a:pt x="6849" y="1775"/>
                    <a:pt x="6849" y="1775"/>
                    <a:pt x="6849" y="1775"/>
                  </a:cubicBezTo>
                  <a:cubicBezTo>
                    <a:pt x="6867" y="1757"/>
                    <a:pt x="6889" y="1747"/>
                    <a:pt x="6912" y="1747"/>
                  </a:cubicBezTo>
                  <a:cubicBezTo>
                    <a:pt x="6935" y="1747"/>
                    <a:pt x="6957" y="1757"/>
                    <a:pt x="6975" y="1775"/>
                  </a:cubicBezTo>
                  <a:cubicBezTo>
                    <a:pt x="6975" y="1775"/>
                    <a:pt x="6975" y="1775"/>
                    <a:pt x="6975" y="1775"/>
                  </a:cubicBezTo>
                  <a:cubicBezTo>
                    <a:pt x="6975" y="1775"/>
                    <a:pt x="6975" y="1775"/>
                    <a:pt x="6975" y="1775"/>
                  </a:cubicBezTo>
                  <a:cubicBezTo>
                    <a:pt x="7104" y="1904"/>
                    <a:pt x="7104" y="1904"/>
                    <a:pt x="7104" y="1904"/>
                  </a:cubicBezTo>
                  <a:cubicBezTo>
                    <a:pt x="7121" y="1922"/>
                    <a:pt x="7145" y="1930"/>
                    <a:pt x="7168" y="1931"/>
                  </a:cubicBezTo>
                  <a:cubicBezTo>
                    <a:pt x="7191" y="1930"/>
                    <a:pt x="7215" y="1922"/>
                    <a:pt x="7232" y="1904"/>
                  </a:cubicBezTo>
                  <a:cubicBezTo>
                    <a:pt x="7361" y="1775"/>
                    <a:pt x="7361" y="1775"/>
                    <a:pt x="7361" y="1775"/>
                  </a:cubicBezTo>
                  <a:cubicBezTo>
                    <a:pt x="7361" y="1775"/>
                    <a:pt x="7361" y="1775"/>
                    <a:pt x="7361" y="1775"/>
                  </a:cubicBezTo>
                  <a:cubicBezTo>
                    <a:pt x="7361" y="1775"/>
                    <a:pt x="7361" y="1775"/>
                    <a:pt x="7361" y="1775"/>
                  </a:cubicBezTo>
                  <a:cubicBezTo>
                    <a:pt x="7379" y="1757"/>
                    <a:pt x="7401" y="1747"/>
                    <a:pt x="7424" y="1747"/>
                  </a:cubicBezTo>
                  <a:cubicBezTo>
                    <a:pt x="7447" y="1747"/>
                    <a:pt x="7469" y="1757"/>
                    <a:pt x="7487" y="1775"/>
                  </a:cubicBezTo>
                  <a:cubicBezTo>
                    <a:pt x="7487" y="1775"/>
                    <a:pt x="7487" y="1775"/>
                    <a:pt x="7487" y="1775"/>
                  </a:cubicBezTo>
                  <a:cubicBezTo>
                    <a:pt x="7487" y="1775"/>
                    <a:pt x="7487" y="1775"/>
                    <a:pt x="7487" y="1775"/>
                  </a:cubicBezTo>
                  <a:cubicBezTo>
                    <a:pt x="7616" y="1904"/>
                    <a:pt x="7616" y="1904"/>
                    <a:pt x="7616" y="1904"/>
                  </a:cubicBezTo>
                  <a:cubicBezTo>
                    <a:pt x="7633" y="1922"/>
                    <a:pt x="7657" y="1930"/>
                    <a:pt x="7680" y="1931"/>
                  </a:cubicBezTo>
                  <a:cubicBezTo>
                    <a:pt x="7680" y="0"/>
                    <a:pt x="7680" y="0"/>
                    <a:pt x="76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  <a:alpha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052" name="Grey shape"/>
            <p:cNvSpPr>
              <a:spLocks/>
            </p:cNvSpPr>
            <p:nvPr/>
          </p:nvSpPr>
          <p:spPr bwMode="auto">
            <a:xfrm>
              <a:off x="-1588" y="4870450"/>
              <a:ext cx="9144000" cy="271463"/>
            </a:xfrm>
            <a:custGeom>
              <a:avLst/>
              <a:gdLst>
                <a:gd name="T0" fmla="*/ 7487 w 7680"/>
                <a:gd name="T1" fmla="*/ 156 h 228"/>
                <a:gd name="T2" fmla="*/ 7361 w 7680"/>
                <a:gd name="T3" fmla="*/ 156 h 228"/>
                <a:gd name="T4" fmla="*/ 7232 w 7680"/>
                <a:gd name="T5" fmla="*/ 27 h 228"/>
                <a:gd name="T6" fmla="*/ 6975 w 7680"/>
                <a:gd name="T7" fmla="*/ 156 h 228"/>
                <a:gd name="T8" fmla="*/ 6912 w 7680"/>
                <a:gd name="T9" fmla="*/ 184 h 228"/>
                <a:gd name="T10" fmla="*/ 6849 w 7680"/>
                <a:gd name="T11" fmla="*/ 156 h 228"/>
                <a:gd name="T12" fmla="*/ 6592 w 7680"/>
                <a:gd name="T13" fmla="*/ 27 h 228"/>
                <a:gd name="T14" fmla="*/ 6463 w 7680"/>
                <a:gd name="T15" fmla="*/ 156 h 228"/>
                <a:gd name="T16" fmla="*/ 6337 w 7680"/>
                <a:gd name="T17" fmla="*/ 156 h 228"/>
                <a:gd name="T18" fmla="*/ 6144 w 7680"/>
                <a:gd name="T19" fmla="*/ 0 h 228"/>
                <a:gd name="T20" fmla="*/ 5951 w 7680"/>
                <a:gd name="T21" fmla="*/ 156 h 228"/>
                <a:gd name="T22" fmla="*/ 5825 w 7680"/>
                <a:gd name="T23" fmla="*/ 156 h 228"/>
                <a:gd name="T24" fmla="*/ 5696 w 7680"/>
                <a:gd name="T25" fmla="*/ 27 h 228"/>
                <a:gd name="T26" fmla="*/ 5439 w 7680"/>
                <a:gd name="T27" fmla="*/ 156 h 228"/>
                <a:gd name="T28" fmla="*/ 5376 w 7680"/>
                <a:gd name="T29" fmla="*/ 184 h 228"/>
                <a:gd name="T30" fmla="*/ 5313 w 7680"/>
                <a:gd name="T31" fmla="*/ 156 h 228"/>
                <a:gd name="T32" fmla="*/ 5056 w 7680"/>
                <a:gd name="T33" fmla="*/ 27 h 228"/>
                <a:gd name="T34" fmla="*/ 4927 w 7680"/>
                <a:gd name="T35" fmla="*/ 156 h 228"/>
                <a:gd name="T36" fmla="*/ 4801 w 7680"/>
                <a:gd name="T37" fmla="*/ 156 h 228"/>
                <a:gd name="T38" fmla="*/ 4608 w 7680"/>
                <a:gd name="T39" fmla="*/ 0 h 228"/>
                <a:gd name="T40" fmla="*/ 4415 w 7680"/>
                <a:gd name="T41" fmla="*/ 156 h 228"/>
                <a:gd name="T42" fmla="*/ 4289 w 7680"/>
                <a:gd name="T43" fmla="*/ 156 h 228"/>
                <a:gd name="T44" fmla="*/ 4160 w 7680"/>
                <a:gd name="T45" fmla="*/ 27 h 228"/>
                <a:gd name="T46" fmla="*/ 3903 w 7680"/>
                <a:gd name="T47" fmla="*/ 156 h 228"/>
                <a:gd name="T48" fmla="*/ 3840 w 7680"/>
                <a:gd name="T49" fmla="*/ 184 h 228"/>
                <a:gd name="T50" fmla="*/ 3777 w 7680"/>
                <a:gd name="T51" fmla="*/ 156 h 228"/>
                <a:gd name="T52" fmla="*/ 3520 w 7680"/>
                <a:gd name="T53" fmla="*/ 27 h 228"/>
                <a:gd name="T54" fmla="*/ 3391 w 7680"/>
                <a:gd name="T55" fmla="*/ 156 h 228"/>
                <a:gd name="T56" fmla="*/ 3265 w 7680"/>
                <a:gd name="T57" fmla="*/ 156 h 228"/>
                <a:gd name="T58" fmla="*/ 3072 w 7680"/>
                <a:gd name="T59" fmla="*/ 0 h 228"/>
                <a:gd name="T60" fmla="*/ 2879 w 7680"/>
                <a:gd name="T61" fmla="*/ 156 h 228"/>
                <a:gd name="T62" fmla="*/ 2753 w 7680"/>
                <a:gd name="T63" fmla="*/ 156 h 228"/>
                <a:gd name="T64" fmla="*/ 2624 w 7680"/>
                <a:gd name="T65" fmla="*/ 27 h 228"/>
                <a:gd name="T66" fmla="*/ 2367 w 7680"/>
                <a:gd name="T67" fmla="*/ 156 h 228"/>
                <a:gd name="T68" fmla="*/ 2304 w 7680"/>
                <a:gd name="T69" fmla="*/ 184 h 228"/>
                <a:gd name="T70" fmla="*/ 2241 w 7680"/>
                <a:gd name="T71" fmla="*/ 156 h 228"/>
                <a:gd name="T72" fmla="*/ 1984 w 7680"/>
                <a:gd name="T73" fmla="*/ 27 h 228"/>
                <a:gd name="T74" fmla="*/ 1855 w 7680"/>
                <a:gd name="T75" fmla="*/ 156 h 228"/>
                <a:gd name="T76" fmla="*/ 1729 w 7680"/>
                <a:gd name="T77" fmla="*/ 156 h 228"/>
                <a:gd name="T78" fmla="*/ 1536 w 7680"/>
                <a:gd name="T79" fmla="*/ 0 h 228"/>
                <a:gd name="T80" fmla="*/ 1343 w 7680"/>
                <a:gd name="T81" fmla="*/ 156 h 228"/>
                <a:gd name="T82" fmla="*/ 1217 w 7680"/>
                <a:gd name="T83" fmla="*/ 156 h 228"/>
                <a:gd name="T84" fmla="*/ 1088 w 7680"/>
                <a:gd name="T85" fmla="*/ 27 h 228"/>
                <a:gd name="T86" fmla="*/ 831 w 7680"/>
                <a:gd name="T87" fmla="*/ 156 h 228"/>
                <a:gd name="T88" fmla="*/ 768 w 7680"/>
                <a:gd name="T89" fmla="*/ 184 h 228"/>
                <a:gd name="T90" fmla="*/ 705 w 7680"/>
                <a:gd name="T91" fmla="*/ 156 h 228"/>
                <a:gd name="T92" fmla="*/ 448 w 7680"/>
                <a:gd name="T93" fmla="*/ 27 h 228"/>
                <a:gd name="T94" fmla="*/ 319 w 7680"/>
                <a:gd name="T95" fmla="*/ 156 h 228"/>
                <a:gd name="T96" fmla="*/ 193 w 7680"/>
                <a:gd name="T97" fmla="*/ 156 h 228"/>
                <a:gd name="T98" fmla="*/ 0 w 7680"/>
                <a:gd name="T99" fmla="*/ 0 h 228"/>
                <a:gd name="T100" fmla="*/ 7680 w 7680"/>
                <a:gd name="T101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0" h="228">
                  <a:moveTo>
                    <a:pt x="7616" y="27"/>
                  </a:moveTo>
                  <a:cubicBezTo>
                    <a:pt x="7487" y="156"/>
                    <a:pt x="7487" y="156"/>
                    <a:pt x="7487" y="156"/>
                  </a:cubicBezTo>
                  <a:cubicBezTo>
                    <a:pt x="7487" y="156"/>
                    <a:pt x="7487" y="156"/>
                    <a:pt x="7487" y="156"/>
                  </a:cubicBezTo>
                  <a:cubicBezTo>
                    <a:pt x="7487" y="156"/>
                    <a:pt x="7487" y="156"/>
                    <a:pt x="7487" y="156"/>
                  </a:cubicBezTo>
                  <a:cubicBezTo>
                    <a:pt x="7469" y="174"/>
                    <a:pt x="7447" y="184"/>
                    <a:pt x="7424" y="184"/>
                  </a:cubicBezTo>
                  <a:cubicBezTo>
                    <a:pt x="7401" y="184"/>
                    <a:pt x="7379" y="174"/>
                    <a:pt x="7361" y="156"/>
                  </a:cubicBezTo>
                  <a:cubicBezTo>
                    <a:pt x="7361" y="156"/>
                    <a:pt x="7361" y="156"/>
                    <a:pt x="7361" y="156"/>
                  </a:cubicBezTo>
                  <a:cubicBezTo>
                    <a:pt x="7361" y="156"/>
                    <a:pt x="7361" y="156"/>
                    <a:pt x="7361" y="156"/>
                  </a:cubicBezTo>
                  <a:cubicBezTo>
                    <a:pt x="7232" y="27"/>
                    <a:pt x="7232" y="27"/>
                    <a:pt x="7232" y="27"/>
                  </a:cubicBezTo>
                  <a:cubicBezTo>
                    <a:pt x="7215" y="9"/>
                    <a:pt x="7191" y="0"/>
                    <a:pt x="7168" y="0"/>
                  </a:cubicBezTo>
                  <a:cubicBezTo>
                    <a:pt x="7145" y="0"/>
                    <a:pt x="7121" y="9"/>
                    <a:pt x="7104" y="27"/>
                  </a:cubicBezTo>
                  <a:cubicBezTo>
                    <a:pt x="6975" y="156"/>
                    <a:pt x="6975" y="156"/>
                    <a:pt x="6975" y="156"/>
                  </a:cubicBezTo>
                  <a:cubicBezTo>
                    <a:pt x="6975" y="156"/>
                    <a:pt x="6975" y="156"/>
                    <a:pt x="6975" y="156"/>
                  </a:cubicBezTo>
                  <a:cubicBezTo>
                    <a:pt x="6975" y="156"/>
                    <a:pt x="6975" y="156"/>
                    <a:pt x="6975" y="156"/>
                  </a:cubicBezTo>
                  <a:cubicBezTo>
                    <a:pt x="6957" y="174"/>
                    <a:pt x="6935" y="184"/>
                    <a:pt x="6912" y="184"/>
                  </a:cubicBezTo>
                  <a:cubicBezTo>
                    <a:pt x="6889" y="184"/>
                    <a:pt x="6867" y="174"/>
                    <a:pt x="6849" y="156"/>
                  </a:cubicBezTo>
                  <a:cubicBezTo>
                    <a:pt x="6849" y="156"/>
                    <a:pt x="6849" y="156"/>
                    <a:pt x="6849" y="156"/>
                  </a:cubicBezTo>
                  <a:cubicBezTo>
                    <a:pt x="6849" y="156"/>
                    <a:pt x="6849" y="156"/>
                    <a:pt x="6849" y="156"/>
                  </a:cubicBezTo>
                  <a:cubicBezTo>
                    <a:pt x="6720" y="27"/>
                    <a:pt x="6720" y="27"/>
                    <a:pt x="6720" y="27"/>
                  </a:cubicBezTo>
                  <a:cubicBezTo>
                    <a:pt x="6703" y="9"/>
                    <a:pt x="6679" y="0"/>
                    <a:pt x="6656" y="0"/>
                  </a:cubicBezTo>
                  <a:cubicBezTo>
                    <a:pt x="6633" y="0"/>
                    <a:pt x="6609" y="9"/>
                    <a:pt x="6592" y="27"/>
                  </a:cubicBezTo>
                  <a:cubicBezTo>
                    <a:pt x="6463" y="156"/>
                    <a:pt x="6463" y="156"/>
                    <a:pt x="6463" y="156"/>
                  </a:cubicBezTo>
                  <a:cubicBezTo>
                    <a:pt x="6463" y="156"/>
                    <a:pt x="6463" y="156"/>
                    <a:pt x="6463" y="156"/>
                  </a:cubicBezTo>
                  <a:cubicBezTo>
                    <a:pt x="6463" y="156"/>
                    <a:pt x="6463" y="156"/>
                    <a:pt x="6463" y="156"/>
                  </a:cubicBezTo>
                  <a:cubicBezTo>
                    <a:pt x="6445" y="174"/>
                    <a:pt x="6423" y="184"/>
                    <a:pt x="6400" y="184"/>
                  </a:cubicBezTo>
                  <a:cubicBezTo>
                    <a:pt x="6377" y="184"/>
                    <a:pt x="6355" y="174"/>
                    <a:pt x="6337" y="156"/>
                  </a:cubicBezTo>
                  <a:cubicBezTo>
                    <a:pt x="6337" y="156"/>
                    <a:pt x="6337" y="156"/>
                    <a:pt x="6337" y="156"/>
                  </a:cubicBezTo>
                  <a:cubicBezTo>
                    <a:pt x="6337" y="156"/>
                    <a:pt x="6337" y="156"/>
                    <a:pt x="6337" y="156"/>
                  </a:cubicBezTo>
                  <a:cubicBezTo>
                    <a:pt x="6208" y="27"/>
                    <a:pt x="6208" y="27"/>
                    <a:pt x="6208" y="27"/>
                  </a:cubicBezTo>
                  <a:cubicBezTo>
                    <a:pt x="6191" y="9"/>
                    <a:pt x="6167" y="0"/>
                    <a:pt x="6144" y="0"/>
                  </a:cubicBezTo>
                  <a:cubicBezTo>
                    <a:pt x="6121" y="0"/>
                    <a:pt x="6097" y="9"/>
                    <a:pt x="6080" y="27"/>
                  </a:cubicBezTo>
                  <a:cubicBezTo>
                    <a:pt x="5951" y="156"/>
                    <a:pt x="5951" y="156"/>
                    <a:pt x="5951" y="156"/>
                  </a:cubicBezTo>
                  <a:cubicBezTo>
                    <a:pt x="5951" y="156"/>
                    <a:pt x="5951" y="156"/>
                    <a:pt x="5951" y="156"/>
                  </a:cubicBezTo>
                  <a:cubicBezTo>
                    <a:pt x="5951" y="156"/>
                    <a:pt x="5951" y="156"/>
                    <a:pt x="5951" y="156"/>
                  </a:cubicBezTo>
                  <a:cubicBezTo>
                    <a:pt x="5933" y="174"/>
                    <a:pt x="5911" y="184"/>
                    <a:pt x="5888" y="184"/>
                  </a:cubicBezTo>
                  <a:cubicBezTo>
                    <a:pt x="5865" y="184"/>
                    <a:pt x="5843" y="174"/>
                    <a:pt x="5825" y="156"/>
                  </a:cubicBezTo>
                  <a:cubicBezTo>
                    <a:pt x="5825" y="156"/>
                    <a:pt x="5825" y="156"/>
                    <a:pt x="5825" y="156"/>
                  </a:cubicBezTo>
                  <a:cubicBezTo>
                    <a:pt x="5825" y="156"/>
                    <a:pt x="5825" y="156"/>
                    <a:pt x="5825" y="156"/>
                  </a:cubicBezTo>
                  <a:cubicBezTo>
                    <a:pt x="5696" y="27"/>
                    <a:pt x="5696" y="27"/>
                    <a:pt x="5696" y="27"/>
                  </a:cubicBezTo>
                  <a:cubicBezTo>
                    <a:pt x="5679" y="9"/>
                    <a:pt x="5655" y="0"/>
                    <a:pt x="5632" y="0"/>
                  </a:cubicBezTo>
                  <a:cubicBezTo>
                    <a:pt x="5609" y="0"/>
                    <a:pt x="5585" y="9"/>
                    <a:pt x="5568" y="27"/>
                  </a:cubicBezTo>
                  <a:cubicBezTo>
                    <a:pt x="5439" y="156"/>
                    <a:pt x="5439" y="156"/>
                    <a:pt x="5439" y="156"/>
                  </a:cubicBezTo>
                  <a:cubicBezTo>
                    <a:pt x="5439" y="156"/>
                    <a:pt x="5439" y="156"/>
                    <a:pt x="5439" y="156"/>
                  </a:cubicBezTo>
                  <a:cubicBezTo>
                    <a:pt x="5439" y="156"/>
                    <a:pt x="5439" y="156"/>
                    <a:pt x="5439" y="156"/>
                  </a:cubicBezTo>
                  <a:cubicBezTo>
                    <a:pt x="5421" y="174"/>
                    <a:pt x="5399" y="184"/>
                    <a:pt x="5376" y="184"/>
                  </a:cubicBezTo>
                  <a:cubicBezTo>
                    <a:pt x="5353" y="184"/>
                    <a:pt x="5331" y="174"/>
                    <a:pt x="5313" y="156"/>
                  </a:cubicBezTo>
                  <a:cubicBezTo>
                    <a:pt x="5313" y="156"/>
                    <a:pt x="5313" y="156"/>
                    <a:pt x="5313" y="156"/>
                  </a:cubicBezTo>
                  <a:cubicBezTo>
                    <a:pt x="5313" y="156"/>
                    <a:pt x="5313" y="156"/>
                    <a:pt x="5313" y="156"/>
                  </a:cubicBezTo>
                  <a:cubicBezTo>
                    <a:pt x="5184" y="27"/>
                    <a:pt x="5184" y="27"/>
                    <a:pt x="5184" y="27"/>
                  </a:cubicBezTo>
                  <a:cubicBezTo>
                    <a:pt x="5167" y="9"/>
                    <a:pt x="5143" y="0"/>
                    <a:pt x="5120" y="0"/>
                  </a:cubicBezTo>
                  <a:cubicBezTo>
                    <a:pt x="5097" y="0"/>
                    <a:pt x="5073" y="9"/>
                    <a:pt x="5056" y="27"/>
                  </a:cubicBezTo>
                  <a:cubicBezTo>
                    <a:pt x="4927" y="156"/>
                    <a:pt x="4927" y="156"/>
                    <a:pt x="4927" y="156"/>
                  </a:cubicBezTo>
                  <a:cubicBezTo>
                    <a:pt x="4927" y="156"/>
                    <a:pt x="4927" y="156"/>
                    <a:pt x="4927" y="156"/>
                  </a:cubicBezTo>
                  <a:cubicBezTo>
                    <a:pt x="4927" y="156"/>
                    <a:pt x="4927" y="156"/>
                    <a:pt x="4927" y="156"/>
                  </a:cubicBezTo>
                  <a:cubicBezTo>
                    <a:pt x="4909" y="174"/>
                    <a:pt x="4887" y="184"/>
                    <a:pt x="4864" y="184"/>
                  </a:cubicBezTo>
                  <a:cubicBezTo>
                    <a:pt x="4841" y="184"/>
                    <a:pt x="4819" y="174"/>
                    <a:pt x="4801" y="156"/>
                  </a:cubicBezTo>
                  <a:cubicBezTo>
                    <a:pt x="4801" y="156"/>
                    <a:pt x="4801" y="156"/>
                    <a:pt x="4801" y="156"/>
                  </a:cubicBezTo>
                  <a:cubicBezTo>
                    <a:pt x="4801" y="156"/>
                    <a:pt x="4801" y="156"/>
                    <a:pt x="4801" y="156"/>
                  </a:cubicBezTo>
                  <a:cubicBezTo>
                    <a:pt x="4672" y="27"/>
                    <a:pt x="4672" y="27"/>
                    <a:pt x="4672" y="27"/>
                  </a:cubicBezTo>
                  <a:cubicBezTo>
                    <a:pt x="4655" y="9"/>
                    <a:pt x="4631" y="0"/>
                    <a:pt x="4608" y="0"/>
                  </a:cubicBezTo>
                  <a:cubicBezTo>
                    <a:pt x="4585" y="0"/>
                    <a:pt x="4561" y="9"/>
                    <a:pt x="4544" y="27"/>
                  </a:cubicBezTo>
                  <a:cubicBezTo>
                    <a:pt x="4415" y="156"/>
                    <a:pt x="4415" y="156"/>
                    <a:pt x="4415" y="156"/>
                  </a:cubicBezTo>
                  <a:cubicBezTo>
                    <a:pt x="4415" y="156"/>
                    <a:pt x="4415" y="156"/>
                    <a:pt x="4415" y="156"/>
                  </a:cubicBezTo>
                  <a:cubicBezTo>
                    <a:pt x="4415" y="156"/>
                    <a:pt x="4415" y="156"/>
                    <a:pt x="4415" y="156"/>
                  </a:cubicBezTo>
                  <a:cubicBezTo>
                    <a:pt x="4397" y="174"/>
                    <a:pt x="4375" y="184"/>
                    <a:pt x="4352" y="184"/>
                  </a:cubicBezTo>
                  <a:cubicBezTo>
                    <a:pt x="4329" y="184"/>
                    <a:pt x="4307" y="174"/>
                    <a:pt x="4289" y="156"/>
                  </a:cubicBezTo>
                  <a:cubicBezTo>
                    <a:pt x="4289" y="156"/>
                    <a:pt x="4289" y="156"/>
                    <a:pt x="4289" y="156"/>
                  </a:cubicBezTo>
                  <a:cubicBezTo>
                    <a:pt x="4289" y="156"/>
                    <a:pt x="4289" y="156"/>
                    <a:pt x="4289" y="156"/>
                  </a:cubicBezTo>
                  <a:cubicBezTo>
                    <a:pt x="4160" y="27"/>
                    <a:pt x="4160" y="27"/>
                    <a:pt x="4160" y="27"/>
                  </a:cubicBezTo>
                  <a:cubicBezTo>
                    <a:pt x="4143" y="9"/>
                    <a:pt x="4119" y="0"/>
                    <a:pt x="4096" y="0"/>
                  </a:cubicBezTo>
                  <a:cubicBezTo>
                    <a:pt x="4073" y="0"/>
                    <a:pt x="4049" y="9"/>
                    <a:pt x="4032" y="27"/>
                  </a:cubicBezTo>
                  <a:cubicBezTo>
                    <a:pt x="3903" y="156"/>
                    <a:pt x="3903" y="156"/>
                    <a:pt x="3903" y="156"/>
                  </a:cubicBezTo>
                  <a:cubicBezTo>
                    <a:pt x="3903" y="156"/>
                    <a:pt x="3903" y="156"/>
                    <a:pt x="3903" y="156"/>
                  </a:cubicBezTo>
                  <a:cubicBezTo>
                    <a:pt x="3903" y="156"/>
                    <a:pt x="3903" y="156"/>
                    <a:pt x="3903" y="156"/>
                  </a:cubicBezTo>
                  <a:cubicBezTo>
                    <a:pt x="3885" y="174"/>
                    <a:pt x="3863" y="184"/>
                    <a:pt x="3840" y="184"/>
                  </a:cubicBezTo>
                  <a:cubicBezTo>
                    <a:pt x="3817" y="184"/>
                    <a:pt x="3795" y="174"/>
                    <a:pt x="3777" y="156"/>
                  </a:cubicBezTo>
                  <a:cubicBezTo>
                    <a:pt x="3777" y="156"/>
                    <a:pt x="3777" y="156"/>
                    <a:pt x="3777" y="156"/>
                  </a:cubicBezTo>
                  <a:cubicBezTo>
                    <a:pt x="3777" y="156"/>
                    <a:pt x="3777" y="156"/>
                    <a:pt x="3777" y="156"/>
                  </a:cubicBezTo>
                  <a:cubicBezTo>
                    <a:pt x="3648" y="27"/>
                    <a:pt x="3648" y="27"/>
                    <a:pt x="3648" y="27"/>
                  </a:cubicBezTo>
                  <a:cubicBezTo>
                    <a:pt x="3631" y="9"/>
                    <a:pt x="3607" y="0"/>
                    <a:pt x="3584" y="0"/>
                  </a:cubicBezTo>
                  <a:cubicBezTo>
                    <a:pt x="3561" y="0"/>
                    <a:pt x="3537" y="9"/>
                    <a:pt x="3520" y="27"/>
                  </a:cubicBezTo>
                  <a:cubicBezTo>
                    <a:pt x="3391" y="156"/>
                    <a:pt x="3391" y="156"/>
                    <a:pt x="3391" y="156"/>
                  </a:cubicBezTo>
                  <a:cubicBezTo>
                    <a:pt x="3391" y="156"/>
                    <a:pt x="3391" y="156"/>
                    <a:pt x="3391" y="156"/>
                  </a:cubicBezTo>
                  <a:cubicBezTo>
                    <a:pt x="3391" y="156"/>
                    <a:pt x="3391" y="156"/>
                    <a:pt x="3391" y="156"/>
                  </a:cubicBezTo>
                  <a:cubicBezTo>
                    <a:pt x="3373" y="174"/>
                    <a:pt x="3351" y="184"/>
                    <a:pt x="3328" y="184"/>
                  </a:cubicBezTo>
                  <a:cubicBezTo>
                    <a:pt x="3305" y="184"/>
                    <a:pt x="3283" y="174"/>
                    <a:pt x="3265" y="156"/>
                  </a:cubicBezTo>
                  <a:cubicBezTo>
                    <a:pt x="3265" y="156"/>
                    <a:pt x="3265" y="156"/>
                    <a:pt x="3265" y="156"/>
                  </a:cubicBezTo>
                  <a:cubicBezTo>
                    <a:pt x="3265" y="156"/>
                    <a:pt x="3265" y="156"/>
                    <a:pt x="3265" y="156"/>
                  </a:cubicBezTo>
                  <a:cubicBezTo>
                    <a:pt x="3136" y="27"/>
                    <a:pt x="3136" y="27"/>
                    <a:pt x="3136" y="27"/>
                  </a:cubicBezTo>
                  <a:cubicBezTo>
                    <a:pt x="3119" y="9"/>
                    <a:pt x="3095" y="0"/>
                    <a:pt x="3072" y="0"/>
                  </a:cubicBezTo>
                  <a:cubicBezTo>
                    <a:pt x="3049" y="0"/>
                    <a:pt x="3025" y="9"/>
                    <a:pt x="3008" y="27"/>
                  </a:cubicBezTo>
                  <a:cubicBezTo>
                    <a:pt x="2879" y="156"/>
                    <a:pt x="2879" y="156"/>
                    <a:pt x="2879" y="156"/>
                  </a:cubicBezTo>
                  <a:cubicBezTo>
                    <a:pt x="2879" y="156"/>
                    <a:pt x="2879" y="156"/>
                    <a:pt x="2879" y="156"/>
                  </a:cubicBezTo>
                  <a:cubicBezTo>
                    <a:pt x="2879" y="156"/>
                    <a:pt x="2879" y="156"/>
                    <a:pt x="2879" y="156"/>
                  </a:cubicBezTo>
                  <a:cubicBezTo>
                    <a:pt x="2861" y="174"/>
                    <a:pt x="2839" y="184"/>
                    <a:pt x="2816" y="184"/>
                  </a:cubicBezTo>
                  <a:cubicBezTo>
                    <a:pt x="2793" y="184"/>
                    <a:pt x="2771" y="174"/>
                    <a:pt x="2753" y="156"/>
                  </a:cubicBezTo>
                  <a:cubicBezTo>
                    <a:pt x="2753" y="156"/>
                    <a:pt x="2753" y="156"/>
                    <a:pt x="2753" y="156"/>
                  </a:cubicBezTo>
                  <a:cubicBezTo>
                    <a:pt x="2753" y="156"/>
                    <a:pt x="2753" y="156"/>
                    <a:pt x="2753" y="156"/>
                  </a:cubicBezTo>
                  <a:cubicBezTo>
                    <a:pt x="2624" y="27"/>
                    <a:pt x="2624" y="27"/>
                    <a:pt x="2624" y="27"/>
                  </a:cubicBezTo>
                  <a:cubicBezTo>
                    <a:pt x="2607" y="9"/>
                    <a:pt x="2583" y="0"/>
                    <a:pt x="2560" y="0"/>
                  </a:cubicBezTo>
                  <a:cubicBezTo>
                    <a:pt x="2537" y="0"/>
                    <a:pt x="2513" y="9"/>
                    <a:pt x="2496" y="27"/>
                  </a:cubicBezTo>
                  <a:cubicBezTo>
                    <a:pt x="2367" y="156"/>
                    <a:pt x="2367" y="156"/>
                    <a:pt x="2367" y="156"/>
                  </a:cubicBezTo>
                  <a:cubicBezTo>
                    <a:pt x="2367" y="156"/>
                    <a:pt x="2367" y="156"/>
                    <a:pt x="2367" y="156"/>
                  </a:cubicBezTo>
                  <a:cubicBezTo>
                    <a:pt x="2367" y="156"/>
                    <a:pt x="2367" y="156"/>
                    <a:pt x="2367" y="156"/>
                  </a:cubicBezTo>
                  <a:cubicBezTo>
                    <a:pt x="2349" y="174"/>
                    <a:pt x="2327" y="184"/>
                    <a:pt x="2304" y="184"/>
                  </a:cubicBezTo>
                  <a:cubicBezTo>
                    <a:pt x="2281" y="184"/>
                    <a:pt x="2259" y="174"/>
                    <a:pt x="2241" y="156"/>
                  </a:cubicBezTo>
                  <a:cubicBezTo>
                    <a:pt x="2241" y="156"/>
                    <a:pt x="2241" y="156"/>
                    <a:pt x="2241" y="156"/>
                  </a:cubicBezTo>
                  <a:cubicBezTo>
                    <a:pt x="2241" y="156"/>
                    <a:pt x="2241" y="156"/>
                    <a:pt x="2241" y="156"/>
                  </a:cubicBezTo>
                  <a:cubicBezTo>
                    <a:pt x="2112" y="27"/>
                    <a:pt x="2112" y="27"/>
                    <a:pt x="2112" y="27"/>
                  </a:cubicBezTo>
                  <a:cubicBezTo>
                    <a:pt x="2095" y="9"/>
                    <a:pt x="2071" y="0"/>
                    <a:pt x="2048" y="0"/>
                  </a:cubicBezTo>
                  <a:cubicBezTo>
                    <a:pt x="2025" y="0"/>
                    <a:pt x="2001" y="9"/>
                    <a:pt x="1984" y="27"/>
                  </a:cubicBezTo>
                  <a:cubicBezTo>
                    <a:pt x="1855" y="156"/>
                    <a:pt x="1855" y="156"/>
                    <a:pt x="1855" y="156"/>
                  </a:cubicBezTo>
                  <a:cubicBezTo>
                    <a:pt x="1855" y="156"/>
                    <a:pt x="1855" y="156"/>
                    <a:pt x="1855" y="156"/>
                  </a:cubicBezTo>
                  <a:cubicBezTo>
                    <a:pt x="1855" y="156"/>
                    <a:pt x="1855" y="156"/>
                    <a:pt x="1855" y="156"/>
                  </a:cubicBezTo>
                  <a:cubicBezTo>
                    <a:pt x="1837" y="174"/>
                    <a:pt x="1815" y="184"/>
                    <a:pt x="1792" y="184"/>
                  </a:cubicBezTo>
                  <a:cubicBezTo>
                    <a:pt x="1769" y="184"/>
                    <a:pt x="1747" y="174"/>
                    <a:pt x="1729" y="156"/>
                  </a:cubicBezTo>
                  <a:cubicBezTo>
                    <a:pt x="1729" y="156"/>
                    <a:pt x="1729" y="156"/>
                    <a:pt x="1729" y="156"/>
                  </a:cubicBezTo>
                  <a:cubicBezTo>
                    <a:pt x="1729" y="156"/>
                    <a:pt x="1729" y="156"/>
                    <a:pt x="1729" y="156"/>
                  </a:cubicBezTo>
                  <a:cubicBezTo>
                    <a:pt x="1600" y="27"/>
                    <a:pt x="1600" y="27"/>
                    <a:pt x="1600" y="27"/>
                  </a:cubicBezTo>
                  <a:cubicBezTo>
                    <a:pt x="1583" y="9"/>
                    <a:pt x="1559" y="0"/>
                    <a:pt x="1536" y="0"/>
                  </a:cubicBezTo>
                  <a:cubicBezTo>
                    <a:pt x="1513" y="0"/>
                    <a:pt x="1489" y="9"/>
                    <a:pt x="1472" y="27"/>
                  </a:cubicBezTo>
                  <a:cubicBezTo>
                    <a:pt x="1343" y="156"/>
                    <a:pt x="1343" y="156"/>
                    <a:pt x="1343" y="156"/>
                  </a:cubicBezTo>
                  <a:cubicBezTo>
                    <a:pt x="1343" y="156"/>
                    <a:pt x="1343" y="156"/>
                    <a:pt x="1343" y="156"/>
                  </a:cubicBezTo>
                  <a:cubicBezTo>
                    <a:pt x="1343" y="156"/>
                    <a:pt x="1343" y="156"/>
                    <a:pt x="1343" y="156"/>
                  </a:cubicBezTo>
                  <a:cubicBezTo>
                    <a:pt x="1325" y="174"/>
                    <a:pt x="1303" y="184"/>
                    <a:pt x="1280" y="184"/>
                  </a:cubicBezTo>
                  <a:cubicBezTo>
                    <a:pt x="1257" y="184"/>
                    <a:pt x="1235" y="174"/>
                    <a:pt x="1217" y="156"/>
                  </a:cubicBezTo>
                  <a:cubicBezTo>
                    <a:pt x="1217" y="156"/>
                    <a:pt x="1217" y="156"/>
                    <a:pt x="1217" y="156"/>
                  </a:cubicBezTo>
                  <a:cubicBezTo>
                    <a:pt x="1217" y="156"/>
                    <a:pt x="1217" y="156"/>
                    <a:pt x="1217" y="156"/>
                  </a:cubicBezTo>
                  <a:cubicBezTo>
                    <a:pt x="1088" y="27"/>
                    <a:pt x="1088" y="27"/>
                    <a:pt x="1088" y="27"/>
                  </a:cubicBezTo>
                  <a:cubicBezTo>
                    <a:pt x="1071" y="9"/>
                    <a:pt x="1047" y="0"/>
                    <a:pt x="1024" y="0"/>
                  </a:cubicBezTo>
                  <a:cubicBezTo>
                    <a:pt x="1001" y="0"/>
                    <a:pt x="977" y="9"/>
                    <a:pt x="960" y="27"/>
                  </a:cubicBezTo>
                  <a:cubicBezTo>
                    <a:pt x="831" y="156"/>
                    <a:pt x="831" y="156"/>
                    <a:pt x="831" y="156"/>
                  </a:cubicBezTo>
                  <a:cubicBezTo>
                    <a:pt x="831" y="156"/>
                    <a:pt x="831" y="156"/>
                    <a:pt x="831" y="156"/>
                  </a:cubicBezTo>
                  <a:cubicBezTo>
                    <a:pt x="831" y="156"/>
                    <a:pt x="831" y="156"/>
                    <a:pt x="831" y="156"/>
                  </a:cubicBezTo>
                  <a:cubicBezTo>
                    <a:pt x="813" y="174"/>
                    <a:pt x="791" y="184"/>
                    <a:pt x="768" y="184"/>
                  </a:cubicBezTo>
                  <a:cubicBezTo>
                    <a:pt x="745" y="184"/>
                    <a:pt x="723" y="174"/>
                    <a:pt x="705" y="156"/>
                  </a:cubicBezTo>
                  <a:cubicBezTo>
                    <a:pt x="705" y="156"/>
                    <a:pt x="705" y="156"/>
                    <a:pt x="705" y="156"/>
                  </a:cubicBezTo>
                  <a:cubicBezTo>
                    <a:pt x="705" y="156"/>
                    <a:pt x="705" y="156"/>
                    <a:pt x="705" y="156"/>
                  </a:cubicBezTo>
                  <a:cubicBezTo>
                    <a:pt x="576" y="27"/>
                    <a:pt x="576" y="27"/>
                    <a:pt x="576" y="27"/>
                  </a:cubicBezTo>
                  <a:cubicBezTo>
                    <a:pt x="559" y="9"/>
                    <a:pt x="535" y="0"/>
                    <a:pt x="512" y="0"/>
                  </a:cubicBezTo>
                  <a:cubicBezTo>
                    <a:pt x="489" y="0"/>
                    <a:pt x="465" y="9"/>
                    <a:pt x="448" y="27"/>
                  </a:cubicBezTo>
                  <a:cubicBezTo>
                    <a:pt x="319" y="156"/>
                    <a:pt x="319" y="156"/>
                    <a:pt x="319" y="156"/>
                  </a:cubicBezTo>
                  <a:cubicBezTo>
                    <a:pt x="319" y="156"/>
                    <a:pt x="319" y="156"/>
                    <a:pt x="319" y="156"/>
                  </a:cubicBezTo>
                  <a:cubicBezTo>
                    <a:pt x="319" y="156"/>
                    <a:pt x="319" y="156"/>
                    <a:pt x="319" y="156"/>
                  </a:cubicBezTo>
                  <a:cubicBezTo>
                    <a:pt x="301" y="174"/>
                    <a:pt x="279" y="184"/>
                    <a:pt x="256" y="184"/>
                  </a:cubicBezTo>
                  <a:cubicBezTo>
                    <a:pt x="233" y="184"/>
                    <a:pt x="211" y="174"/>
                    <a:pt x="193" y="156"/>
                  </a:cubicBezTo>
                  <a:cubicBezTo>
                    <a:pt x="193" y="156"/>
                    <a:pt x="193" y="156"/>
                    <a:pt x="193" y="156"/>
                  </a:cubicBezTo>
                  <a:cubicBezTo>
                    <a:pt x="193" y="156"/>
                    <a:pt x="193" y="156"/>
                    <a:pt x="193" y="156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47" y="9"/>
                    <a:pt x="23" y="0"/>
                    <a:pt x="0" y="0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7680" y="228"/>
                    <a:pt x="7680" y="228"/>
                    <a:pt x="7680" y="228"/>
                  </a:cubicBezTo>
                  <a:cubicBezTo>
                    <a:pt x="7680" y="0"/>
                    <a:pt x="7680" y="0"/>
                    <a:pt x="7680" y="0"/>
                  </a:cubicBezTo>
                  <a:cubicBezTo>
                    <a:pt x="7657" y="0"/>
                    <a:pt x="7633" y="9"/>
                    <a:pt x="7616" y="27"/>
                  </a:cubicBezTo>
                  <a:close/>
                </a:path>
              </a:pathLst>
            </a:custGeom>
            <a:solidFill>
              <a:srgbClr val="C8CF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3698360" y="420140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288416" y="845096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1934061" y="1378452"/>
            <a:ext cx="8501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Актуальные вопросы современного среднего профессионального образования: традиции, опыт и инновации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934061" y="3180232"/>
            <a:ext cx="82154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 «Русский язык как средство достижения профессионального успеха»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919520" y="469756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Захарова </a:t>
            </a:r>
            <a:r>
              <a:rPr lang="ru-RU" b="1" dirty="0">
                <a:ln w="0"/>
                <a:latin typeface="Times New Roman" pitchFamily="18" charset="0"/>
                <a:cs typeface="Times New Roman" pitchFamily="18" charset="0"/>
              </a:rPr>
              <a:t>В.А.,  </a:t>
            </a:r>
          </a:p>
          <a:p>
            <a:pPr algn="r">
              <a:defRPr/>
            </a:pPr>
            <a:r>
              <a:rPr lang="ru-RU" b="1" dirty="0">
                <a:ln w="0"/>
                <a:latin typeface="Times New Roman" pitchFamily="18" charset="0"/>
                <a:cs typeface="Times New Roman" pitchFamily="18" charset="0"/>
              </a:rPr>
              <a:t>преподаватель,</a:t>
            </a:r>
          </a:p>
          <a:p>
            <a:pPr algn="r">
              <a:defRPr/>
            </a:pPr>
            <a:r>
              <a:rPr lang="ru-RU" b="1" dirty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698360" y="59948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2024</a:t>
            </a:r>
            <a:endParaRPr lang="fr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6866" y="121789"/>
            <a:ext cx="1240446" cy="124044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866" y="123786"/>
            <a:ext cx="1259090" cy="123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7997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">
        <p:fade/>
      </p:transition>
    </mc:Choice>
    <mc:Fallback>
      <p:transition spd="med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3315">
              <a:srgbClr val="213266"/>
            </a:gs>
            <a:gs pos="66304">
              <a:srgbClr val="61BFCC"/>
            </a:gs>
            <a:gs pos="48000">
              <a:srgbClr val="20B0C3">
                <a:alpha val="65000"/>
              </a:srgbClr>
            </a:gs>
            <a:gs pos="100000">
              <a:srgbClr val="92CAD2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>
            <a:extLst>
              <a:ext uri="{FF2B5EF4-FFF2-40B4-BE49-F238E27FC236}">
                <a16:creationId xmlns:a16="http://schemas.microsoft.com/office/drawing/2014/main" id="{838A150A-C458-4F5E-93A0-CB16CA959906}"/>
              </a:ext>
            </a:extLst>
          </p:cNvPr>
          <p:cNvGrpSpPr>
            <a:grpSpLocks noChangeAspect="1"/>
          </p:cNvGrpSpPr>
          <p:nvPr/>
        </p:nvGrpSpPr>
        <p:grpSpPr>
          <a:xfrm>
            <a:off x="3890797" y="4067596"/>
            <a:ext cx="1157287" cy="2010289"/>
            <a:chOff x="9879012" y="3952530"/>
            <a:chExt cx="368300" cy="639763"/>
          </a:xfrm>
        </p:grpSpPr>
        <p:sp>
          <p:nvSpPr>
            <p:cNvPr id="128" name="Freeform 30196">
              <a:extLst>
                <a:ext uri="{FF2B5EF4-FFF2-40B4-BE49-F238E27FC236}">
                  <a16:creationId xmlns:a16="http://schemas.microsoft.com/office/drawing/2014/main" id="{65A1FB54-6E7D-4F6E-AB6F-BC31346C0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7450" y="3952530"/>
              <a:ext cx="19050" cy="39688"/>
            </a:xfrm>
            <a:custGeom>
              <a:avLst/>
              <a:gdLst>
                <a:gd name="T0" fmla="*/ 8 w 9"/>
                <a:gd name="T1" fmla="*/ 3 h 18"/>
                <a:gd name="T2" fmla="*/ 7 w 9"/>
                <a:gd name="T3" fmla="*/ 3 h 18"/>
                <a:gd name="T4" fmla="*/ 7 w 9"/>
                <a:gd name="T5" fmla="*/ 3 h 18"/>
                <a:gd name="T6" fmla="*/ 7 w 9"/>
                <a:gd name="T7" fmla="*/ 1 h 18"/>
                <a:gd name="T8" fmla="*/ 6 w 9"/>
                <a:gd name="T9" fmla="*/ 2 h 18"/>
                <a:gd name="T10" fmla="*/ 5 w 9"/>
                <a:gd name="T11" fmla="*/ 1 h 18"/>
                <a:gd name="T12" fmla="*/ 4 w 9"/>
                <a:gd name="T13" fmla="*/ 2 h 18"/>
                <a:gd name="T14" fmla="*/ 3 w 9"/>
                <a:gd name="T15" fmla="*/ 0 h 18"/>
                <a:gd name="T16" fmla="*/ 2 w 9"/>
                <a:gd name="T17" fmla="*/ 1 h 18"/>
                <a:gd name="T18" fmla="*/ 2 w 9"/>
                <a:gd name="T19" fmla="*/ 3 h 18"/>
                <a:gd name="T20" fmla="*/ 2 w 9"/>
                <a:gd name="T21" fmla="*/ 3 h 18"/>
                <a:gd name="T22" fmla="*/ 1 w 9"/>
                <a:gd name="T23" fmla="*/ 4 h 18"/>
                <a:gd name="T24" fmla="*/ 0 w 9"/>
                <a:gd name="T25" fmla="*/ 7 h 18"/>
                <a:gd name="T26" fmla="*/ 0 w 9"/>
                <a:gd name="T27" fmla="*/ 7 h 18"/>
                <a:gd name="T28" fmla="*/ 0 w 9"/>
                <a:gd name="T29" fmla="*/ 7 h 18"/>
                <a:gd name="T30" fmla="*/ 0 w 9"/>
                <a:gd name="T31" fmla="*/ 7 h 18"/>
                <a:gd name="T32" fmla="*/ 1 w 9"/>
                <a:gd name="T33" fmla="*/ 9 h 18"/>
                <a:gd name="T34" fmla="*/ 2 w 9"/>
                <a:gd name="T35" fmla="*/ 10 h 18"/>
                <a:gd name="T36" fmla="*/ 1 w 9"/>
                <a:gd name="T37" fmla="*/ 16 h 18"/>
                <a:gd name="T38" fmla="*/ 5 w 9"/>
                <a:gd name="T39" fmla="*/ 18 h 18"/>
                <a:gd name="T40" fmla="*/ 7 w 9"/>
                <a:gd name="T41" fmla="*/ 10 h 18"/>
                <a:gd name="T42" fmla="*/ 8 w 9"/>
                <a:gd name="T43" fmla="*/ 6 h 18"/>
                <a:gd name="T44" fmla="*/ 8 w 9"/>
                <a:gd name="T45" fmla="*/ 6 h 18"/>
                <a:gd name="T46" fmla="*/ 9 w 9"/>
                <a:gd name="T47" fmla="*/ 4 h 18"/>
                <a:gd name="T48" fmla="*/ 8 w 9"/>
                <a:gd name="T4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8">
                  <a:moveTo>
                    <a:pt x="8" y="3"/>
                  </a:moveTo>
                  <a:cubicBezTo>
                    <a:pt x="8" y="2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7" y="2"/>
                    <a:pt x="7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1"/>
                    <a:pt x="4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" name="Freeform 30197">
              <a:extLst>
                <a:ext uri="{FF2B5EF4-FFF2-40B4-BE49-F238E27FC236}">
                  <a16:creationId xmlns:a16="http://schemas.microsoft.com/office/drawing/2014/main" id="{9BE5A526-75A3-47D9-82AA-1992F6161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8062" y="4279555"/>
              <a:ext cx="17463" cy="33338"/>
            </a:xfrm>
            <a:custGeom>
              <a:avLst/>
              <a:gdLst>
                <a:gd name="T0" fmla="*/ 5 w 8"/>
                <a:gd name="T1" fmla="*/ 6 h 16"/>
                <a:gd name="T2" fmla="*/ 5 w 8"/>
                <a:gd name="T3" fmla="*/ 0 h 16"/>
                <a:gd name="T4" fmla="*/ 0 w 8"/>
                <a:gd name="T5" fmla="*/ 0 h 16"/>
                <a:gd name="T6" fmla="*/ 0 w 8"/>
                <a:gd name="T7" fmla="*/ 8 h 16"/>
                <a:gd name="T8" fmla="*/ 0 w 8"/>
                <a:gd name="T9" fmla="*/ 12 h 16"/>
                <a:gd name="T10" fmla="*/ 0 w 8"/>
                <a:gd name="T11" fmla="*/ 12 h 16"/>
                <a:gd name="T12" fmla="*/ 0 w 8"/>
                <a:gd name="T13" fmla="*/ 14 h 16"/>
                <a:gd name="T14" fmla="*/ 1 w 8"/>
                <a:gd name="T15" fmla="*/ 15 h 16"/>
                <a:gd name="T16" fmla="*/ 2 w 8"/>
                <a:gd name="T17" fmla="*/ 15 h 16"/>
                <a:gd name="T18" fmla="*/ 2 w 8"/>
                <a:gd name="T19" fmla="*/ 15 h 16"/>
                <a:gd name="T20" fmla="*/ 3 w 8"/>
                <a:gd name="T21" fmla="*/ 16 h 16"/>
                <a:gd name="T22" fmla="*/ 4 w 8"/>
                <a:gd name="T23" fmla="*/ 15 h 16"/>
                <a:gd name="T24" fmla="*/ 4 w 8"/>
                <a:gd name="T25" fmla="*/ 16 h 16"/>
                <a:gd name="T26" fmla="*/ 5 w 8"/>
                <a:gd name="T27" fmla="*/ 15 h 16"/>
                <a:gd name="T28" fmla="*/ 6 w 8"/>
                <a:gd name="T29" fmla="*/ 16 h 16"/>
                <a:gd name="T30" fmla="*/ 7 w 8"/>
                <a:gd name="T31" fmla="*/ 15 h 16"/>
                <a:gd name="T32" fmla="*/ 7 w 8"/>
                <a:gd name="T33" fmla="*/ 13 h 16"/>
                <a:gd name="T34" fmla="*/ 7 w 8"/>
                <a:gd name="T35" fmla="*/ 13 h 16"/>
                <a:gd name="T36" fmla="*/ 8 w 8"/>
                <a:gd name="T37" fmla="*/ 12 h 16"/>
                <a:gd name="T38" fmla="*/ 8 w 8"/>
                <a:gd name="T39" fmla="*/ 9 h 16"/>
                <a:gd name="T40" fmla="*/ 8 w 8"/>
                <a:gd name="T41" fmla="*/ 9 h 16"/>
                <a:gd name="T42" fmla="*/ 8 w 8"/>
                <a:gd name="T43" fmla="*/ 9 h 16"/>
                <a:gd name="T44" fmla="*/ 8 w 8"/>
                <a:gd name="T45" fmla="*/ 8 h 16"/>
                <a:gd name="T46" fmla="*/ 6 w 8"/>
                <a:gd name="T47" fmla="*/ 7 h 16"/>
                <a:gd name="T48" fmla="*/ 5 w 8"/>
                <a:gd name="T4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" h="16">
                  <a:moveTo>
                    <a:pt x="5" y="6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5"/>
                    <a:pt x="1" y="15"/>
                  </a:cubicBezTo>
                  <a:cubicBezTo>
                    <a:pt x="1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3" y="16"/>
                    <a:pt x="3" y="16"/>
                    <a:pt x="4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5"/>
                    <a:pt x="5" y="15"/>
                  </a:cubicBezTo>
                  <a:cubicBezTo>
                    <a:pt x="5" y="15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7"/>
                    <a:pt x="6" y="7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30198">
              <a:extLst>
                <a:ext uri="{FF2B5EF4-FFF2-40B4-BE49-F238E27FC236}">
                  <a16:creationId xmlns:a16="http://schemas.microsoft.com/office/drawing/2014/main" id="{D48EE2A6-25ED-4AE8-BB7F-24033DFA5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8225" y="4008093"/>
              <a:ext cx="71438" cy="76200"/>
            </a:xfrm>
            <a:custGeom>
              <a:avLst/>
              <a:gdLst>
                <a:gd name="T0" fmla="*/ 31 w 33"/>
                <a:gd name="T1" fmla="*/ 8 h 35"/>
                <a:gd name="T2" fmla="*/ 15 w 33"/>
                <a:gd name="T3" fmla="*/ 0 h 35"/>
                <a:gd name="T4" fmla="*/ 3 w 33"/>
                <a:gd name="T5" fmla="*/ 10 h 35"/>
                <a:gd name="T6" fmla="*/ 3 w 33"/>
                <a:gd name="T7" fmla="*/ 21 h 35"/>
                <a:gd name="T8" fmla="*/ 14 w 33"/>
                <a:gd name="T9" fmla="*/ 35 h 35"/>
                <a:gd name="T10" fmla="*/ 33 w 33"/>
                <a:gd name="T11" fmla="*/ 20 h 35"/>
                <a:gd name="T12" fmla="*/ 30 w 33"/>
                <a:gd name="T13" fmla="*/ 11 h 35"/>
                <a:gd name="T14" fmla="*/ 31 w 33"/>
                <a:gd name="T15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5">
                  <a:moveTo>
                    <a:pt x="31" y="8"/>
                  </a:moveTo>
                  <a:cubicBezTo>
                    <a:pt x="31" y="8"/>
                    <a:pt x="21" y="1"/>
                    <a:pt x="15" y="0"/>
                  </a:cubicBezTo>
                  <a:cubicBezTo>
                    <a:pt x="14" y="0"/>
                    <a:pt x="8" y="6"/>
                    <a:pt x="3" y="10"/>
                  </a:cubicBezTo>
                  <a:cubicBezTo>
                    <a:pt x="0" y="13"/>
                    <a:pt x="0" y="17"/>
                    <a:pt x="3" y="21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26" y="32"/>
                    <a:pt x="33" y="24"/>
                    <a:pt x="33" y="20"/>
                  </a:cubicBezTo>
                  <a:cubicBezTo>
                    <a:pt x="33" y="16"/>
                    <a:pt x="30" y="11"/>
                    <a:pt x="30" y="11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30199">
              <a:extLst>
                <a:ext uri="{FF2B5EF4-FFF2-40B4-BE49-F238E27FC236}">
                  <a16:creationId xmlns:a16="http://schemas.microsoft.com/office/drawing/2014/main" id="{CF22AFDC-57C4-464A-AC3A-7D65E9681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1087" y="4020793"/>
              <a:ext cx="4763" cy="4763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2 h 2"/>
                <a:gd name="T4" fmla="*/ 1 w 2"/>
                <a:gd name="T5" fmla="*/ 1 h 2"/>
                <a:gd name="T6" fmla="*/ 0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" name="Freeform 30200">
              <a:extLst>
                <a:ext uri="{FF2B5EF4-FFF2-40B4-BE49-F238E27FC236}">
                  <a16:creationId xmlns:a16="http://schemas.microsoft.com/office/drawing/2014/main" id="{103148B3-37C5-4B83-9B11-B98506F84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8387" y="4068418"/>
              <a:ext cx="34925" cy="42863"/>
            </a:xfrm>
            <a:custGeom>
              <a:avLst/>
              <a:gdLst>
                <a:gd name="T0" fmla="*/ 0 w 16"/>
                <a:gd name="T1" fmla="*/ 4 h 20"/>
                <a:gd name="T2" fmla="*/ 2 w 16"/>
                <a:gd name="T3" fmla="*/ 13 h 20"/>
                <a:gd name="T4" fmla="*/ 16 w 16"/>
                <a:gd name="T5" fmla="*/ 18 h 20"/>
                <a:gd name="T6" fmla="*/ 12 w 16"/>
                <a:gd name="T7" fmla="*/ 0 h 20"/>
                <a:gd name="T8" fmla="*/ 0 w 16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0" y="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4" y="17"/>
                    <a:pt x="8" y="20"/>
                    <a:pt x="16" y="18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" name="Freeform 30201">
              <a:extLst>
                <a:ext uri="{FF2B5EF4-FFF2-40B4-BE49-F238E27FC236}">
                  <a16:creationId xmlns:a16="http://schemas.microsoft.com/office/drawing/2014/main" id="{82315C76-25B4-478B-9D30-FE7CE6F82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3812" y="4522443"/>
              <a:ext cx="63500" cy="42863"/>
            </a:xfrm>
            <a:custGeom>
              <a:avLst/>
              <a:gdLst>
                <a:gd name="T0" fmla="*/ 8 w 29"/>
                <a:gd name="T1" fmla="*/ 0 h 20"/>
                <a:gd name="T2" fmla="*/ 6 w 29"/>
                <a:gd name="T3" fmla="*/ 0 h 20"/>
                <a:gd name="T4" fmla="*/ 14 w 29"/>
                <a:gd name="T5" fmla="*/ 20 h 20"/>
                <a:gd name="T6" fmla="*/ 15 w 29"/>
                <a:gd name="T7" fmla="*/ 20 h 20"/>
                <a:gd name="T8" fmla="*/ 11 w 29"/>
                <a:gd name="T9" fmla="*/ 9 h 20"/>
                <a:gd name="T10" fmla="*/ 24 w 29"/>
                <a:gd name="T11" fmla="*/ 16 h 20"/>
                <a:gd name="T12" fmla="*/ 29 w 29"/>
                <a:gd name="T13" fmla="*/ 14 h 20"/>
                <a:gd name="T14" fmla="*/ 20 w 29"/>
                <a:gd name="T15" fmla="*/ 6 h 20"/>
                <a:gd name="T16" fmla="*/ 9 w 29"/>
                <a:gd name="T17" fmla="*/ 0 h 20"/>
                <a:gd name="T18" fmla="*/ 8 w 29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0">
                  <a:moveTo>
                    <a:pt x="8" y="0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0" y="6"/>
                    <a:pt x="14" y="14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20" y="18"/>
                    <a:pt x="24" y="16"/>
                  </a:cubicBezTo>
                  <a:cubicBezTo>
                    <a:pt x="26" y="16"/>
                    <a:pt x="27" y="15"/>
                    <a:pt x="29" y="14"/>
                  </a:cubicBezTo>
                  <a:cubicBezTo>
                    <a:pt x="29" y="14"/>
                    <a:pt x="27" y="11"/>
                    <a:pt x="20" y="6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" name="Freeform 30202">
              <a:extLst>
                <a:ext uri="{FF2B5EF4-FFF2-40B4-BE49-F238E27FC236}">
                  <a16:creationId xmlns:a16="http://schemas.microsoft.com/office/drawing/2014/main" id="{70EC465A-BEF5-4E9C-9DAA-ACFE231E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0762" y="4528793"/>
              <a:ext cx="31750" cy="63500"/>
            </a:xfrm>
            <a:custGeom>
              <a:avLst/>
              <a:gdLst>
                <a:gd name="T0" fmla="*/ 15 w 15"/>
                <a:gd name="T1" fmla="*/ 4 h 30"/>
                <a:gd name="T2" fmla="*/ 13 w 15"/>
                <a:gd name="T3" fmla="*/ 3 h 30"/>
                <a:gd name="T4" fmla="*/ 0 w 15"/>
                <a:gd name="T5" fmla="*/ 20 h 30"/>
                <a:gd name="T6" fmla="*/ 1 w 15"/>
                <a:gd name="T7" fmla="*/ 20 h 30"/>
                <a:gd name="T8" fmla="*/ 8 w 15"/>
                <a:gd name="T9" fmla="*/ 12 h 30"/>
                <a:gd name="T10" fmla="*/ 8 w 15"/>
                <a:gd name="T11" fmla="*/ 26 h 30"/>
                <a:gd name="T12" fmla="*/ 12 w 15"/>
                <a:gd name="T13" fmla="*/ 30 h 30"/>
                <a:gd name="T14" fmla="*/ 14 w 15"/>
                <a:gd name="T15" fmla="*/ 18 h 30"/>
                <a:gd name="T16" fmla="*/ 15 w 15"/>
                <a:gd name="T17" fmla="*/ 6 h 30"/>
                <a:gd name="T18" fmla="*/ 15 w 15"/>
                <a:gd name="T1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0">
                  <a:moveTo>
                    <a:pt x="15" y="4"/>
                  </a:moveTo>
                  <a:cubicBezTo>
                    <a:pt x="15" y="4"/>
                    <a:pt x="14" y="4"/>
                    <a:pt x="13" y="3"/>
                  </a:cubicBezTo>
                  <a:cubicBezTo>
                    <a:pt x="5" y="0"/>
                    <a:pt x="5" y="16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4" y="24"/>
                    <a:pt x="8" y="26"/>
                  </a:cubicBezTo>
                  <a:cubicBezTo>
                    <a:pt x="9" y="28"/>
                    <a:pt x="10" y="29"/>
                    <a:pt x="12" y="30"/>
                  </a:cubicBezTo>
                  <a:cubicBezTo>
                    <a:pt x="12" y="30"/>
                    <a:pt x="14" y="27"/>
                    <a:pt x="14" y="18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4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" name="Freeform 30203">
              <a:extLst>
                <a:ext uri="{FF2B5EF4-FFF2-40B4-BE49-F238E27FC236}">
                  <a16:creationId xmlns:a16="http://schemas.microsoft.com/office/drawing/2014/main" id="{2903E51A-59E8-4129-A64B-3F8F434A5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5062" y="4255743"/>
              <a:ext cx="211138" cy="290513"/>
            </a:xfrm>
            <a:custGeom>
              <a:avLst/>
              <a:gdLst>
                <a:gd name="T0" fmla="*/ 84 w 98"/>
                <a:gd name="T1" fmla="*/ 111 h 135"/>
                <a:gd name="T2" fmla="*/ 73 w 98"/>
                <a:gd name="T3" fmla="*/ 56 h 135"/>
                <a:gd name="T4" fmla="*/ 72 w 98"/>
                <a:gd name="T5" fmla="*/ 54 h 135"/>
                <a:gd name="T6" fmla="*/ 71 w 98"/>
                <a:gd name="T7" fmla="*/ 51 h 135"/>
                <a:gd name="T8" fmla="*/ 70 w 98"/>
                <a:gd name="T9" fmla="*/ 51 h 135"/>
                <a:gd name="T10" fmla="*/ 52 w 98"/>
                <a:gd name="T11" fmla="*/ 32 h 135"/>
                <a:gd name="T12" fmla="*/ 19 w 98"/>
                <a:gd name="T13" fmla="*/ 0 h 135"/>
                <a:gd name="T14" fmla="*/ 0 w 98"/>
                <a:gd name="T15" fmla="*/ 32 h 135"/>
                <a:gd name="T16" fmla="*/ 60 w 98"/>
                <a:gd name="T17" fmla="*/ 58 h 135"/>
                <a:gd name="T18" fmla="*/ 62 w 98"/>
                <a:gd name="T19" fmla="*/ 60 h 135"/>
                <a:gd name="T20" fmla="*/ 62 w 98"/>
                <a:gd name="T21" fmla="*/ 60 h 135"/>
                <a:gd name="T22" fmla="*/ 62 w 98"/>
                <a:gd name="T23" fmla="*/ 72 h 135"/>
                <a:gd name="T24" fmla="*/ 80 w 98"/>
                <a:gd name="T25" fmla="*/ 122 h 135"/>
                <a:gd name="T26" fmla="*/ 82 w 98"/>
                <a:gd name="T27" fmla="*/ 127 h 135"/>
                <a:gd name="T28" fmla="*/ 87 w 98"/>
                <a:gd name="T29" fmla="*/ 131 h 135"/>
                <a:gd name="T30" fmla="*/ 98 w 98"/>
                <a:gd name="T31" fmla="*/ 135 h 135"/>
                <a:gd name="T32" fmla="*/ 91 w 98"/>
                <a:gd name="T33" fmla="*/ 127 h 135"/>
                <a:gd name="T34" fmla="*/ 87 w 98"/>
                <a:gd name="T35" fmla="*/ 120 h 135"/>
                <a:gd name="T36" fmla="*/ 84 w 98"/>
                <a:gd name="T37" fmla="*/ 11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135">
                  <a:moveTo>
                    <a:pt x="84" y="111"/>
                  </a:moveTo>
                  <a:cubicBezTo>
                    <a:pt x="80" y="88"/>
                    <a:pt x="73" y="56"/>
                    <a:pt x="73" y="56"/>
                  </a:cubicBezTo>
                  <a:cubicBezTo>
                    <a:pt x="73" y="55"/>
                    <a:pt x="73" y="54"/>
                    <a:pt x="72" y="54"/>
                  </a:cubicBezTo>
                  <a:cubicBezTo>
                    <a:pt x="72" y="53"/>
                    <a:pt x="72" y="52"/>
                    <a:pt x="71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7" y="48"/>
                    <a:pt x="66" y="47"/>
                    <a:pt x="52" y="32"/>
                  </a:cubicBezTo>
                  <a:cubicBezTo>
                    <a:pt x="38" y="18"/>
                    <a:pt x="38" y="17"/>
                    <a:pt x="19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5" y="38"/>
                    <a:pt x="47" y="51"/>
                    <a:pt x="60" y="58"/>
                  </a:cubicBezTo>
                  <a:cubicBezTo>
                    <a:pt x="61" y="59"/>
                    <a:pt x="61" y="59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1" y="60"/>
                    <a:pt x="60" y="66"/>
                    <a:pt x="62" y="72"/>
                  </a:cubicBezTo>
                  <a:cubicBezTo>
                    <a:pt x="64" y="86"/>
                    <a:pt x="74" y="108"/>
                    <a:pt x="80" y="122"/>
                  </a:cubicBezTo>
                  <a:cubicBezTo>
                    <a:pt x="81" y="123"/>
                    <a:pt x="82" y="127"/>
                    <a:pt x="82" y="127"/>
                  </a:cubicBezTo>
                  <a:cubicBezTo>
                    <a:pt x="82" y="127"/>
                    <a:pt x="87" y="131"/>
                    <a:pt x="87" y="131"/>
                  </a:cubicBezTo>
                  <a:cubicBezTo>
                    <a:pt x="93" y="135"/>
                    <a:pt x="98" y="135"/>
                    <a:pt x="98" y="135"/>
                  </a:cubicBezTo>
                  <a:cubicBezTo>
                    <a:pt x="96" y="134"/>
                    <a:pt x="93" y="130"/>
                    <a:pt x="91" y="127"/>
                  </a:cubicBezTo>
                  <a:cubicBezTo>
                    <a:pt x="89" y="125"/>
                    <a:pt x="88" y="122"/>
                    <a:pt x="87" y="120"/>
                  </a:cubicBezTo>
                  <a:cubicBezTo>
                    <a:pt x="86" y="117"/>
                    <a:pt x="85" y="113"/>
                    <a:pt x="84" y="1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" name="Freeform 30204">
              <a:extLst>
                <a:ext uri="{FF2B5EF4-FFF2-40B4-BE49-F238E27FC236}">
                  <a16:creationId xmlns:a16="http://schemas.microsoft.com/office/drawing/2014/main" id="{D4DBB54D-C49E-4DAC-B962-82E214EE9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2987" y="4273205"/>
              <a:ext cx="157163" cy="306388"/>
            </a:xfrm>
            <a:custGeom>
              <a:avLst/>
              <a:gdLst>
                <a:gd name="T0" fmla="*/ 33 w 73"/>
                <a:gd name="T1" fmla="*/ 14 h 143"/>
                <a:gd name="T2" fmla="*/ 32 w 73"/>
                <a:gd name="T3" fmla="*/ 19 h 143"/>
                <a:gd name="T4" fmla="*/ 50 w 73"/>
                <a:gd name="T5" fmla="*/ 64 h 143"/>
                <a:gd name="T6" fmla="*/ 56 w 73"/>
                <a:gd name="T7" fmla="*/ 75 h 143"/>
                <a:gd name="T8" fmla="*/ 55 w 73"/>
                <a:gd name="T9" fmla="*/ 76 h 143"/>
                <a:gd name="T10" fmla="*/ 18 w 73"/>
                <a:gd name="T11" fmla="*/ 107 h 143"/>
                <a:gd name="T12" fmla="*/ 6 w 73"/>
                <a:gd name="T13" fmla="*/ 121 h 143"/>
                <a:gd name="T14" fmla="*/ 6 w 73"/>
                <a:gd name="T15" fmla="*/ 121 h 143"/>
                <a:gd name="T16" fmla="*/ 2 w 73"/>
                <a:gd name="T17" fmla="*/ 125 h 143"/>
                <a:gd name="T18" fmla="*/ 1 w 73"/>
                <a:gd name="T19" fmla="*/ 131 h 143"/>
                <a:gd name="T20" fmla="*/ 2 w 73"/>
                <a:gd name="T21" fmla="*/ 143 h 143"/>
                <a:gd name="T22" fmla="*/ 6 w 73"/>
                <a:gd name="T23" fmla="*/ 133 h 143"/>
                <a:gd name="T24" fmla="*/ 13 w 73"/>
                <a:gd name="T25" fmla="*/ 124 h 143"/>
                <a:gd name="T26" fmla="*/ 14 w 73"/>
                <a:gd name="T27" fmla="*/ 123 h 143"/>
                <a:gd name="T28" fmla="*/ 68 w 73"/>
                <a:gd name="T29" fmla="*/ 69 h 143"/>
                <a:gd name="T30" fmla="*/ 62 w 73"/>
                <a:gd name="T31" fmla="*/ 0 h 143"/>
                <a:gd name="T32" fmla="*/ 33 w 73"/>
                <a:gd name="T33" fmla="*/ 1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143">
                  <a:moveTo>
                    <a:pt x="33" y="14"/>
                  </a:moveTo>
                  <a:cubicBezTo>
                    <a:pt x="33" y="14"/>
                    <a:pt x="31" y="15"/>
                    <a:pt x="32" y="19"/>
                  </a:cubicBezTo>
                  <a:cubicBezTo>
                    <a:pt x="45" y="50"/>
                    <a:pt x="49" y="62"/>
                    <a:pt x="50" y="64"/>
                  </a:cubicBezTo>
                  <a:cubicBezTo>
                    <a:pt x="51" y="66"/>
                    <a:pt x="55" y="72"/>
                    <a:pt x="56" y="75"/>
                  </a:cubicBezTo>
                  <a:cubicBezTo>
                    <a:pt x="56" y="76"/>
                    <a:pt x="55" y="76"/>
                    <a:pt x="55" y="76"/>
                  </a:cubicBezTo>
                  <a:cubicBezTo>
                    <a:pt x="42" y="80"/>
                    <a:pt x="29" y="95"/>
                    <a:pt x="18" y="107"/>
                  </a:cubicBezTo>
                  <a:cubicBezTo>
                    <a:pt x="8" y="118"/>
                    <a:pt x="13" y="112"/>
                    <a:pt x="6" y="121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5" y="121"/>
                    <a:pt x="2" y="125"/>
                    <a:pt x="2" y="125"/>
                  </a:cubicBezTo>
                  <a:cubicBezTo>
                    <a:pt x="2" y="125"/>
                    <a:pt x="1" y="131"/>
                    <a:pt x="1" y="131"/>
                  </a:cubicBezTo>
                  <a:cubicBezTo>
                    <a:pt x="0" y="138"/>
                    <a:pt x="2" y="143"/>
                    <a:pt x="2" y="143"/>
                  </a:cubicBezTo>
                  <a:cubicBezTo>
                    <a:pt x="3" y="141"/>
                    <a:pt x="4" y="137"/>
                    <a:pt x="6" y="133"/>
                  </a:cubicBezTo>
                  <a:cubicBezTo>
                    <a:pt x="7" y="130"/>
                    <a:pt x="9" y="127"/>
                    <a:pt x="13" y="124"/>
                  </a:cubicBezTo>
                  <a:cubicBezTo>
                    <a:pt x="13" y="124"/>
                    <a:pt x="14" y="124"/>
                    <a:pt x="14" y="123"/>
                  </a:cubicBezTo>
                  <a:cubicBezTo>
                    <a:pt x="73" y="77"/>
                    <a:pt x="68" y="89"/>
                    <a:pt x="68" y="69"/>
                  </a:cubicBezTo>
                  <a:cubicBezTo>
                    <a:pt x="67" y="49"/>
                    <a:pt x="63" y="8"/>
                    <a:pt x="62" y="0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" name="Freeform 30205">
              <a:extLst>
                <a:ext uri="{FF2B5EF4-FFF2-40B4-BE49-F238E27FC236}">
                  <a16:creationId xmlns:a16="http://schemas.microsoft.com/office/drawing/2014/main" id="{916F52D6-2174-415F-8C5D-9DA3CBA66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9012" y="4096993"/>
              <a:ext cx="114300" cy="193675"/>
            </a:xfrm>
            <a:custGeom>
              <a:avLst/>
              <a:gdLst>
                <a:gd name="T0" fmla="*/ 53 w 53"/>
                <a:gd name="T1" fmla="*/ 17 h 90"/>
                <a:gd name="T2" fmla="*/ 16 w 53"/>
                <a:gd name="T3" fmla="*/ 36 h 90"/>
                <a:gd name="T4" fmla="*/ 15 w 53"/>
                <a:gd name="T5" fmla="*/ 89 h 90"/>
                <a:gd name="T6" fmla="*/ 7 w 53"/>
                <a:gd name="T7" fmla="*/ 90 h 90"/>
                <a:gd name="T8" fmla="*/ 5 w 53"/>
                <a:gd name="T9" fmla="*/ 74 h 90"/>
                <a:gd name="T10" fmla="*/ 2 w 53"/>
                <a:gd name="T11" fmla="*/ 40 h 90"/>
                <a:gd name="T12" fmla="*/ 42 w 53"/>
                <a:gd name="T13" fmla="*/ 0 h 90"/>
                <a:gd name="T14" fmla="*/ 53 w 53"/>
                <a:gd name="T15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90">
                  <a:moveTo>
                    <a:pt x="53" y="17"/>
                  </a:moveTo>
                  <a:cubicBezTo>
                    <a:pt x="7" y="44"/>
                    <a:pt x="16" y="42"/>
                    <a:pt x="16" y="36"/>
                  </a:cubicBezTo>
                  <a:cubicBezTo>
                    <a:pt x="16" y="49"/>
                    <a:pt x="15" y="84"/>
                    <a:pt x="15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90"/>
                    <a:pt x="6" y="83"/>
                    <a:pt x="5" y="74"/>
                  </a:cubicBezTo>
                  <a:cubicBezTo>
                    <a:pt x="3" y="54"/>
                    <a:pt x="4" y="62"/>
                    <a:pt x="2" y="40"/>
                  </a:cubicBezTo>
                  <a:cubicBezTo>
                    <a:pt x="2" y="32"/>
                    <a:pt x="0" y="33"/>
                    <a:pt x="42" y="0"/>
                  </a:cubicBezTo>
                  <a:lnTo>
                    <a:pt x="53" y="17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" name="Freeform 30206">
              <a:extLst>
                <a:ext uri="{FF2B5EF4-FFF2-40B4-BE49-F238E27FC236}">
                  <a16:creationId xmlns:a16="http://schemas.microsoft.com/office/drawing/2014/main" id="{B2E54417-AAC9-4B07-A57D-89126B190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1087" y="3976343"/>
              <a:ext cx="122238" cy="161925"/>
            </a:xfrm>
            <a:custGeom>
              <a:avLst/>
              <a:gdLst>
                <a:gd name="T0" fmla="*/ 0 w 57"/>
                <a:gd name="T1" fmla="*/ 58 h 75"/>
                <a:gd name="T2" fmla="*/ 34 w 57"/>
                <a:gd name="T3" fmla="*/ 39 h 75"/>
                <a:gd name="T4" fmla="*/ 33 w 57"/>
                <a:gd name="T5" fmla="*/ 40 h 75"/>
                <a:gd name="T6" fmla="*/ 50 w 57"/>
                <a:gd name="T7" fmla="*/ 0 h 75"/>
                <a:gd name="T8" fmla="*/ 57 w 57"/>
                <a:gd name="T9" fmla="*/ 2 h 75"/>
                <a:gd name="T10" fmla="*/ 57 w 57"/>
                <a:gd name="T11" fmla="*/ 6 h 75"/>
                <a:gd name="T12" fmla="*/ 46 w 57"/>
                <a:gd name="T13" fmla="*/ 46 h 75"/>
                <a:gd name="T14" fmla="*/ 45 w 57"/>
                <a:gd name="T15" fmla="*/ 48 h 75"/>
                <a:gd name="T16" fmla="*/ 10 w 57"/>
                <a:gd name="T17" fmla="*/ 75 h 75"/>
                <a:gd name="T18" fmla="*/ 0 w 57"/>
                <a:gd name="T19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75">
                  <a:moveTo>
                    <a:pt x="0" y="58"/>
                  </a:moveTo>
                  <a:cubicBezTo>
                    <a:pt x="29" y="42"/>
                    <a:pt x="34" y="39"/>
                    <a:pt x="34" y="39"/>
                  </a:cubicBezTo>
                  <a:cubicBezTo>
                    <a:pt x="35" y="38"/>
                    <a:pt x="34" y="39"/>
                    <a:pt x="33" y="40"/>
                  </a:cubicBezTo>
                  <a:cubicBezTo>
                    <a:pt x="40" y="27"/>
                    <a:pt x="45" y="14"/>
                    <a:pt x="50" y="0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3"/>
                    <a:pt x="57" y="6"/>
                  </a:cubicBezTo>
                  <a:cubicBezTo>
                    <a:pt x="54" y="19"/>
                    <a:pt x="51" y="33"/>
                    <a:pt x="46" y="46"/>
                  </a:cubicBezTo>
                  <a:cubicBezTo>
                    <a:pt x="46" y="47"/>
                    <a:pt x="45" y="49"/>
                    <a:pt x="45" y="48"/>
                  </a:cubicBezTo>
                  <a:cubicBezTo>
                    <a:pt x="40" y="53"/>
                    <a:pt x="17" y="70"/>
                    <a:pt x="10" y="75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" name="Freeform 30207">
              <a:extLst>
                <a:ext uri="{FF2B5EF4-FFF2-40B4-BE49-F238E27FC236}">
                  <a16:creationId xmlns:a16="http://schemas.microsoft.com/office/drawing/2014/main" id="{E546C222-F416-42BF-BF48-4C1304E89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0" y="4211293"/>
              <a:ext cx="160338" cy="185738"/>
            </a:xfrm>
            <a:custGeom>
              <a:avLst/>
              <a:gdLst>
                <a:gd name="T0" fmla="*/ 15 w 75"/>
                <a:gd name="T1" fmla="*/ 12 h 87"/>
                <a:gd name="T2" fmla="*/ 27 w 75"/>
                <a:gd name="T3" fmla="*/ 87 h 87"/>
                <a:gd name="T4" fmla="*/ 75 w 75"/>
                <a:gd name="T5" fmla="*/ 47 h 87"/>
                <a:gd name="T6" fmla="*/ 47 w 75"/>
                <a:gd name="T7" fmla="*/ 21 h 87"/>
                <a:gd name="T8" fmla="*/ 33 w 75"/>
                <a:gd name="T9" fmla="*/ 0 h 87"/>
                <a:gd name="T10" fmla="*/ 15 w 75"/>
                <a:gd name="T11" fmla="*/ 1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87">
                  <a:moveTo>
                    <a:pt x="15" y="12"/>
                  </a:moveTo>
                  <a:cubicBezTo>
                    <a:pt x="0" y="39"/>
                    <a:pt x="21" y="60"/>
                    <a:pt x="27" y="87"/>
                  </a:cubicBezTo>
                  <a:cubicBezTo>
                    <a:pt x="27" y="87"/>
                    <a:pt x="60" y="75"/>
                    <a:pt x="75" y="47"/>
                  </a:cubicBezTo>
                  <a:cubicBezTo>
                    <a:pt x="75" y="47"/>
                    <a:pt x="60" y="29"/>
                    <a:pt x="47" y="21"/>
                  </a:cubicBezTo>
                  <a:cubicBezTo>
                    <a:pt x="47" y="21"/>
                    <a:pt x="39" y="10"/>
                    <a:pt x="33" y="0"/>
                  </a:cubicBezTo>
                  <a:cubicBezTo>
                    <a:pt x="26" y="5"/>
                    <a:pt x="23" y="7"/>
                    <a:pt x="15" y="12"/>
                  </a:cubicBezTo>
                  <a:close/>
                </a:path>
              </a:pathLst>
            </a:custGeom>
            <a:solidFill>
              <a:srgbClr val="305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" name="Freeform 30208">
              <a:extLst>
                <a:ext uri="{FF2B5EF4-FFF2-40B4-BE49-F238E27FC236}">
                  <a16:creationId xmlns:a16="http://schemas.microsoft.com/office/drawing/2014/main" id="{5EB7A1DF-EC6A-4F3C-A0F8-600274C5F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0925" y="4085880"/>
              <a:ext cx="149225" cy="214313"/>
            </a:xfrm>
            <a:custGeom>
              <a:avLst/>
              <a:gdLst>
                <a:gd name="T0" fmla="*/ 48 w 69"/>
                <a:gd name="T1" fmla="*/ 61 h 100"/>
                <a:gd name="T2" fmla="*/ 39 w 69"/>
                <a:gd name="T3" fmla="*/ 32 h 100"/>
                <a:gd name="T4" fmla="*/ 42 w 69"/>
                <a:gd name="T5" fmla="*/ 18 h 100"/>
                <a:gd name="T6" fmla="*/ 18 w 69"/>
                <a:gd name="T7" fmla="*/ 2 h 100"/>
                <a:gd name="T8" fmla="*/ 7 w 69"/>
                <a:gd name="T9" fmla="*/ 2 h 100"/>
                <a:gd name="T10" fmla="*/ 20 w 69"/>
                <a:gd name="T11" fmla="*/ 58 h 100"/>
                <a:gd name="T12" fmla="*/ 22 w 69"/>
                <a:gd name="T13" fmla="*/ 76 h 100"/>
                <a:gd name="T14" fmla="*/ 23 w 69"/>
                <a:gd name="T15" fmla="*/ 100 h 100"/>
                <a:gd name="T16" fmla="*/ 58 w 69"/>
                <a:gd name="T17" fmla="*/ 89 h 100"/>
                <a:gd name="T18" fmla="*/ 57 w 69"/>
                <a:gd name="T19" fmla="*/ 80 h 100"/>
                <a:gd name="T20" fmla="*/ 64 w 69"/>
                <a:gd name="T21" fmla="*/ 85 h 100"/>
                <a:gd name="T22" fmla="*/ 69 w 69"/>
                <a:gd name="T23" fmla="*/ 81 h 100"/>
                <a:gd name="T24" fmla="*/ 48 w 69"/>
                <a:gd name="T25" fmla="*/ 6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00">
                  <a:moveTo>
                    <a:pt x="48" y="61"/>
                  </a:move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3" y="21"/>
                    <a:pt x="42" y="18"/>
                  </a:cubicBezTo>
                  <a:cubicBezTo>
                    <a:pt x="40" y="11"/>
                    <a:pt x="21" y="3"/>
                    <a:pt x="18" y="2"/>
                  </a:cubicBezTo>
                  <a:cubicBezTo>
                    <a:pt x="15" y="0"/>
                    <a:pt x="8" y="0"/>
                    <a:pt x="7" y="2"/>
                  </a:cubicBezTo>
                  <a:cubicBezTo>
                    <a:pt x="0" y="22"/>
                    <a:pt x="18" y="49"/>
                    <a:pt x="20" y="58"/>
                  </a:cubicBezTo>
                  <a:cubicBezTo>
                    <a:pt x="22" y="66"/>
                    <a:pt x="23" y="65"/>
                    <a:pt x="22" y="76"/>
                  </a:cubicBezTo>
                  <a:cubicBezTo>
                    <a:pt x="21" y="87"/>
                    <a:pt x="20" y="93"/>
                    <a:pt x="23" y="100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64" y="85"/>
                    <a:pt x="64" y="85"/>
                    <a:pt x="64" y="85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8" y="80"/>
                    <a:pt x="48" y="61"/>
                    <a:pt x="48" y="61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" name="Freeform 30209">
              <a:extLst>
                <a:ext uri="{FF2B5EF4-FFF2-40B4-BE49-F238E27FC236}">
                  <a16:creationId xmlns:a16="http://schemas.microsoft.com/office/drawing/2014/main" id="{77700695-DBA9-4E74-A639-C1760AE8E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2350" y="3998568"/>
              <a:ext cx="53975" cy="82550"/>
            </a:xfrm>
            <a:custGeom>
              <a:avLst/>
              <a:gdLst>
                <a:gd name="T0" fmla="*/ 22 w 25"/>
                <a:gd name="T1" fmla="*/ 26 h 39"/>
                <a:gd name="T2" fmla="*/ 24 w 25"/>
                <a:gd name="T3" fmla="*/ 4 h 39"/>
                <a:gd name="T4" fmla="*/ 8 w 25"/>
                <a:gd name="T5" fmla="*/ 7 h 39"/>
                <a:gd name="T6" fmla="*/ 6 w 25"/>
                <a:gd name="T7" fmla="*/ 30 h 39"/>
                <a:gd name="T8" fmla="*/ 20 w 25"/>
                <a:gd name="T9" fmla="*/ 39 h 39"/>
                <a:gd name="T10" fmla="*/ 22 w 25"/>
                <a:gd name="T11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9">
                  <a:moveTo>
                    <a:pt x="22" y="26"/>
                  </a:moveTo>
                  <a:cubicBezTo>
                    <a:pt x="23" y="21"/>
                    <a:pt x="25" y="12"/>
                    <a:pt x="24" y="4"/>
                  </a:cubicBezTo>
                  <a:cubicBezTo>
                    <a:pt x="16" y="0"/>
                    <a:pt x="14" y="3"/>
                    <a:pt x="8" y="7"/>
                  </a:cubicBezTo>
                  <a:cubicBezTo>
                    <a:pt x="1" y="12"/>
                    <a:pt x="0" y="21"/>
                    <a:pt x="6" y="30"/>
                  </a:cubicBezTo>
                  <a:cubicBezTo>
                    <a:pt x="9" y="34"/>
                    <a:pt x="16" y="38"/>
                    <a:pt x="20" y="39"/>
                  </a:cubicBezTo>
                  <a:cubicBezTo>
                    <a:pt x="20" y="39"/>
                    <a:pt x="21" y="37"/>
                    <a:pt x="22" y="26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" name="Freeform 30210">
              <a:extLst>
                <a:ext uri="{FF2B5EF4-FFF2-40B4-BE49-F238E27FC236}">
                  <a16:creationId xmlns:a16="http://schemas.microsoft.com/office/drawing/2014/main" id="{58F6766F-D4AA-4AC4-AA0A-FC8E5E02A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9975" y="4084293"/>
              <a:ext cx="49213" cy="36513"/>
            </a:xfrm>
            <a:custGeom>
              <a:avLst/>
              <a:gdLst>
                <a:gd name="T0" fmla="*/ 0 w 31"/>
                <a:gd name="T1" fmla="*/ 2 h 23"/>
                <a:gd name="T2" fmla="*/ 31 w 31"/>
                <a:gd name="T3" fmla="*/ 23 h 23"/>
                <a:gd name="T4" fmla="*/ 21 w 31"/>
                <a:gd name="T5" fmla="*/ 8 h 23"/>
                <a:gd name="T6" fmla="*/ 8 w 31"/>
                <a:gd name="T7" fmla="*/ 0 h 23"/>
                <a:gd name="T8" fmla="*/ 0 w 31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3">
                  <a:moveTo>
                    <a:pt x="0" y="2"/>
                  </a:moveTo>
                  <a:lnTo>
                    <a:pt x="31" y="23"/>
                  </a:lnTo>
                  <a:lnTo>
                    <a:pt x="21" y="8"/>
                  </a:lnTo>
                  <a:lnTo>
                    <a:pt x="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" name="Freeform 30211">
              <a:extLst>
                <a:ext uri="{FF2B5EF4-FFF2-40B4-BE49-F238E27FC236}">
                  <a16:creationId xmlns:a16="http://schemas.microsoft.com/office/drawing/2014/main" id="{CA68CC86-968C-4D6F-A28F-56DAFEEFB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7275" y="4044605"/>
              <a:ext cx="22225" cy="22225"/>
            </a:xfrm>
            <a:custGeom>
              <a:avLst/>
              <a:gdLst>
                <a:gd name="T0" fmla="*/ 7 w 10"/>
                <a:gd name="T1" fmla="*/ 3 h 10"/>
                <a:gd name="T2" fmla="*/ 8 w 10"/>
                <a:gd name="T3" fmla="*/ 8 h 10"/>
                <a:gd name="T4" fmla="*/ 2 w 10"/>
                <a:gd name="T5" fmla="*/ 7 h 10"/>
                <a:gd name="T6" fmla="*/ 1 w 10"/>
                <a:gd name="T7" fmla="*/ 1 h 10"/>
                <a:gd name="T8" fmla="*/ 7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3"/>
                  </a:moveTo>
                  <a:cubicBezTo>
                    <a:pt x="8" y="5"/>
                    <a:pt x="10" y="7"/>
                    <a:pt x="8" y="8"/>
                  </a:cubicBezTo>
                  <a:cubicBezTo>
                    <a:pt x="7" y="9"/>
                    <a:pt x="5" y="10"/>
                    <a:pt x="2" y="7"/>
                  </a:cubicBezTo>
                  <a:cubicBezTo>
                    <a:pt x="0" y="6"/>
                    <a:pt x="0" y="2"/>
                    <a:pt x="1" y="1"/>
                  </a:cubicBezTo>
                  <a:cubicBezTo>
                    <a:pt x="3" y="0"/>
                    <a:pt x="5" y="1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" name="Freeform 30212">
              <a:extLst>
                <a:ext uri="{FF2B5EF4-FFF2-40B4-BE49-F238E27FC236}">
                  <a16:creationId xmlns:a16="http://schemas.microsoft.com/office/drawing/2014/main" id="{62ECEBC1-CA68-4218-BFB7-EE7F4635B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4412" y="4014443"/>
              <a:ext cx="36513" cy="34925"/>
            </a:xfrm>
            <a:custGeom>
              <a:avLst/>
              <a:gdLst>
                <a:gd name="T0" fmla="*/ 15 w 17"/>
                <a:gd name="T1" fmla="*/ 3 h 16"/>
                <a:gd name="T2" fmla="*/ 13 w 17"/>
                <a:gd name="T3" fmla="*/ 13 h 16"/>
                <a:gd name="T4" fmla="*/ 2 w 17"/>
                <a:gd name="T5" fmla="*/ 12 h 16"/>
                <a:gd name="T6" fmla="*/ 5 w 17"/>
                <a:gd name="T7" fmla="*/ 2 h 16"/>
                <a:gd name="T8" fmla="*/ 15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5" y="3"/>
                  </a:moveTo>
                  <a:cubicBezTo>
                    <a:pt x="17" y="7"/>
                    <a:pt x="16" y="11"/>
                    <a:pt x="13" y="13"/>
                  </a:cubicBezTo>
                  <a:cubicBezTo>
                    <a:pt x="9" y="16"/>
                    <a:pt x="5" y="15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ubicBezTo>
                    <a:pt x="8" y="0"/>
                    <a:pt x="13" y="0"/>
                    <a:pt x="15" y="3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BA37473-28B4-4E2B-9192-B2F5FECF594C}"/>
              </a:ext>
            </a:extLst>
          </p:cNvPr>
          <p:cNvGrpSpPr>
            <a:grpSpLocks noChangeAspect="1"/>
          </p:cNvGrpSpPr>
          <p:nvPr/>
        </p:nvGrpSpPr>
        <p:grpSpPr>
          <a:xfrm>
            <a:off x="6365882" y="2307957"/>
            <a:ext cx="1478985" cy="1678555"/>
            <a:chOff x="8329612" y="4312893"/>
            <a:chExt cx="419101" cy="555625"/>
          </a:xfrm>
        </p:grpSpPr>
        <p:sp>
          <p:nvSpPr>
            <p:cNvPr id="160" name="Freeform 30226">
              <a:extLst>
                <a:ext uri="{FF2B5EF4-FFF2-40B4-BE49-F238E27FC236}">
                  <a16:creationId xmlns:a16="http://schemas.microsoft.com/office/drawing/2014/main" id="{78FE51CD-E549-4447-AB12-799D7D7F2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50" y="4366868"/>
              <a:ext cx="25400" cy="34925"/>
            </a:xfrm>
            <a:custGeom>
              <a:avLst/>
              <a:gdLst>
                <a:gd name="T0" fmla="*/ 11 w 12"/>
                <a:gd name="T1" fmla="*/ 2 h 16"/>
                <a:gd name="T2" fmla="*/ 10 w 12"/>
                <a:gd name="T3" fmla="*/ 2 h 16"/>
                <a:gd name="T4" fmla="*/ 10 w 12"/>
                <a:gd name="T5" fmla="*/ 1 h 16"/>
                <a:gd name="T6" fmla="*/ 9 w 12"/>
                <a:gd name="T7" fmla="*/ 1 h 16"/>
                <a:gd name="T8" fmla="*/ 8 w 12"/>
                <a:gd name="T9" fmla="*/ 0 h 16"/>
                <a:gd name="T10" fmla="*/ 7 w 12"/>
                <a:gd name="T11" fmla="*/ 0 h 16"/>
                <a:gd name="T12" fmla="*/ 6 w 12"/>
                <a:gd name="T13" fmla="*/ 2 h 16"/>
                <a:gd name="T14" fmla="*/ 6 w 12"/>
                <a:gd name="T15" fmla="*/ 2 h 16"/>
                <a:gd name="T16" fmla="*/ 5 w 12"/>
                <a:gd name="T17" fmla="*/ 2 h 16"/>
                <a:gd name="T18" fmla="*/ 3 w 12"/>
                <a:gd name="T19" fmla="*/ 4 h 16"/>
                <a:gd name="T20" fmla="*/ 3 w 12"/>
                <a:gd name="T21" fmla="*/ 5 h 16"/>
                <a:gd name="T22" fmla="*/ 3 w 12"/>
                <a:gd name="T23" fmla="*/ 5 h 16"/>
                <a:gd name="T24" fmla="*/ 3 w 12"/>
                <a:gd name="T25" fmla="*/ 5 h 16"/>
                <a:gd name="T26" fmla="*/ 3 w 12"/>
                <a:gd name="T27" fmla="*/ 7 h 16"/>
                <a:gd name="T28" fmla="*/ 4 w 12"/>
                <a:gd name="T29" fmla="*/ 8 h 16"/>
                <a:gd name="T30" fmla="*/ 0 w 12"/>
                <a:gd name="T31" fmla="*/ 13 h 16"/>
                <a:gd name="T32" fmla="*/ 4 w 12"/>
                <a:gd name="T33" fmla="*/ 16 h 16"/>
                <a:gd name="T34" fmla="*/ 8 w 12"/>
                <a:gd name="T35" fmla="*/ 10 h 16"/>
                <a:gd name="T36" fmla="*/ 10 w 12"/>
                <a:gd name="T37" fmla="*/ 7 h 16"/>
                <a:gd name="T38" fmla="*/ 10 w 12"/>
                <a:gd name="T39" fmla="*/ 7 h 16"/>
                <a:gd name="T40" fmla="*/ 12 w 12"/>
                <a:gd name="T41" fmla="*/ 5 h 16"/>
                <a:gd name="T42" fmla="*/ 12 w 12"/>
                <a:gd name="T43" fmla="*/ 4 h 16"/>
                <a:gd name="T44" fmla="*/ 11 w 12"/>
                <a:gd name="T45" fmla="*/ 4 h 16"/>
                <a:gd name="T46" fmla="*/ 11 w 12"/>
                <a:gd name="T47" fmla="*/ 3 h 16"/>
                <a:gd name="T48" fmla="*/ 11 w 12"/>
                <a:gd name="T4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16">
                  <a:moveTo>
                    <a:pt x="11" y="2"/>
                  </a:move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1" y="3"/>
                    <a:pt x="1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1" name="Freeform 30227">
              <a:extLst>
                <a:ext uri="{FF2B5EF4-FFF2-40B4-BE49-F238E27FC236}">
                  <a16:creationId xmlns:a16="http://schemas.microsoft.com/office/drawing/2014/main" id="{57D5FF9F-06F1-4AD2-8200-10DB8A126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600" y="4585943"/>
              <a:ext cx="17463" cy="33338"/>
            </a:xfrm>
            <a:custGeom>
              <a:avLst/>
              <a:gdLst>
                <a:gd name="T0" fmla="*/ 5 w 8"/>
                <a:gd name="T1" fmla="*/ 6 h 15"/>
                <a:gd name="T2" fmla="*/ 4 w 8"/>
                <a:gd name="T3" fmla="*/ 0 h 15"/>
                <a:gd name="T4" fmla="*/ 0 w 8"/>
                <a:gd name="T5" fmla="*/ 0 h 15"/>
                <a:gd name="T6" fmla="*/ 1 w 8"/>
                <a:gd name="T7" fmla="*/ 7 h 15"/>
                <a:gd name="T8" fmla="*/ 1 w 8"/>
                <a:gd name="T9" fmla="*/ 11 h 15"/>
                <a:gd name="T10" fmla="*/ 1 w 8"/>
                <a:gd name="T11" fmla="*/ 11 h 15"/>
                <a:gd name="T12" fmla="*/ 1 w 8"/>
                <a:gd name="T13" fmla="*/ 14 h 15"/>
                <a:gd name="T14" fmla="*/ 2 w 8"/>
                <a:gd name="T15" fmla="*/ 14 h 15"/>
                <a:gd name="T16" fmla="*/ 3 w 8"/>
                <a:gd name="T17" fmla="*/ 14 h 15"/>
                <a:gd name="T18" fmla="*/ 3 w 8"/>
                <a:gd name="T19" fmla="*/ 14 h 15"/>
                <a:gd name="T20" fmla="*/ 4 w 8"/>
                <a:gd name="T21" fmla="*/ 15 h 15"/>
                <a:gd name="T22" fmla="*/ 4 w 8"/>
                <a:gd name="T23" fmla="*/ 14 h 15"/>
                <a:gd name="T24" fmla="*/ 5 w 8"/>
                <a:gd name="T25" fmla="*/ 15 h 15"/>
                <a:gd name="T26" fmla="*/ 6 w 8"/>
                <a:gd name="T27" fmla="*/ 14 h 15"/>
                <a:gd name="T28" fmla="*/ 7 w 8"/>
                <a:gd name="T29" fmla="*/ 15 h 15"/>
                <a:gd name="T30" fmla="*/ 8 w 8"/>
                <a:gd name="T31" fmla="*/ 14 h 15"/>
                <a:gd name="T32" fmla="*/ 8 w 8"/>
                <a:gd name="T33" fmla="*/ 12 h 15"/>
                <a:gd name="T34" fmla="*/ 8 w 8"/>
                <a:gd name="T35" fmla="*/ 12 h 15"/>
                <a:gd name="T36" fmla="*/ 8 w 8"/>
                <a:gd name="T37" fmla="*/ 11 h 15"/>
                <a:gd name="T38" fmla="*/ 8 w 8"/>
                <a:gd name="T39" fmla="*/ 8 h 15"/>
                <a:gd name="T40" fmla="*/ 8 w 8"/>
                <a:gd name="T41" fmla="*/ 8 h 15"/>
                <a:gd name="T42" fmla="*/ 8 w 8"/>
                <a:gd name="T43" fmla="*/ 8 h 15"/>
                <a:gd name="T44" fmla="*/ 8 w 8"/>
                <a:gd name="T45" fmla="*/ 8 h 15"/>
                <a:gd name="T46" fmla="*/ 7 w 8"/>
                <a:gd name="T47" fmla="*/ 7 h 15"/>
                <a:gd name="T48" fmla="*/ 5 w 8"/>
                <a:gd name="T4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" h="15">
                  <a:moveTo>
                    <a:pt x="5" y="6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4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6" y="15"/>
                    <a:pt x="6" y="14"/>
                    <a:pt x="6" y="14"/>
                  </a:cubicBezTo>
                  <a:cubicBezTo>
                    <a:pt x="6" y="14"/>
                    <a:pt x="6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2" name="Freeform 30228">
              <a:extLst>
                <a:ext uri="{FF2B5EF4-FFF2-40B4-BE49-F238E27FC236}">
                  <a16:creationId xmlns:a16="http://schemas.microsoft.com/office/drawing/2014/main" id="{94DCCBEF-61B2-4101-B150-2214CF81B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175" y="4327180"/>
              <a:ext cx="63500" cy="68263"/>
            </a:xfrm>
            <a:custGeom>
              <a:avLst/>
              <a:gdLst>
                <a:gd name="T0" fmla="*/ 30 w 30"/>
                <a:gd name="T1" fmla="*/ 12 h 32"/>
                <a:gd name="T2" fmla="*/ 18 w 30"/>
                <a:gd name="T3" fmla="*/ 1 h 32"/>
                <a:gd name="T4" fmla="*/ 5 w 30"/>
                <a:gd name="T5" fmla="*/ 6 h 32"/>
                <a:gd name="T6" fmla="*/ 2 w 30"/>
                <a:gd name="T7" fmla="*/ 15 h 32"/>
                <a:gd name="T8" fmla="*/ 8 w 30"/>
                <a:gd name="T9" fmla="*/ 32 h 32"/>
                <a:gd name="T10" fmla="*/ 29 w 30"/>
                <a:gd name="T11" fmla="*/ 24 h 32"/>
                <a:gd name="T12" fmla="*/ 29 w 30"/>
                <a:gd name="T13" fmla="*/ 15 h 32"/>
                <a:gd name="T14" fmla="*/ 30 w 30"/>
                <a:gd name="T15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32">
                  <a:moveTo>
                    <a:pt x="30" y="12"/>
                  </a:moveTo>
                  <a:cubicBezTo>
                    <a:pt x="30" y="12"/>
                    <a:pt x="23" y="3"/>
                    <a:pt x="18" y="1"/>
                  </a:cubicBezTo>
                  <a:cubicBezTo>
                    <a:pt x="18" y="0"/>
                    <a:pt x="11" y="4"/>
                    <a:pt x="5" y="6"/>
                  </a:cubicBezTo>
                  <a:cubicBezTo>
                    <a:pt x="2" y="8"/>
                    <a:pt x="0" y="12"/>
                    <a:pt x="2" y="1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9" y="32"/>
                    <a:pt x="28" y="27"/>
                    <a:pt x="29" y="24"/>
                  </a:cubicBezTo>
                  <a:cubicBezTo>
                    <a:pt x="30" y="20"/>
                    <a:pt x="29" y="15"/>
                    <a:pt x="29" y="15"/>
                  </a:cubicBezTo>
                  <a:lnTo>
                    <a:pt x="3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3" name="Freeform 30229">
              <a:extLst>
                <a:ext uri="{FF2B5EF4-FFF2-40B4-BE49-F238E27FC236}">
                  <a16:creationId xmlns:a16="http://schemas.microsoft.com/office/drawing/2014/main" id="{E0E3E62C-8C7C-4D30-BF40-ECAE2B60E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9625" y="4341468"/>
              <a:ext cx="4763" cy="4763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1 w 2"/>
                <a:gd name="T5" fmla="*/ 1 h 2"/>
                <a:gd name="T6" fmla="*/ 0 w 2"/>
                <a:gd name="T7" fmla="*/ 0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4" name="Freeform 30230">
              <a:extLst>
                <a:ext uri="{FF2B5EF4-FFF2-40B4-BE49-F238E27FC236}">
                  <a16:creationId xmlns:a16="http://schemas.microsoft.com/office/drawing/2014/main" id="{35DB3C93-6B63-46D4-81FD-0CC8E855A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2637" y="4385918"/>
              <a:ext cx="33338" cy="41275"/>
            </a:xfrm>
            <a:custGeom>
              <a:avLst/>
              <a:gdLst>
                <a:gd name="T0" fmla="*/ 0 w 16"/>
                <a:gd name="T1" fmla="*/ 4 h 19"/>
                <a:gd name="T2" fmla="*/ 2 w 16"/>
                <a:gd name="T3" fmla="*/ 12 h 19"/>
                <a:gd name="T4" fmla="*/ 16 w 16"/>
                <a:gd name="T5" fmla="*/ 16 h 19"/>
                <a:gd name="T6" fmla="*/ 11 w 16"/>
                <a:gd name="T7" fmla="*/ 0 h 19"/>
                <a:gd name="T8" fmla="*/ 0 w 16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0" y="4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4" y="16"/>
                    <a:pt x="9" y="19"/>
                    <a:pt x="16" y="16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5" name="Freeform 30231">
              <a:extLst>
                <a:ext uri="{FF2B5EF4-FFF2-40B4-BE49-F238E27FC236}">
                  <a16:creationId xmlns:a16="http://schemas.microsoft.com/office/drawing/2014/main" id="{24C3A638-A15C-4E12-87F5-063D36BB6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6800" y="4751043"/>
              <a:ext cx="61913" cy="34925"/>
            </a:xfrm>
            <a:custGeom>
              <a:avLst/>
              <a:gdLst>
                <a:gd name="T0" fmla="*/ 6 w 29"/>
                <a:gd name="T1" fmla="*/ 0 h 16"/>
                <a:gd name="T2" fmla="*/ 4 w 29"/>
                <a:gd name="T3" fmla="*/ 1 h 16"/>
                <a:gd name="T4" fmla="*/ 18 w 29"/>
                <a:gd name="T5" fmla="*/ 16 h 16"/>
                <a:gd name="T6" fmla="*/ 19 w 29"/>
                <a:gd name="T7" fmla="*/ 15 h 16"/>
                <a:gd name="T8" fmla="*/ 12 w 29"/>
                <a:gd name="T9" fmla="*/ 7 h 16"/>
                <a:gd name="T10" fmla="*/ 25 w 29"/>
                <a:gd name="T11" fmla="*/ 9 h 16"/>
                <a:gd name="T12" fmla="*/ 29 w 29"/>
                <a:gd name="T13" fmla="*/ 6 h 16"/>
                <a:gd name="T14" fmla="*/ 18 w 29"/>
                <a:gd name="T15" fmla="*/ 2 h 16"/>
                <a:gd name="T16" fmla="*/ 7 w 29"/>
                <a:gd name="T17" fmla="*/ 0 h 16"/>
                <a:gd name="T18" fmla="*/ 6 w 29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6">
                  <a:moveTo>
                    <a:pt x="6" y="0"/>
                  </a:moveTo>
                  <a:cubicBezTo>
                    <a:pt x="6" y="0"/>
                    <a:pt x="5" y="0"/>
                    <a:pt x="4" y="1"/>
                  </a:cubicBezTo>
                  <a:cubicBezTo>
                    <a:pt x="0" y="9"/>
                    <a:pt x="15" y="11"/>
                    <a:pt x="18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22" y="12"/>
                    <a:pt x="25" y="9"/>
                  </a:cubicBezTo>
                  <a:cubicBezTo>
                    <a:pt x="26" y="8"/>
                    <a:pt x="28" y="8"/>
                    <a:pt x="29" y="6"/>
                  </a:cubicBezTo>
                  <a:cubicBezTo>
                    <a:pt x="29" y="6"/>
                    <a:pt x="26" y="4"/>
                    <a:pt x="18" y="2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6" name="Freeform 30232">
              <a:extLst>
                <a:ext uri="{FF2B5EF4-FFF2-40B4-BE49-F238E27FC236}">
                  <a16:creationId xmlns:a16="http://schemas.microsoft.com/office/drawing/2014/main" id="{2979A827-63F1-47BB-9A17-DC78099B4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2" y="4805018"/>
              <a:ext cx="33338" cy="63500"/>
            </a:xfrm>
            <a:custGeom>
              <a:avLst/>
              <a:gdLst>
                <a:gd name="T0" fmla="*/ 16 w 16"/>
                <a:gd name="T1" fmla="*/ 5 h 29"/>
                <a:gd name="T2" fmla="*/ 15 w 16"/>
                <a:gd name="T3" fmla="*/ 4 h 29"/>
                <a:gd name="T4" fmla="*/ 0 w 16"/>
                <a:gd name="T5" fmla="*/ 18 h 29"/>
                <a:gd name="T6" fmla="*/ 1 w 16"/>
                <a:gd name="T7" fmla="*/ 18 h 29"/>
                <a:gd name="T8" fmla="*/ 9 w 16"/>
                <a:gd name="T9" fmla="*/ 11 h 29"/>
                <a:gd name="T10" fmla="*/ 7 w 16"/>
                <a:gd name="T11" fmla="*/ 25 h 29"/>
                <a:gd name="T12" fmla="*/ 10 w 16"/>
                <a:gd name="T13" fmla="*/ 29 h 29"/>
                <a:gd name="T14" fmla="*/ 14 w 16"/>
                <a:gd name="T15" fmla="*/ 17 h 29"/>
                <a:gd name="T16" fmla="*/ 16 w 16"/>
                <a:gd name="T17" fmla="*/ 6 h 29"/>
                <a:gd name="T18" fmla="*/ 16 w 16"/>
                <a:gd name="T1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9">
                  <a:moveTo>
                    <a:pt x="16" y="5"/>
                  </a:moveTo>
                  <a:cubicBezTo>
                    <a:pt x="16" y="5"/>
                    <a:pt x="15" y="4"/>
                    <a:pt x="15" y="4"/>
                  </a:cubicBezTo>
                  <a:cubicBezTo>
                    <a:pt x="7" y="0"/>
                    <a:pt x="5" y="15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4" y="22"/>
                    <a:pt x="7" y="25"/>
                  </a:cubicBezTo>
                  <a:cubicBezTo>
                    <a:pt x="8" y="26"/>
                    <a:pt x="9" y="27"/>
                    <a:pt x="10" y="29"/>
                  </a:cubicBezTo>
                  <a:cubicBezTo>
                    <a:pt x="10" y="29"/>
                    <a:pt x="12" y="26"/>
                    <a:pt x="14" y="17"/>
                  </a:cubicBezTo>
                  <a:cubicBezTo>
                    <a:pt x="16" y="6"/>
                    <a:pt x="16" y="6"/>
                    <a:pt x="16" y="6"/>
                  </a:cubicBezTo>
                  <a:lnTo>
                    <a:pt x="16" y="5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7" name="Freeform 30233">
              <a:extLst>
                <a:ext uri="{FF2B5EF4-FFF2-40B4-BE49-F238E27FC236}">
                  <a16:creationId xmlns:a16="http://schemas.microsoft.com/office/drawing/2014/main" id="{5E4F9D20-0568-4B3D-B844-4EC88D23A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2012" y="4562130"/>
              <a:ext cx="254000" cy="203200"/>
            </a:xfrm>
            <a:custGeom>
              <a:avLst/>
              <a:gdLst>
                <a:gd name="T0" fmla="*/ 104 w 118"/>
                <a:gd name="T1" fmla="*/ 83 h 94"/>
                <a:gd name="T2" fmla="*/ 98 w 118"/>
                <a:gd name="T3" fmla="*/ 75 h 94"/>
                <a:gd name="T4" fmla="*/ 98 w 118"/>
                <a:gd name="T5" fmla="*/ 75 h 94"/>
                <a:gd name="T6" fmla="*/ 56 w 118"/>
                <a:gd name="T7" fmla="*/ 23 h 94"/>
                <a:gd name="T8" fmla="*/ 6 w 118"/>
                <a:gd name="T9" fmla="*/ 0 h 94"/>
                <a:gd name="T10" fmla="*/ 0 w 118"/>
                <a:gd name="T11" fmla="*/ 29 h 94"/>
                <a:gd name="T12" fmla="*/ 61 w 118"/>
                <a:gd name="T13" fmla="*/ 38 h 94"/>
                <a:gd name="T14" fmla="*/ 62 w 118"/>
                <a:gd name="T15" fmla="*/ 38 h 94"/>
                <a:gd name="T16" fmla="*/ 66 w 118"/>
                <a:gd name="T17" fmla="*/ 49 h 94"/>
                <a:gd name="T18" fmla="*/ 99 w 118"/>
                <a:gd name="T19" fmla="*/ 87 h 94"/>
                <a:gd name="T20" fmla="*/ 102 w 118"/>
                <a:gd name="T21" fmla="*/ 91 h 94"/>
                <a:gd name="T22" fmla="*/ 107 w 118"/>
                <a:gd name="T23" fmla="*/ 93 h 94"/>
                <a:gd name="T24" fmla="*/ 118 w 118"/>
                <a:gd name="T25" fmla="*/ 93 h 94"/>
                <a:gd name="T26" fmla="*/ 110 w 118"/>
                <a:gd name="T27" fmla="*/ 88 h 94"/>
                <a:gd name="T28" fmla="*/ 104 w 118"/>
                <a:gd name="T29" fmla="*/ 8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94">
                  <a:moveTo>
                    <a:pt x="104" y="83"/>
                  </a:moveTo>
                  <a:cubicBezTo>
                    <a:pt x="101" y="80"/>
                    <a:pt x="98" y="75"/>
                    <a:pt x="98" y="75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63" y="20"/>
                    <a:pt x="77" y="34"/>
                    <a:pt x="56" y="23"/>
                  </a:cubicBezTo>
                  <a:cubicBezTo>
                    <a:pt x="30" y="10"/>
                    <a:pt x="27" y="9"/>
                    <a:pt x="6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" y="30"/>
                    <a:pt x="58" y="37"/>
                    <a:pt x="61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0"/>
                    <a:pt x="64" y="45"/>
                    <a:pt x="66" y="49"/>
                  </a:cubicBezTo>
                  <a:cubicBezTo>
                    <a:pt x="73" y="61"/>
                    <a:pt x="88" y="76"/>
                    <a:pt x="99" y="87"/>
                  </a:cubicBezTo>
                  <a:cubicBezTo>
                    <a:pt x="99" y="88"/>
                    <a:pt x="102" y="91"/>
                    <a:pt x="102" y="91"/>
                  </a:cubicBezTo>
                  <a:cubicBezTo>
                    <a:pt x="102" y="91"/>
                    <a:pt x="107" y="93"/>
                    <a:pt x="107" y="93"/>
                  </a:cubicBezTo>
                  <a:cubicBezTo>
                    <a:pt x="114" y="94"/>
                    <a:pt x="118" y="93"/>
                    <a:pt x="118" y="93"/>
                  </a:cubicBezTo>
                  <a:cubicBezTo>
                    <a:pt x="117" y="92"/>
                    <a:pt x="113" y="90"/>
                    <a:pt x="110" y="88"/>
                  </a:cubicBezTo>
                  <a:cubicBezTo>
                    <a:pt x="107" y="87"/>
                    <a:pt x="105" y="85"/>
                    <a:pt x="104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8" name="Freeform 30234">
              <a:extLst>
                <a:ext uri="{FF2B5EF4-FFF2-40B4-BE49-F238E27FC236}">
                  <a16:creationId xmlns:a16="http://schemas.microsoft.com/office/drawing/2014/main" id="{E3309E05-889C-43C7-91C4-33127C819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50" y="4590705"/>
              <a:ext cx="157163" cy="263525"/>
            </a:xfrm>
            <a:custGeom>
              <a:avLst/>
              <a:gdLst>
                <a:gd name="T0" fmla="*/ 37 w 73"/>
                <a:gd name="T1" fmla="*/ 3 h 123"/>
                <a:gd name="T2" fmla="*/ 50 w 73"/>
                <a:gd name="T3" fmla="*/ 44 h 123"/>
                <a:gd name="T4" fmla="*/ 59 w 73"/>
                <a:gd name="T5" fmla="*/ 67 h 123"/>
                <a:gd name="T6" fmla="*/ 7 w 73"/>
                <a:gd name="T7" fmla="*/ 103 h 123"/>
                <a:gd name="T8" fmla="*/ 7 w 73"/>
                <a:gd name="T9" fmla="*/ 103 h 123"/>
                <a:gd name="T10" fmla="*/ 3 w 73"/>
                <a:gd name="T11" fmla="*/ 106 h 123"/>
                <a:gd name="T12" fmla="*/ 1 w 73"/>
                <a:gd name="T13" fmla="*/ 112 h 123"/>
                <a:gd name="T14" fmla="*/ 1 w 73"/>
                <a:gd name="T15" fmla="*/ 123 h 123"/>
                <a:gd name="T16" fmla="*/ 5 w 73"/>
                <a:gd name="T17" fmla="*/ 114 h 123"/>
                <a:gd name="T18" fmla="*/ 14 w 73"/>
                <a:gd name="T19" fmla="*/ 107 h 123"/>
                <a:gd name="T20" fmla="*/ 18 w 73"/>
                <a:gd name="T21" fmla="*/ 104 h 123"/>
                <a:gd name="T22" fmla="*/ 69 w 73"/>
                <a:gd name="T23" fmla="*/ 71 h 123"/>
                <a:gd name="T24" fmla="*/ 71 w 73"/>
                <a:gd name="T25" fmla="*/ 55 h 123"/>
                <a:gd name="T26" fmla="*/ 63 w 73"/>
                <a:gd name="T27" fmla="*/ 0 h 123"/>
                <a:gd name="T28" fmla="*/ 37 w 73"/>
                <a:gd name="T2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123">
                  <a:moveTo>
                    <a:pt x="37" y="3"/>
                  </a:moveTo>
                  <a:cubicBezTo>
                    <a:pt x="39" y="12"/>
                    <a:pt x="48" y="40"/>
                    <a:pt x="50" y="44"/>
                  </a:cubicBezTo>
                  <a:cubicBezTo>
                    <a:pt x="52" y="49"/>
                    <a:pt x="59" y="63"/>
                    <a:pt x="59" y="67"/>
                  </a:cubicBezTo>
                  <a:cubicBezTo>
                    <a:pt x="46" y="68"/>
                    <a:pt x="27" y="84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3"/>
                    <a:pt x="3" y="106"/>
                    <a:pt x="3" y="106"/>
                  </a:cubicBezTo>
                  <a:cubicBezTo>
                    <a:pt x="3" y="106"/>
                    <a:pt x="1" y="112"/>
                    <a:pt x="1" y="112"/>
                  </a:cubicBezTo>
                  <a:cubicBezTo>
                    <a:pt x="0" y="118"/>
                    <a:pt x="1" y="123"/>
                    <a:pt x="1" y="123"/>
                  </a:cubicBezTo>
                  <a:cubicBezTo>
                    <a:pt x="2" y="121"/>
                    <a:pt x="4" y="117"/>
                    <a:pt x="5" y="114"/>
                  </a:cubicBezTo>
                  <a:cubicBezTo>
                    <a:pt x="7" y="111"/>
                    <a:pt x="10" y="109"/>
                    <a:pt x="14" y="107"/>
                  </a:cubicBezTo>
                  <a:cubicBezTo>
                    <a:pt x="14" y="106"/>
                    <a:pt x="16" y="105"/>
                    <a:pt x="18" y="104"/>
                  </a:cubicBezTo>
                  <a:cubicBezTo>
                    <a:pt x="66" y="74"/>
                    <a:pt x="67" y="78"/>
                    <a:pt x="69" y="71"/>
                  </a:cubicBezTo>
                  <a:cubicBezTo>
                    <a:pt x="69" y="70"/>
                    <a:pt x="71" y="56"/>
                    <a:pt x="71" y="55"/>
                  </a:cubicBezTo>
                  <a:cubicBezTo>
                    <a:pt x="73" y="35"/>
                    <a:pt x="66" y="9"/>
                    <a:pt x="63" y="0"/>
                  </a:cubicBezTo>
                  <a:lnTo>
                    <a:pt x="3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69" name="Freeform 30235">
              <a:extLst>
                <a:ext uri="{FF2B5EF4-FFF2-40B4-BE49-F238E27FC236}">
                  <a16:creationId xmlns:a16="http://schemas.microsoft.com/office/drawing/2014/main" id="{198FD859-BB40-4C33-A5ED-A8849817C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5337" y="4524030"/>
              <a:ext cx="163513" cy="171450"/>
            </a:xfrm>
            <a:custGeom>
              <a:avLst/>
              <a:gdLst>
                <a:gd name="T0" fmla="*/ 9 w 76"/>
                <a:gd name="T1" fmla="*/ 11 h 80"/>
                <a:gd name="T2" fmla="*/ 20 w 76"/>
                <a:gd name="T3" fmla="*/ 80 h 80"/>
                <a:gd name="T4" fmla="*/ 76 w 76"/>
                <a:gd name="T5" fmla="*/ 35 h 80"/>
                <a:gd name="T6" fmla="*/ 46 w 76"/>
                <a:gd name="T7" fmla="*/ 21 h 80"/>
                <a:gd name="T8" fmla="*/ 35 w 76"/>
                <a:gd name="T9" fmla="*/ 0 h 80"/>
                <a:gd name="T10" fmla="*/ 9 w 76"/>
                <a:gd name="T11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80">
                  <a:moveTo>
                    <a:pt x="9" y="11"/>
                  </a:moveTo>
                  <a:cubicBezTo>
                    <a:pt x="0" y="42"/>
                    <a:pt x="20" y="80"/>
                    <a:pt x="20" y="80"/>
                  </a:cubicBezTo>
                  <a:cubicBezTo>
                    <a:pt x="20" y="80"/>
                    <a:pt x="60" y="65"/>
                    <a:pt x="76" y="35"/>
                  </a:cubicBezTo>
                  <a:cubicBezTo>
                    <a:pt x="76" y="35"/>
                    <a:pt x="56" y="24"/>
                    <a:pt x="46" y="21"/>
                  </a:cubicBezTo>
                  <a:cubicBezTo>
                    <a:pt x="46" y="21"/>
                    <a:pt x="40" y="10"/>
                    <a:pt x="35" y="0"/>
                  </a:cubicBezTo>
                  <a:cubicBezTo>
                    <a:pt x="29" y="3"/>
                    <a:pt x="17" y="7"/>
                    <a:pt x="9" y="11"/>
                  </a:cubicBezTo>
                  <a:close/>
                </a:path>
              </a:pathLst>
            </a:custGeom>
            <a:solidFill>
              <a:srgbClr val="305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0" name="Freeform 30236">
              <a:extLst>
                <a:ext uri="{FF2B5EF4-FFF2-40B4-BE49-F238E27FC236}">
                  <a16:creationId xmlns:a16="http://schemas.microsoft.com/office/drawing/2014/main" id="{F536916B-39D0-4001-9350-1518323136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37550" y="4385918"/>
              <a:ext cx="231775" cy="217488"/>
            </a:xfrm>
            <a:custGeom>
              <a:avLst/>
              <a:gdLst>
                <a:gd name="T0" fmla="*/ 102 w 108"/>
                <a:gd name="T1" fmla="*/ 0 h 101"/>
                <a:gd name="T2" fmla="*/ 77 w 108"/>
                <a:gd name="T3" fmla="*/ 26 h 101"/>
                <a:gd name="T4" fmla="*/ 61 w 108"/>
                <a:gd name="T5" fmla="*/ 20 h 101"/>
                <a:gd name="T6" fmla="*/ 40 w 108"/>
                <a:gd name="T7" fmla="*/ 9 h 101"/>
                <a:gd name="T8" fmla="*/ 30 w 108"/>
                <a:gd name="T9" fmla="*/ 9 h 101"/>
                <a:gd name="T10" fmla="*/ 29 w 108"/>
                <a:gd name="T11" fmla="*/ 18 h 101"/>
                <a:gd name="T12" fmla="*/ 1 w 108"/>
                <a:gd name="T13" fmla="*/ 44 h 101"/>
                <a:gd name="T14" fmla="*/ 0 w 108"/>
                <a:gd name="T15" fmla="*/ 49 h 101"/>
                <a:gd name="T16" fmla="*/ 7 w 108"/>
                <a:gd name="T17" fmla="*/ 98 h 101"/>
                <a:gd name="T18" fmla="*/ 15 w 108"/>
                <a:gd name="T19" fmla="*/ 97 h 101"/>
                <a:gd name="T20" fmla="*/ 13 w 108"/>
                <a:gd name="T21" fmla="*/ 50 h 101"/>
                <a:gd name="T22" fmla="*/ 33 w 108"/>
                <a:gd name="T23" fmla="*/ 36 h 101"/>
                <a:gd name="T24" fmla="*/ 45 w 108"/>
                <a:gd name="T25" fmla="*/ 62 h 101"/>
                <a:gd name="T26" fmla="*/ 43 w 108"/>
                <a:gd name="T27" fmla="*/ 79 h 101"/>
                <a:gd name="T28" fmla="*/ 40 w 108"/>
                <a:gd name="T29" fmla="*/ 101 h 101"/>
                <a:gd name="T30" fmla="*/ 75 w 108"/>
                <a:gd name="T31" fmla="*/ 94 h 101"/>
                <a:gd name="T32" fmla="*/ 76 w 108"/>
                <a:gd name="T33" fmla="*/ 89 h 101"/>
                <a:gd name="T34" fmla="*/ 80 w 108"/>
                <a:gd name="T35" fmla="*/ 93 h 101"/>
                <a:gd name="T36" fmla="*/ 87 w 108"/>
                <a:gd name="T37" fmla="*/ 88 h 101"/>
                <a:gd name="T38" fmla="*/ 71 w 108"/>
                <a:gd name="T39" fmla="*/ 63 h 101"/>
                <a:gd name="T40" fmla="*/ 62 w 108"/>
                <a:gd name="T41" fmla="*/ 37 h 101"/>
                <a:gd name="T42" fmla="*/ 79 w 108"/>
                <a:gd name="T43" fmla="*/ 40 h 101"/>
                <a:gd name="T44" fmla="*/ 108 w 108"/>
                <a:gd name="T45" fmla="*/ 4 h 101"/>
                <a:gd name="T46" fmla="*/ 102 w 108"/>
                <a:gd name="T47" fmla="*/ 0 h 101"/>
                <a:gd name="T48" fmla="*/ 13 w 108"/>
                <a:gd name="T49" fmla="*/ 48 h 101"/>
                <a:gd name="T50" fmla="*/ 13 w 108"/>
                <a:gd name="T51" fmla="*/ 48 h 101"/>
                <a:gd name="T52" fmla="*/ 13 w 108"/>
                <a:gd name="T5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101">
                  <a:moveTo>
                    <a:pt x="102" y="0"/>
                  </a:moveTo>
                  <a:cubicBezTo>
                    <a:pt x="89" y="16"/>
                    <a:pt x="84" y="20"/>
                    <a:pt x="77" y="26"/>
                  </a:cubicBezTo>
                  <a:cubicBezTo>
                    <a:pt x="75" y="26"/>
                    <a:pt x="70" y="24"/>
                    <a:pt x="61" y="20"/>
                  </a:cubicBezTo>
                  <a:cubicBezTo>
                    <a:pt x="55" y="14"/>
                    <a:pt x="42" y="10"/>
                    <a:pt x="40" y="9"/>
                  </a:cubicBezTo>
                  <a:cubicBezTo>
                    <a:pt x="37" y="8"/>
                    <a:pt x="30" y="8"/>
                    <a:pt x="30" y="9"/>
                  </a:cubicBezTo>
                  <a:cubicBezTo>
                    <a:pt x="29" y="12"/>
                    <a:pt x="29" y="15"/>
                    <a:pt x="29" y="18"/>
                  </a:cubicBezTo>
                  <a:cubicBezTo>
                    <a:pt x="16" y="29"/>
                    <a:pt x="4" y="40"/>
                    <a:pt x="1" y="44"/>
                  </a:cubicBezTo>
                  <a:cubicBezTo>
                    <a:pt x="0" y="47"/>
                    <a:pt x="0" y="50"/>
                    <a:pt x="0" y="49"/>
                  </a:cubicBezTo>
                  <a:cubicBezTo>
                    <a:pt x="1" y="58"/>
                    <a:pt x="7" y="94"/>
                    <a:pt x="7" y="98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53"/>
                    <a:pt x="14" y="60"/>
                    <a:pt x="13" y="50"/>
                  </a:cubicBezTo>
                  <a:cubicBezTo>
                    <a:pt x="17" y="47"/>
                    <a:pt x="25" y="41"/>
                    <a:pt x="33" y="36"/>
                  </a:cubicBezTo>
                  <a:cubicBezTo>
                    <a:pt x="37" y="47"/>
                    <a:pt x="43" y="57"/>
                    <a:pt x="45" y="62"/>
                  </a:cubicBezTo>
                  <a:cubicBezTo>
                    <a:pt x="47" y="70"/>
                    <a:pt x="46" y="71"/>
                    <a:pt x="43" y="79"/>
                  </a:cubicBezTo>
                  <a:cubicBezTo>
                    <a:pt x="40" y="88"/>
                    <a:pt x="40" y="95"/>
                    <a:pt x="40" y="101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5" y="87"/>
                    <a:pt x="71" y="63"/>
                    <a:pt x="71" y="63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71" y="40"/>
                    <a:pt x="76" y="41"/>
                    <a:pt x="79" y="40"/>
                  </a:cubicBezTo>
                  <a:cubicBezTo>
                    <a:pt x="86" y="39"/>
                    <a:pt x="105" y="10"/>
                    <a:pt x="108" y="4"/>
                  </a:cubicBezTo>
                  <a:lnTo>
                    <a:pt x="102" y="0"/>
                  </a:lnTo>
                  <a:close/>
                  <a:moveTo>
                    <a:pt x="13" y="48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3" y="47"/>
                    <a:pt x="13" y="48"/>
                    <a:pt x="13" y="48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1" name="Freeform 30237">
              <a:extLst>
                <a:ext uri="{FF2B5EF4-FFF2-40B4-BE49-F238E27FC236}">
                  <a16:creationId xmlns:a16="http://schemas.microsoft.com/office/drawing/2014/main" id="{13792511-38F8-4238-A4E3-6D5F4B5DE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4225" y="4400205"/>
              <a:ext cx="49213" cy="33338"/>
            </a:xfrm>
            <a:custGeom>
              <a:avLst/>
              <a:gdLst>
                <a:gd name="T0" fmla="*/ 0 w 31"/>
                <a:gd name="T1" fmla="*/ 2 h 21"/>
                <a:gd name="T2" fmla="*/ 31 w 31"/>
                <a:gd name="T3" fmla="*/ 21 h 21"/>
                <a:gd name="T4" fmla="*/ 20 w 31"/>
                <a:gd name="T5" fmla="*/ 6 h 21"/>
                <a:gd name="T6" fmla="*/ 8 w 31"/>
                <a:gd name="T7" fmla="*/ 0 h 21"/>
                <a:gd name="T8" fmla="*/ 0 w 31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1">
                  <a:moveTo>
                    <a:pt x="0" y="2"/>
                  </a:moveTo>
                  <a:lnTo>
                    <a:pt x="31" y="21"/>
                  </a:lnTo>
                  <a:lnTo>
                    <a:pt x="20" y="6"/>
                  </a:lnTo>
                  <a:lnTo>
                    <a:pt x="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72" name="Freeform 30238">
              <a:extLst>
                <a:ext uri="{FF2B5EF4-FFF2-40B4-BE49-F238E27FC236}">
                  <a16:creationId xmlns:a16="http://schemas.microsoft.com/office/drawing/2014/main" id="{4CAB5E2C-50F5-488D-87FC-BDA6B3CE6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712" y="4312893"/>
              <a:ext cx="60325" cy="80963"/>
            </a:xfrm>
            <a:custGeom>
              <a:avLst/>
              <a:gdLst>
                <a:gd name="T0" fmla="*/ 28 w 28"/>
                <a:gd name="T1" fmla="*/ 6 h 37"/>
                <a:gd name="T2" fmla="*/ 13 w 28"/>
                <a:gd name="T3" fmla="*/ 5 h 37"/>
                <a:gd name="T4" fmla="*/ 11 w 28"/>
                <a:gd name="T5" fmla="*/ 6 h 37"/>
                <a:gd name="T6" fmla="*/ 6 w 28"/>
                <a:gd name="T7" fmla="*/ 5 h 37"/>
                <a:gd name="T8" fmla="*/ 1 w 28"/>
                <a:gd name="T9" fmla="*/ 13 h 37"/>
                <a:gd name="T10" fmla="*/ 4 w 28"/>
                <a:gd name="T11" fmla="*/ 17 h 37"/>
                <a:gd name="T12" fmla="*/ 5 w 28"/>
                <a:gd name="T13" fmla="*/ 24 h 37"/>
                <a:gd name="T14" fmla="*/ 15 w 28"/>
                <a:gd name="T15" fmla="*/ 37 h 37"/>
                <a:gd name="T16" fmla="*/ 19 w 28"/>
                <a:gd name="T17" fmla="*/ 29 h 37"/>
                <a:gd name="T18" fmla="*/ 17 w 28"/>
                <a:gd name="T19" fmla="*/ 27 h 37"/>
                <a:gd name="T20" fmla="*/ 17 w 28"/>
                <a:gd name="T21" fmla="*/ 21 h 37"/>
                <a:gd name="T22" fmla="*/ 21 w 28"/>
                <a:gd name="T23" fmla="*/ 24 h 37"/>
                <a:gd name="T24" fmla="*/ 28 w 28"/>
                <a:gd name="T25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7">
                  <a:moveTo>
                    <a:pt x="28" y="6"/>
                  </a:moveTo>
                  <a:cubicBezTo>
                    <a:pt x="22" y="0"/>
                    <a:pt x="20" y="3"/>
                    <a:pt x="13" y="5"/>
                  </a:cubicBezTo>
                  <a:cubicBezTo>
                    <a:pt x="13" y="5"/>
                    <a:pt x="12" y="5"/>
                    <a:pt x="11" y="6"/>
                  </a:cubicBezTo>
                  <a:cubicBezTo>
                    <a:pt x="10" y="5"/>
                    <a:pt x="8" y="4"/>
                    <a:pt x="6" y="5"/>
                  </a:cubicBezTo>
                  <a:cubicBezTo>
                    <a:pt x="2" y="6"/>
                    <a:pt x="0" y="10"/>
                    <a:pt x="1" y="13"/>
                  </a:cubicBezTo>
                  <a:cubicBezTo>
                    <a:pt x="2" y="15"/>
                    <a:pt x="3" y="16"/>
                    <a:pt x="4" y="17"/>
                  </a:cubicBezTo>
                  <a:cubicBezTo>
                    <a:pt x="4" y="19"/>
                    <a:pt x="4" y="22"/>
                    <a:pt x="5" y="24"/>
                  </a:cubicBezTo>
                  <a:cubicBezTo>
                    <a:pt x="7" y="29"/>
                    <a:pt x="12" y="35"/>
                    <a:pt x="15" y="37"/>
                  </a:cubicBezTo>
                  <a:cubicBezTo>
                    <a:pt x="15" y="36"/>
                    <a:pt x="16" y="35"/>
                    <a:pt x="19" y="29"/>
                  </a:cubicBezTo>
                  <a:cubicBezTo>
                    <a:pt x="18" y="29"/>
                    <a:pt x="17" y="28"/>
                    <a:pt x="17" y="27"/>
                  </a:cubicBezTo>
                  <a:cubicBezTo>
                    <a:pt x="15" y="25"/>
                    <a:pt x="16" y="22"/>
                    <a:pt x="17" y="21"/>
                  </a:cubicBezTo>
                  <a:cubicBezTo>
                    <a:pt x="19" y="20"/>
                    <a:pt x="20" y="22"/>
                    <a:pt x="21" y="24"/>
                  </a:cubicBezTo>
                  <a:cubicBezTo>
                    <a:pt x="23" y="20"/>
                    <a:pt x="27" y="13"/>
                    <a:pt x="28" y="6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C6B6FAC-2755-45F3-B518-E92A39EDA077}"/>
              </a:ext>
            </a:extLst>
          </p:cNvPr>
          <p:cNvGrpSpPr>
            <a:grpSpLocks noChangeAspect="1"/>
          </p:cNvGrpSpPr>
          <p:nvPr/>
        </p:nvGrpSpPr>
        <p:grpSpPr>
          <a:xfrm>
            <a:off x="8766769" y="61422"/>
            <a:ext cx="3425231" cy="3022773"/>
            <a:chOff x="9697341" y="2745080"/>
            <a:chExt cx="2513012" cy="2217738"/>
          </a:xfrm>
        </p:grpSpPr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521398B4-675A-424F-9934-6662779D1C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75291" y="4140492"/>
              <a:ext cx="336550" cy="298450"/>
            </a:xfrm>
            <a:custGeom>
              <a:avLst/>
              <a:gdLst>
                <a:gd name="T0" fmla="*/ 0 w 111"/>
                <a:gd name="T1" fmla="*/ 5 h 99"/>
                <a:gd name="T2" fmla="*/ 50 w 111"/>
                <a:gd name="T3" fmla="*/ 2 h 99"/>
                <a:gd name="T4" fmla="*/ 109 w 111"/>
                <a:gd name="T5" fmla="*/ 55 h 99"/>
                <a:gd name="T6" fmla="*/ 111 w 111"/>
                <a:gd name="T7" fmla="*/ 77 h 99"/>
                <a:gd name="T8" fmla="*/ 107 w 111"/>
                <a:gd name="T9" fmla="*/ 88 h 99"/>
                <a:gd name="T10" fmla="*/ 96 w 111"/>
                <a:gd name="T11" fmla="*/ 93 h 99"/>
                <a:gd name="T12" fmla="*/ 5 w 111"/>
                <a:gd name="T13" fmla="*/ 99 h 99"/>
                <a:gd name="T14" fmla="*/ 0 w 111"/>
                <a:gd name="T15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99">
                  <a:moveTo>
                    <a:pt x="0" y="5"/>
                  </a:moveTo>
                  <a:cubicBezTo>
                    <a:pt x="50" y="2"/>
                    <a:pt x="50" y="2"/>
                    <a:pt x="50" y="2"/>
                  </a:cubicBezTo>
                  <a:cubicBezTo>
                    <a:pt x="81" y="0"/>
                    <a:pt x="108" y="24"/>
                    <a:pt x="109" y="55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81"/>
                    <a:pt x="110" y="85"/>
                    <a:pt x="107" y="88"/>
                  </a:cubicBezTo>
                  <a:cubicBezTo>
                    <a:pt x="104" y="91"/>
                    <a:pt x="100" y="93"/>
                    <a:pt x="96" y="93"/>
                  </a:cubicBezTo>
                  <a:cubicBezTo>
                    <a:pt x="5" y="99"/>
                    <a:pt x="5" y="99"/>
                    <a:pt x="5" y="99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">
              <a:extLst>
                <a:ext uri="{FF2B5EF4-FFF2-40B4-BE49-F238E27FC236}">
                  <a16:creationId xmlns:a16="http://schemas.microsoft.com/office/drawing/2014/main" id="{0B4E7221-373B-4795-B04D-22A4935767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232453" y="4273842"/>
              <a:ext cx="153988" cy="138113"/>
            </a:xfrm>
            <a:custGeom>
              <a:avLst/>
              <a:gdLst>
                <a:gd name="T0" fmla="*/ 51 w 51"/>
                <a:gd name="T1" fmla="*/ 38 h 46"/>
                <a:gd name="T2" fmla="*/ 47 w 51"/>
                <a:gd name="T3" fmla="*/ 43 h 46"/>
                <a:gd name="T4" fmla="*/ 20 w 51"/>
                <a:gd name="T5" fmla="*/ 45 h 46"/>
                <a:gd name="T6" fmla="*/ 8 w 51"/>
                <a:gd name="T7" fmla="*/ 42 h 46"/>
                <a:gd name="T8" fmla="*/ 2 w 51"/>
                <a:gd name="T9" fmla="*/ 30 h 46"/>
                <a:gd name="T10" fmla="*/ 1 w 51"/>
                <a:gd name="T11" fmla="*/ 19 h 46"/>
                <a:gd name="T12" fmla="*/ 15 w 51"/>
                <a:gd name="T13" fmla="*/ 2 h 46"/>
                <a:gd name="T14" fmla="*/ 41 w 51"/>
                <a:gd name="T15" fmla="*/ 0 h 46"/>
                <a:gd name="T16" fmla="*/ 45 w 51"/>
                <a:gd name="T17" fmla="*/ 1 h 46"/>
                <a:gd name="T18" fmla="*/ 48 w 51"/>
                <a:gd name="T19" fmla="*/ 5 h 46"/>
                <a:gd name="T20" fmla="*/ 51 w 51"/>
                <a:gd name="T21" fmla="*/ 3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46">
                  <a:moveTo>
                    <a:pt x="51" y="38"/>
                  </a:moveTo>
                  <a:cubicBezTo>
                    <a:pt x="51" y="41"/>
                    <a:pt x="49" y="43"/>
                    <a:pt x="47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6" y="46"/>
                    <a:pt x="12" y="44"/>
                    <a:pt x="8" y="42"/>
                  </a:cubicBezTo>
                  <a:cubicBezTo>
                    <a:pt x="5" y="39"/>
                    <a:pt x="3" y="35"/>
                    <a:pt x="2" y="3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1"/>
                    <a:pt x="7" y="3"/>
                    <a:pt x="15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4" y="0"/>
                    <a:pt x="45" y="1"/>
                  </a:cubicBezTo>
                  <a:cubicBezTo>
                    <a:pt x="47" y="2"/>
                    <a:pt x="47" y="4"/>
                    <a:pt x="48" y="5"/>
                  </a:cubicBezTo>
                  <a:lnTo>
                    <a:pt x="51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">
              <a:extLst>
                <a:ext uri="{FF2B5EF4-FFF2-40B4-BE49-F238E27FC236}">
                  <a16:creationId xmlns:a16="http://schemas.microsoft.com/office/drawing/2014/main" id="{7F38F833-B6FC-46CB-A7A8-C6DC03806B1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697466" y="3356267"/>
              <a:ext cx="715963" cy="781050"/>
            </a:xfrm>
            <a:custGeom>
              <a:avLst/>
              <a:gdLst>
                <a:gd name="T0" fmla="*/ 211 w 237"/>
                <a:gd name="T1" fmla="*/ 28 h 259"/>
                <a:gd name="T2" fmla="*/ 218 w 237"/>
                <a:gd name="T3" fmla="*/ 103 h 259"/>
                <a:gd name="T4" fmla="*/ 112 w 237"/>
                <a:gd name="T5" fmla="*/ 233 h 259"/>
                <a:gd name="T6" fmla="*/ 37 w 237"/>
                <a:gd name="T7" fmla="*/ 240 h 259"/>
                <a:gd name="T8" fmla="*/ 27 w 237"/>
                <a:gd name="T9" fmla="*/ 232 h 259"/>
                <a:gd name="T10" fmla="*/ 19 w 237"/>
                <a:gd name="T11" fmla="*/ 157 h 259"/>
                <a:gd name="T12" fmla="*/ 125 w 237"/>
                <a:gd name="T13" fmla="*/ 27 h 259"/>
                <a:gd name="T14" fmla="*/ 200 w 237"/>
                <a:gd name="T15" fmla="*/ 19 h 259"/>
                <a:gd name="T16" fmla="*/ 211 w 237"/>
                <a:gd name="T17" fmla="*/ 2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259">
                  <a:moveTo>
                    <a:pt x="211" y="28"/>
                  </a:moveTo>
                  <a:cubicBezTo>
                    <a:pt x="233" y="46"/>
                    <a:pt x="237" y="80"/>
                    <a:pt x="218" y="103"/>
                  </a:cubicBezTo>
                  <a:cubicBezTo>
                    <a:pt x="112" y="233"/>
                    <a:pt x="112" y="233"/>
                    <a:pt x="112" y="233"/>
                  </a:cubicBezTo>
                  <a:cubicBezTo>
                    <a:pt x="94" y="256"/>
                    <a:pt x="60" y="259"/>
                    <a:pt x="37" y="240"/>
                  </a:cubicBezTo>
                  <a:cubicBezTo>
                    <a:pt x="27" y="232"/>
                    <a:pt x="27" y="232"/>
                    <a:pt x="27" y="232"/>
                  </a:cubicBezTo>
                  <a:cubicBezTo>
                    <a:pt x="4" y="213"/>
                    <a:pt x="0" y="180"/>
                    <a:pt x="19" y="15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44" y="4"/>
                    <a:pt x="177" y="0"/>
                    <a:pt x="200" y="19"/>
                  </a:cubicBezTo>
                  <a:lnTo>
                    <a:pt x="211" y="28"/>
                  </a:ln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D722270E-5792-4EFA-991F-A01C506C3C5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070403" y="3791242"/>
              <a:ext cx="531813" cy="657225"/>
            </a:xfrm>
            <a:custGeom>
              <a:avLst/>
              <a:gdLst>
                <a:gd name="T0" fmla="*/ 8 w 176"/>
                <a:gd name="T1" fmla="*/ 145 h 218"/>
                <a:gd name="T2" fmla="*/ 28 w 176"/>
                <a:gd name="T3" fmla="*/ 194 h 218"/>
                <a:gd name="T4" fmla="*/ 86 w 176"/>
                <a:gd name="T5" fmla="*/ 218 h 218"/>
                <a:gd name="T6" fmla="*/ 176 w 176"/>
                <a:gd name="T7" fmla="*/ 41 h 218"/>
                <a:gd name="T8" fmla="*/ 68 w 176"/>
                <a:gd name="T9" fmla="*/ 0 h 218"/>
                <a:gd name="T10" fmla="*/ 8 w 176"/>
                <a:gd name="T11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218">
                  <a:moveTo>
                    <a:pt x="8" y="145"/>
                  </a:moveTo>
                  <a:cubicBezTo>
                    <a:pt x="0" y="164"/>
                    <a:pt x="9" y="186"/>
                    <a:pt x="28" y="194"/>
                  </a:cubicBezTo>
                  <a:cubicBezTo>
                    <a:pt x="86" y="218"/>
                    <a:pt x="86" y="218"/>
                    <a:pt x="86" y="218"/>
                  </a:cubicBezTo>
                  <a:cubicBezTo>
                    <a:pt x="176" y="41"/>
                    <a:pt x="176" y="41"/>
                    <a:pt x="176" y="41"/>
                  </a:cubicBezTo>
                  <a:cubicBezTo>
                    <a:pt x="139" y="30"/>
                    <a:pt x="105" y="11"/>
                    <a:pt x="68" y="0"/>
                  </a:cubicBezTo>
                  <a:lnTo>
                    <a:pt x="8" y="145"/>
                  </a:ln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2D5409D2-27A8-4264-8340-AC5C25447B9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681591" y="4016667"/>
              <a:ext cx="520700" cy="465138"/>
            </a:xfrm>
            <a:custGeom>
              <a:avLst/>
              <a:gdLst>
                <a:gd name="T0" fmla="*/ 47 w 172"/>
                <a:gd name="T1" fmla="*/ 0 h 154"/>
                <a:gd name="T2" fmla="*/ 139 w 172"/>
                <a:gd name="T3" fmla="*/ 54 h 154"/>
                <a:gd name="T4" fmla="*/ 158 w 172"/>
                <a:gd name="T5" fmla="*/ 122 h 154"/>
                <a:gd name="T6" fmla="*/ 145 w 172"/>
                <a:gd name="T7" fmla="*/ 145 h 154"/>
                <a:gd name="T8" fmla="*/ 134 w 172"/>
                <a:gd name="T9" fmla="*/ 153 h 154"/>
                <a:gd name="T10" fmla="*/ 121 w 172"/>
                <a:gd name="T11" fmla="*/ 151 h 154"/>
                <a:gd name="T12" fmla="*/ 0 w 172"/>
                <a:gd name="T13" fmla="*/ 82 h 154"/>
                <a:gd name="T14" fmla="*/ 47 w 172"/>
                <a:gd name="T1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154">
                  <a:moveTo>
                    <a:pt x="47" y="0"/>
                  </a:moveTo>
                  <a:cubicBezTo>
                    <a:pt x="139" y="54"/>
                    <a:pt x="139" y="54"/>
                    <a:pt x="139" y="54"/>
                  </a:cubicBezTo>
                  <a:cubicBezTo>
                    <a:pt x="163" y="67"/>
                    <a:pt x="172" y="98"/>
                    <a:pt x="158" y="122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42" y="149"/>
                    <a:pt x="139" y="152"/>
                    <a:pt x="134" y="153"/>
                  </a:cubicBezTo>
                  <a:cubicBezTo>
                    <a:pt x="130" y="154"/>
                    <a:pt x="125" y="154"/>
                    <a:pt x="121" y="151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E6277216-B9E9-43A6-B594-2B19A1498C5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932416" y="4351630"/>
              <a:ext cx="130175" cy="106363"/>
            </a:xfrm>
            <a:custGeom>
              <a:avLst/>
              <a:gdLst>
                <a:gd name="T0" fmla="*/ 0 w 43"/>
                <a:gd name="T1" fmla="*/ 9 h 35"/>
                <a:gd name="T2" fmla="*/ 26 w 43"/>
                <a:gd name="T3" fmla="*/ 0 h 35"/>
                <a:gd name="T4" fmla="*/ 43 w 43"/>
                <a:gd name="T5" fmla="*/ 35 h 35"/>
                <a:gd name="T6" fmla="*/ 0 w 43"/>
                <a:gd name="T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5">
                  <a:moveTo>
                    <a:pt x="0" y="9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9" y="27"/>
                    <a:pt x="43" y="35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670D1D4B-78E5-4C92-9BD6-1DDB08EFC4A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511728" y="4069055"/>
              <a:ext cx="409575" cy="533400"/>
            </a:xfrm>
            <a:custGeom>
              <a:avLst/>
              <a:gdLst>
                <a:gd name="T0" fmla="*/ 0 w 135"/>
                <a:gd name="T1" fmla="*/ 36 h 177"/>
                <a:gd name="T2" fmla="*/ 39 w 135"/>
                <a:gd name="T3" fmla="*/ 132 h 177"/>
                <a:gd name="T4" fmla="*/ 39 w 135"/>
                <a:gd name="T5" fmla="*/ 132 h 177"/>
                <a:gd name="T6" fmla="*/ 53 w 135"/>
                <a:gd name="T7" fmla="*/ 131 h 177"/>
                <a:gd name="T8" fmla="*/ 58 w 135"/>
                <a:gd name="T9" fmla="*/ 143 h 177"/>
                <a:gd name="T10" fmla="*/ 58 w 135"/>
                <a:gd name="T11" fmla="*/ 173 h 177"/>
                <a:gd name="T12" fmla="*/ 73 w 135"/>
                <a:gd name="T13" fmla="*/ 175 h 177"/>
                <a:gd name="T14" fmla="*/ 89 w 135"/>
                <a:gd name="T15" fmla="*/ 169 h 177"/>
                <a:gd name="T16" fmla="*/ 123 w 135"/>
                <a:gd name="T17" fmla="*/ 89 h 177"/>
                <a:gd name="T18" fmla="*/ 87 w 135"/>
                <a:gd name="T19" fmla="*/ 0 h 177"/>
                <a:gd name="T20" fmla="*/ 0 w 135"/>
                <a:gd name="T21" fmla="*/ 3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7">
                  <a:moveTo>
                    <a:pt x="0" y="36"/>
                  </a:moveTo>
                  <a:cubicBezTo>
                    <a:pt x="39" y="132"/>
                    <a:pt x="39" y="132"/>
                    <a:pt x="39" y="132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8" y="143"/>
                    <a:pt x="58" y="143"/>
                    <a:pt x="58" y="143"/>
                  </a:cubicBezTo>
                  <a:cubicBezTo>
                    <a:pt x="58" y="143"/>
                    <a:pt x="52" y="164"/>
                    <a:pt x="58" y="173"/>
                  </a:cubicBezTo>
                  <a:cubicBezTo>
                    <a:pt x="63" y="176"/>
                    <a:pt x="68" y="177"/>
                    <a:pt x="73" y="175"/>
                  </a:cubicBezTo>
                  <a:cubicBezTo>
                    <a:pt x="89" y="169"/>
                    <a:pt x="89" y="169"/>
                    <a:pt x="89" y="169"/>
                  </a:cubicBezTo>
                  <a:cubicBezTo>
                    <a:pt x="120" y="156"/>
                    <a:pt x="135" y="120"/>
                    <a:pt x="123" y="89"/>
                  </a:cubicBezTo>
                  <a:cubicBezTo>
                    <a:pt x="87" y="0"/>
                    <a:pt x="87" y="0"/>
                    <a:pt x="87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918ABAF4-FA7D-4142-85BD-04D6364A835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630791" y="4464342"/>
              <a:ext cx="57150" cy="127000"/>
            </a:xfrm>
            <a:custGeom>
              <a:avLst/>
              <a:gdLst>
                <a:gd name="T0" fmla="*/ 19 w 19"/>
                <a:gd name="T1" fmla="*/ 12 h 42"/>
                <a:gd name="T2" fmla="*/ 14 w 19"/>
                <a:gd name="T3" fmla="*/ 0 h 42"/>
                <a:gd name="T4" fmla="*/ 0 w 19"/>
                <a:gd name="T5" fmla="*/ 1 h 42"/>
                <a:gd name="T6" fmla="*/ 0 w 19"/>
                <a:gd name="T7" fmla="*/ 1 h 42"/>
                <a:gd name="T8" fmla="*/ 14 w 19"/>
                <a:gd name="T9" fmla="*/ 35 h 42"/>
                <a:gd name="T10" fmla="*/ 19 w 19"/>
                <a:gd name="T11" fmla="*/ 42 h 42"/>
                <a:gd name="T12" fmla="*/ 19 w 19"/>
                <a:gd name="T1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2">
                  <a:moveTo>
                    <a:pt x="19" y="12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8"/>
                    <a:pt x="17" y="40"/>
                    <a:pt x="19" y="42"/>
                  </a:cubicBezTo>
                  <a:cubicBezTo>
                    <a:pt x="13" y="33"/>
                    <a:pt x="19" y="12"/>
                    <a:pt x="1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4">
              <a:extLst>
                <a:ext uri="{FF2B5EF4-FFF2-40B4-BE49-F238E27FC236}">
                  <a16:creationId xmlns:a16="http://schemas.microsoft.com/office/drawing/2014/main" id="{703B7F63-71EF-4DC9-BE27-A6173903F0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70378" y="3518192"/>
              <a:ext cx="1389063" cy="1228725"/>
            </a:xfrm>
            <a:custGeom>
              <a:avLst/>
              <a:gdLst>
                <a:gd name="T0" fmla="*/ 262 w 459"/>
                <a:gd name="T1" fmla="*/ 41 h 407"/>
                <a:gd name="T2" fmla="*/ 0 w 459"/>
                <a:gd name="T3" fmla="*/ 327 h 407"/>
                <a:gd name="T4" fmla="*/ 87 w 459"/>
                <a:gd name="T5" fmla="*/ 407 h 407"/>
                <a:gd name="T6" fmla="*/ 459 w 459"/>
                <a:gd name="T7" fmla="*/ 0 h 407"/>
                <a:gd name="T8" fmla="*/ 333 w 459"/>
                <a:gd name="T9" fmla="*/ 40 h 407"/>
                <a:gd name="T10" fmla="*/ 262 w 459"/>
                <a:gd name="T11" fmla="*/ 4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407">
                  <a:moveTo>
                    <a:pt x="262" y="41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87" y="407"/>
                    <a:pt x="87" y="407"/>
                    <a:pt x="87" y="407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420" y="20"/>
                    <a:pt x="377" y="30"/>
                    <a:pt x="333" y="40"/>
                  </a:cubicBezTo>
                  <a:cubicBezTo>
                    <a:pt x="309" y="47"/>
                    <a:pt x="286" y="41"/>
                    <a:pt x="262" y="41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5">
              <a:extLst>
                <a:ext uri="{FF2B5EF4-FFF2-40B4-BE49-F238E27FC236}">
                  <a16:creationId xmlns:a16="http://schemas.microsoft.com/office/drawing/2014/main" id="{F6D72FFA-9648-4CDA-93AD-19CC5CB5DE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276778" y="2975267"/>
              <a:ext cx="982663" cy="939800"/>
            </a:xfrm>
            <a:custGeom>
              <a:avLst/>
              <a:gdLst>
                <a:gd name="T0" fmla="*/ 283 w 325"/>
                <a:gd name="T1" fmla="*/ 14 h 311"/>
                <a:gd name="T2" fmla="*/ 67 w 325"/>
                <a:gd name="T3" fmla="*/ 150 h 311"/>
                <a:gd name="T4" fmla="*/ 33 w 325"/>
                <a:gd name="T5" fmla="*/ 190 h 311"/>
                <a:gd name="T6" fmla="*/ 0 w 325"/>
                <a:gd name="T7" fmla="*/ 270 h 311"/>
                <a:gd name="T8" fmla="*/ 108 w 325"/>
                <a:gd name="T9" fmla="*/ 311 h 311"/>
                <a:gd name="T10" fmla="*/ 131 w 325"/>
                <a:gd name="T11" fmla="*/ 266 h 311"/>
                <a:gd name="T12" fmla="*/ 154 w 325"/>
                <a:gd name="T13" fmla="*/ 240 h 311"/>
                <a:gd name="T14" fmla="*/ 277 w 325"/>
                <a:gd name="T15" fmla="*/ 163 h 311"/>
                <a:gd name="T16" fmla="*/ 291 w 325"/>
                <a:gd name="T17" fmla="*/ 158 h 311"/>
                <a:gd name="T18" fmla="*/ 325 w 325"/>
                <a:gd name="T19" fmla="*/ 0 h 311"/>
                <a:gd name="T20" fmla="*/ 283 w 325"/>
                <a:gd name="T21" fmla="*/ 1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5" h="311">
                  <a:moveTo>
                    <a:pt x="283" y="14"/>
                  </a:moveTo>
                  <a:cubicBezTo>
                    <a:pt x="67" y="150"/>
                    <a:pt x="67" y="150"/>
                    <a:pt x="67" y="150"/>
                  </a:cubicBezTo>
                  <a:cubicBezTo>
                    <a:pt x="52" y="159"/>
                    <a:pt x="40" y="174"/>
                    <a:pt x="33" y="19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37" y="281"/>
                    <a:pt x="71" y="300"/>
                    <a:pt x="108" y="311"/>
                  </a:cubicBezTo>
                  <a:cubicBezTo>
                    <a:pt x="131" y="266"/>
                    <a:pt x="131" y="266"/>
                    <a:pt x="131" y="266"/>
                  </a:cubicBezTo>
                  <a:cubicBezTo>
                    <a:pt x="136" y="255"/>
                    <a:pt x="144" y="246"/>
                    <a:pt x="154" y="240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81" y="160"/>
                    <a:pt x="286" y="158"/>
                    <a:pt x="291" y="158"/>
                  </a:cubicBezTo>
                  <a:cubicBezTo>
                    <a:pt x="300" y="105"/>
                    <a:pt x="324" y="53"/>
                    <a:pt x="325" y="0"/>
                  </a:cubicBezTo>
                  <a:cubicBezTo>
                    <a:pt x="310" y="1"/>
                    <a:pt x="296" y="6"/>
                    <a:pt x="283" y="14"/>
                  </a:cubicBez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">
              <a:extLst>
                <a:ext uri="{FF2B5EF4-FFF2-40B4-BE49-F238E27FC236}">
                  <a16:creationId xmlns:a16="http://schemas.microsoft.com/office/drawing/2014/main" id="{4C5ADDF1-C2C3-42C9-BB4C-1ED959B6993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251378" y="2968917"/>
              <a:ext cx="1958975" cy="1606550"/>
            </a:xfrm>
            <a:custGeom>
              <a:avLst/>
              <a:gdLst>
                <a:gd name="T0" fmla="*/ 384 w 647"/>
                <a:gd name="T1" fmla="*/ 10 h 532"/>
                <a:gd name="T2" fmla="*/ 333 w 647"/>
                <a:gd name="T3" fmla="*/ 2 h 532"/>
                <a:gd name="T4" fmla="*/ 299 w 647"/>
                <a:gd name="T5" fmla="*/ 160 h 532"/>
                <a:gd name="T6" fmla="*/ 317 w 647"/>
                <a:gd name="T7" fmla="*/ 164 h 532"/>
                <a:gd name="T8" fmla="*/ 333 w 647"/>
                <a:gd name="T9" fmla="*/ 192 h 532"/>
                <a:gd name="T10" fmla="*/ 333 w 647"/>
                <a:gd name="T11" fmla="*/ 241 h 532"/>
                <a:gd name="T12" fmla="*/ 308 w 647"/>
                <a:gd name="T13" fmla="*/ 278 h 532"/>
                <a:gd name="T14" fmla="*/ 48 w 647"/>
                <a:gd name="T15" fmla="*/ 381 h 532"/>
                <a:gd name="T16" fmla="*/ 8 w 647"/>
                <a:gd name="T17" fmla="*/ 421 h 532"/>
                <a:gd name="T18" fmla="*/ 7 w 647"/>
                <a:gd name="T19" fmla="*/ 478 h 532"/>
                <a:gd name="T20" fmla="*/ 100 w 647"/>
                <a:gd name="T21" fmla="*/ 517 h 532"/>
                <a:gd name="T22" fmla="*/ 317 w 647"/>
                <a:gd name="T23" fmla="*/ 431 h 532"/>
                <a:gd name="T24" fmla="*/ 362 w 647"/>
                <a:gd name="T25" fmla="*/ 426 h 532"/>
                <a:gd name="T26" fmla="*/ 647 w 647"/>
                <a:gd name="T27" fmla="*/ 484 h 532"/>
                <a:gd name="T28" fmla="*/ 647 w 647"/>
                <a:gd name="T29" fmla="*/ 127 h 532"/>
                <a:gd name="T30" fmla="*/ 384 w 647"/>
                <a:gd name="T31" fmla="*/ 1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7" h="532">
                  <a:moveTo>
                    <a:pt x="384" y="10"/>
                  </a:moveTo>
                  <a:cubicBezTo>
                    <a:pt x="368" y="2"/>
                    <a:pt x="350" y="0"/>
                    <a:pt x="333" y="2"/>
                  </a:cubicBezTo>
                  <a:cubicBezTo>
                    <a:pt x="332" y="55"/>
                    <a:pt x="308" y="107"/>
                    <a:pt x="299" y="160"/>
                  </a:cubicBezTo>
                  <a:cubicBezTo>
                    <a:pt x="305" y="159"/>
                    <a:pt x="312" y="161"/>
                    <a:pt x="317" y="164"/>
                  </a:cubicBezTo>
                  <a:cubicBezTo>
                    <a:pt x="327" y="169"/>
                    <a:pt x="334" y="180"/>
                    <a:pt x="333" y="192"/>
                  </a:cubicBezTo>
                  <a:cubicBezTo>
                    <a:pt x="333" y="241"/>
                    <a:pt x="333" y="241"/>
                    <a:pt x="333" y="241"/>
                  </a:cubicBezTo>
                  <a:cubicBezTo>
                    <a:pt x="333" y="257"/>
                    <a:pt x="323" y="272"/>
                    <a:pt x="308" y="278"/>
                  </a:cubicBezTo>
                  <a:cubicBezTo>
                    <a:pt x="48" y="381"/>
                    <a:pt x="48" y="381"/>
                    <a:pt x="48" y="381"/>
                  </a:cubicBezTo>
                  <a:cubicBezTo>
                    <a:pt x="30" y="388"/>
                    <a:pt x="15" y="403"/>
                    <a:pt x="8" y="421"/>
                  </a:cubicBezTo>
                  <a:cubicBezTo>
                    <a:pt x="0" y="439"/>
                    <a:pt x="0" y="459"/>
                    <a:pt x="7" y="478"/>
                  </a:cubicBezTo>
                  <a:cubicBezTo>
                    <a:pt x="22" y="514"/>
                    <a:pt x="63" y="532"/>
                    <a:pt x="100" y="517"/>
                  </a:cubicBezTo>
                  <a:cubicBezTo>
                    <a:pt x="317" y="431"/>
                    <a:pt x="317" y="431"/>
                    <a:pt x="317" y="431"/>
                  </a:cubicBezTo>
                  <a:cubicBezTo>
                    <a:pt x="331" y="425"/>
                    <a:pt x="346" y="423"/>
                    <a:pt x="362" y="426"/>
                  </a:cubicBezTo>
                  <a:cubicBezTo>
                    <a:pt x="647" y="484"/>
                    <a:pt x="647" y="484"/>
                    <a:pt x="647" y="484"/>
                  </a:cubicBezTo>
                  <a:cubicBezTo>
                    <a:pt x="647" y="127"/>
                    <a:pt x="647" y="127"/>
                    <a:pt x="647" y="127"/>
                  </a:cubicBezTo>
                  <a:lnTo>
                    <a:pt x="384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">
              <a:extLst>
                <a:ext uri="{FF2B5EF4-FFF2-40B4-BE49-F238E27FC236}">
                  <a16:creationId xmlns:a16="http://schemas.microsoft.com/office/drawing/2014/main" id="{4C7F5DD3-EB20-404F-A699-70934291AC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06941" y="4140492"/>
              <a:ext cx="327025" cy="371475"/>
            </a:xfrm>
            <a:custGeom>
              <a:avLst/>
              <a:gdLst>
                <a:gd name="T0" fmla="*/ 107 w 108"/>
                <a:gd name="T1" fmla="*/ 86 h 123"/>
                <a:gd name="T2" fmla="*/ 107 w 108"/>
                <a:gd name="T3" fmla="*/ 95 h 123"/>
                <a:gd name="T4" fmla="*/ 101 w 108"/>
                <a:gd name="T5" fmla="*/ 102 h 123"/>
                <a:gd name="T6" fmla="*/ 74 w 108"/>
                <a:gd name="T7" fmla="*/ 113 h 123"/>
                <a:gd name="T8" fmla="*/ 5 w 108"/>
                <a:gd name="T9" fmla="*/ 83 h 123"/>
                <a:gd name="T10" fmla="*/ 5 w 108"/>
                <a:gd name="T11" fmla="*/ 83 h 123"/>
                <a:gd name="T12" fmla="*/ 5 w 108"/>
                <a:gd name="T13" fmla="*/ 41 h 123"/>
                <a:gd name="T14" fmla="*/ 35 w 108"/>
                <a:gd name="T15" fmla="*/ 12 h 123"/>
                <a:gd name="T16" fmla="*/ 60 w 108"/>
                <a:gd name="T17" fmla="*/ 2 h 123"/>
                <a:gd name="T18" fmla="*/ 76 w 108"/>
                <a:gd name="T19" fmla="*/ 9 h 123"/>
                <a:gd name="T20" fmla="*/ 107 w 108"/>
                <a:gd name="T21" fmla="*/ 8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23">
                  <a:moveTo>
                    <a:pt x="107" y="86"/>
                  </a:moveTo>
                  <a:cubicBezTo>
                    <a:pt x="108" y="89"/>
                    <a:pt x="108" y="93"/>
                    <a:pt x="107" y="95"/>
                  </a:cubicBezTo>
                  <a:cubicBezTo>
                    <a:pt x="106" y="98"/>
                    <a:pt x="104" y="101"/>
                    <a:pt x="101" y="10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7" y="123"/>
                    <a:pt x="16" y="110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0" y="70"/>
                    <a:pt x="0" y="55"/>
                    <a:pt x="5" y="41"/>
                  </a:cubicBezTo>
                  <a:cubicBezTo>
                    <a:pt x="11" y="28"/>
                    <a:pt x="22" y="17"/>
                    <a:pt x="35" y="1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6" y="0"/>
                    <a:pt x="73" y="2"/>
                    <a:pt x="76" y="9"/>
                  </a:cubicBezTo>
                  <a:lnTo>
                    <a:pt x="107" y="86"/>
                  </a:lnTo>
                  <a:close/>
                </a:path>
              </a:pathLst>
            </a:custGeom>
            <a:solidFill>
              <a:srgbClr val="D3E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">
              <a:extLst>
                <a:ext uri="{FF2B5EF4-FFF2-40B4-BE49-F238E27FC236}">
                  <a16:creationId xmlns:a16="http://schemas.microsoft.com/office/drawing/2014/main" id="{10B8BF7A-10EB-4A5A-A148-1722B91B52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91078" y="2781592"/>
              <a:ext cx="1325563" cy="1177925"/>
            </a:xfrm>
            <a:custGeom>
              <a:avLst/>
              <a:gdLst>
                <a:gd name="T0" fmla="*/ 351 w 438"/>
                <a:gd name="T1" fmla="*/ 0 h 390"/>
                <a:gd name="T2" fmla="*/ 0 w 438"/>
                <a:gd name="T3" fmla="*/ 384 h 390"/>
                <a:gd name="T4" fmla="*/ 71 w 438"/>
                <a:gd name="T5" fmla="*/ 383 h 390"/>
                <a:gd name="T6" fmla="*/ 196 w 438"/>
                <a:gd name="T7" fmla="*/ 344 h 390"/>
                <a:gd name="T8" fmla="*/ 438 w 438"/>
                <a:gd name="T9" fmla="*/ 80 h 390"/>
                <a:gd name="T10" fmla="*/ 351 w 438"/>
                <a:gd name="T11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390">
                  <a:moveTo>
                    <a:pt x="351" y="0"/>
                  </a:moveTo>
                  <a:cubicBezTo>
                    <a:pt x="0" y="384"/>
                    <a:pt x="0" y="384"/>
                    <a:pt x="0" y="384"/>
                  </a:cubicBezTo>
                  <a:cubicBezTo>
                    <a:pt x="23" y="384"/>
                    <a:pt x="47" y="390"/>
                    <a:pt x="71" y="383"/>
                  </a:cubicBezTo>
                  <a:cubicBezTo>
                    <a:pt x="114" y="374"/>
                    <a:pt x="157" y="363"/>
                    <a:pt x="196" y="344"/>
                  </a:cubicBezTo>
                  <a:cubicBezTo>
                    <a:pt x="438" y="80"/>
                    <a:pt x="438" y="80"/>
                    <a:pt x="438" y="80"/>
                  </a:cubicBezTo>
                  <a:lnTo>
                    <a:pt x="351" y="0"/>
                  </a:ln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9">
              <a:extLst>
                <a:ext uri="{FF2B5EF4-FFF2-40B4-BE49-F238E27FC236}">
                  <a16:creationId xmlns:a16="http://schemas.microsoft.com/office/drawing/2014/main" id="{5AC90FA8-650A-4435-8110-A47C1A67A0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422953" y="2745080"/>
              <a:ext cx="323850" cy="311150"/>
            </a:xfrm>
            <a:custGeom>
              <a:avLst/>
              <a:gdLst>
                <a:gd name="T0" fmla="*/ 72 w 107"/>
                <a:gd name="T1" fmla="*/ 31 h 103"/>
                <a:gd name="T2" fmla="*/ 97 w 107"/>
                <a:gd name="T3" fmla="*/ 92 h 103"/>
                <a:gd name="T4" fmla="*/ 34 w 107"/>
                <a:gd name="T5" fmla="*/ 72 h 103"/>
                <a:gd name="T6" fmla="*/ 10 w 107"/>
                <a:gd name="T7" fmla="*/ 12 h 103"/>
                <a:gd name="T8" fmla="*/ 72 w 107"/>
                <a:gd name="T9" fmla="*/ 3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3">
                  <a:moveTo>
                    <a:pt x="72" y="31"/>
                  </a:moveTo>
                  <a:cubicBezTo>
                    <a:pt x="96" y="53"/>
                    <a:pt x="107" y="80"/>
                    <a:pt x="97" y="92"/>
                  </a:cubicBezTo>
                  <a:cubicBezTo>
                    <a:pt x="86" y="103"/>
                    <a:pt x="58" y="94"/>
                    <a:pt x="34" y="72"/>
                  </a:cubicBezTo>
                  <a:cubicBezTo>
                    <a:pt x="11" y="50"/>
                    <a:pt x="0" y="23"/>
                    <a:pt x="10" y="12"/>
                  </a:cubicBezTo>
                  <a:cubicBezTo>
                    <a:pt x="21" y="0"/>
                    <a:pt x="49" y="9"/>
                    <a:pt x="72" y="31"/>
                  </a:cubicBezTo>
                  <a:close/>
                </a:path>
              </a:pathLst>
            </a:custGeom>
            <a:solidFill>
              <a:srgbClr val="C6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0">
              <a:extLst>
                <a:ext uri="{FF2B5EF4-FFF2-40B4-BE49-F238E27FC236}">
                  <a16:creationId xmlns:a16="http://schemas.microsoft.com/office/drawing/2014/main" id="{9AB825CF-B1A5-4DCD-BE44-F119E192CB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697341" y="4729455"/>
              <a:ext cx="222250" cy="233363"/>
            </a:xfrm>
            <a:custGeom>
              <a:avLst/>
              <a:gdLst>
                <a:gd name="T0" fmla="*/ 73 w 73"/>
                <a:gd name="T1" fmla="*/ 19 h 77"/>
                <a:gd name="T2" fmla="*/ 20 w 73"/>
                <a:gd name="T3" fmla="*/ 77 h 77"/>
                <a:gd name="T4" fmla="*/ 0 w 73"/>
                <a:gd name="T5" fmla="*/ 58 h 77"/>
                <a:gd name="T6" fmla="*/ 53 w 73"/>
                <a:gd name="T7" fmla="*/ 0 h 77"/>
                <a:gd name="T8" fmla="*/ 73 w 73"/>
                <a:gd name="T9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7">
                  <a:moveTo>
                    <a:pt x="73" y="19"/>
                  </a:moveTo>
                  <a:cubicBezTo>
                    <a:pt x="20" y="77"/>
                    <a:pt x="20" y="77"/>
                    <a:pt x="20" y="77"/>
                  </a:cubicBezTo>
                  <a:cubicBezTo>
                    <a:pt x="8" y="77"/>
                    <a:pt x="1" y="73"/>
                    <a:pt x="0" y="58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73" y="19"/>
                  </a:lnTo>
                  <a:close/>
                </a:path>
              </a:pathLst>
            </a:custGeom>
            <a:solidFill>
              <a:srgbClr val="C3D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21">
              <a:extLst>
                <a:ext uri="{FF2B5EF4-FFF2-40B4-BE49-F238E27FC236}">
                  <a16:creationId xmlns:a16="http://schemas.microsoft.com/office/drawing/2014/main" id="{232A3132-3C82-4AD8-9FD1-95380B5DC5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779891" y="4505617"/>
              <a:ext cx="354013" cy="368300"/>
            </a:xfrm>
            <a:custGeom>
              <a:avLst/>
              <a:gdLst>
                <a:gd name="T0" fmla="*/ 0 w 117"/>
                <a:gd name="T1" fmla="*/ 93 h 122"/>
                <a:gd name="T2" fmla="*/ 31 w 117"/>
                <a:gd name="T3" fmla="*/ 122 h 122"/>
                <a:gd name="T4" fmla="*/ 117 w 117"/>
                <a:gd name="T5" fmla="*/ 80 h 122"/>
                <a:gd name="T6" fmla="*/ 30 w 117"/>
                <a:gd name="T7" fmla="*/ 0 h 122"/>
                <a:gd name="T8" fmla="*/ 0 w 117"/>
                <a:gd name="T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22">
                  <a:moveTo>
                    <a:pt x="0" y="93"/>
                  </a:moveTo>
                  <a:cubicBezTo>
                    <a:pt x="6" y="111"/>
                    <a:pt x="12" y="117"/>
                    <a:pt x="31" y="122"/>
                  </a:cubicBezTo>
                  <a:cubicBezTo>
                    <a:pt x="117" y="80"/>
                    <a:pt x="117" y="80"/>
                    <a:pt x="117" y="8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454D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22">
              <a:extLst>
                <a:ext uri="{FF2B5EF4-FFF2-40B4-BE49-F238E27FC236}">
                  <a16:creationId xmlns:a16="http://schemas.microsoft.com/office/drawing/2014/main" id="{5208326C-EDB7-45FE-84C6-43F5A51A1BE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64028" y="4469105"/>
              <a:ext cx="303213" cy="284163"/>
            </a:xfrm>
            <a:custGeom>
              <a:avLst/>
              <a:gdLst>
                <a:gd name="T0" fmla="*/ 65 w 100"/>
                <a:gd name="T1" fmla="*/ 31 h 94"/>
                <a:gd name="T2" fmla="*/ 89 w 100"/>
                <a:gd name="T3" fmla="*/ 91 h 94"/>
                <a:gd name="T4" fmla="*/ 32 w 100"/>
                <a:gd name="T5" fmla="*/ 65 h 94"/>
                <a:gd name="T6" fmla="*/ 3 w 100"/>
                <a:gd name="T7" fmla="*/ 11 h 94"/>
                <a:gd name="T8" fmla="*/ 65 w 100"/>
                <a:gd name="T9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4">
                  <a:moveTo>
                    <a:pt x="65" y="31"/>
                  </a:moveTo>
                  <a:cubicBezTo>
                    <a:pt x="89" y="53"/>
                    <a:pt x="100" y="80"/>
                    <a:pt x="89" y="91"/>
                  </a:cubicBezTo>
                  <a:cubicBezTo>
                    <a:pt x="86" y="94"/>
                    <a:pt x="56" y="87"/>
                    <a:pt x="32" y="65"/>
                  </a:cubicBezTo>
                  <a:cubicBezTo>
                    <a:pt x="9" y="43"/>
                    <a:pt x="0" y="15"/>
                    <a:pt x="3" y="11"/>
                  </a:cubicBezTo>
                  <a:cubicBezTo>
                    <a:pt x="13" y="0"/>
                    <a:pt x="41" y="9"/>
                    <a:pt x="65" y="31"/>
                  </a:cubicBezTo>
                  <a:close/>
                </a:path>
              </a:pathLst>
            </a:custGeom>
            <a:solidFill>
              <a:srgbClr val="1A2D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" name="Прямая со стрелкой 8"/>
          <p:cNvCxnSpPr/>
          <p:nvPr/>
        </p:nvCxnSpPr>
        <p:spPr>
          <a:xfrm flipV="1">
            <a:off x="4299358" y="3131217"/>
            <a:ext cx="4422104" cy="3593484"/>
          </a:xfrm>
          <a:prstGeom prst="straightConnector1">
            <a:avLst/>
          </a:prstGeom>
          <a:ln w="215900">
            <a:solidFill>
              <a:srgbClr val="C3D9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Группа 13"/>
          <p:cNvGrpSpPr/>
          <p:nvPr/>
        </p:nvGrpSpPr>
        <p:grpSpPr>
          <a:xfrm rot="20306205">
            <a:off x="4691927" y="3691629"/>
            <a:ext cx="1731946" cy="1447112"/>
            <a:chOff x="8179246" y="3813183"/>
            <a:chExt cx="2382598" cy="1990758"/>
          </a:xfrm>
        </p:grpSpPr>
        <p:sp>
          <p:nvSpPr>
            <p:cNvPr id="99" name="Freeform 165">
              <a:extLst>
                <a:ext uri="{FF2B5EF4-FFF2-40B4-BE49-F238E27FC236}">
                  <a16:creationId xmlns:a16="http://schemas.microsoft.com/office/drawing/2014/main" id="{5F479891-6746-4FB7-B909-3C0ACFD43E9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98450" y="4104410"/>
              <a:ext cx="538094" cy="680429"/>
            </a:xfrm>
            <a:custGeom>
              <a:avLst/>
              <a:gdLst>
                <a:gd name="T0" fmla="*/ 19 w 328"/>
                <a:gd name="T1" fmla="*/ 0 h 416"/>
                <a:gd name="T2" fmla="*/ 120 w 328"/>
                <a:gd name="T3" fmla="*/ 127 h 416"/>
                <a:gd name="T4" fmla="*/ 173 w 328"/>
                <a:gd name="T5" fmla="*/ 302 h 416"/>
                <a:gd name="T6" fmla="*/ 299 w 328"/>
                <a:gd name="T7" fmla="*/ 73 h 416"/>
                <a:gd name="T8" fmla="*/ 328 w 328"/>
                <a:gd name="T9" fmla="*/ 83 h 416"/>
                <a:gd name="T10" fmla="*/ 230 w 328"/>
                <a:gd name="T11" fmla="*/ 344 h 416"/>
                <a:gd name="T12" fmla="*/ 141 w 328"/>
                <a:gd name="T13" fmla="*/ 411 h 416"/>
                <a:gd name="T14" fmla="*/ 0 w 328"/>
                <a:gd name="T15" fmla="*/ 164 h 416"/>
                <a:gd name="T16" fmla="*/ 19 w 328"/>
                <a:gd name="T17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8" h="416">
                  <a:moveTo>
                    <a:pt x="19" y="0"/>
                  </a:moveTo>
                  <a:cubicBezTo>
                    <a:pt x="19" y="0"/>
                    <a:pt x="88" y="8"/>
                    <a:pt x="120" y="127"/>
                  </a:cubicBezTo>
                  <a:cubicBezTo>
                    <a:pt x="152" y="245"/>
                    <a:pt x="173" y="302"/>
                    <a:pt x="173" y="30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328" y="83"/>
                    <a:pt x="328" y="83"/>
                    <a:pt x="328" y="83"/>
                  </a:cubicBezTo>
                  <a:cubicBezTo>
                    <a:pt x="328" y="83"/>
                    <a:pt x="257" y="274"/>
                    <a:pt x="230" y="344"/>
                  </a:cubicBezTo>
                  <a:cubicBezTo>
                    <a:pt x="203" y="416"/>
                    <a:pt x="141" y="411"/>
                    <a:pt x="141" y="41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 169">
              <a:extLst>
                <a:ext uri="{FF2B5EF4-FFF2-40B4-BE49-F238E27FC236}">
                  <a16:creationId xmlns:a16="http://schemas.microsoft.com/office/drawing/2014/main" id="{2E3EA7C1-007C-46B9-BEEA-4F5E86CF74C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94194" y="4816083"/>
              <a:ext cx="964713" cy="817750"/>
            </a:xfrm>
            <a:custGeom>
              <a:avLst/>
              <a:gdLst>
                <a:gd name="T0" fmla="*/ 588 w 588"/>
                <a:gd name="T1" fmla="*/ 157 h 500"/>
                <a:gd name="T2" fmla="*/ 367 w 588"/>
                <a:gd name="T3" fmla="*/ 59 h 500"/>
                <a:gd name="T4" fmla="*/ 322 w 588"/>
                <a:gd name="T5" fmla="*/ 353 h 500"/>
                <a:gd name="T6" fmla="*/ 38 w 588"/>
                <a:gd name="T7" fmla="*/ 36 h 500"/>
                <a:gd name="T8" fmla="*/ 0 w 588"/>
                <a:gd name="T9" fmla="*/ 63 h 500"/>
                <a:gd name="T10" fmla="*/ 232 w 588"/>
                <a:gd name="T11" fmla="*/ 448 h 500"/>
                <a:gd name="T12" fmla="*/ 404 w 588"/>
                <a:gd name="T13" fmla="*/ 441 h 500"/>
                <a:gd name="T14" fmla="*/ 588 w 588"/>
                <a:gd name="T15" fmla="*/ 15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500">
                  <a:moveTo>
                    <a:pt x="588" y="157"/>
                  </a:moveTo>
                  <a:cubicBezTo>
                    <a:pt x="419" y="171"/>
                    <a:pt x="392" y="0"/>
                    <a:pt x="367" y="59"/>
                  </a:cubicBezTo>
                  <a:cubicBezTo>
                    <a:pt x="341" y="121"/>
                    <a:pt x="327" y="273"/>
                    <a:pt x="322" y="353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200" y="395"/>
                    <a:pt x="232" y="448"/>
                  </a:cubicBezTo>
                  <a:cubicBezTo>
                    <a:pt x="263" y="500"/>
                    <a:pt x="364" y="499"/>
                    <a:pt x="404" y="441"/>
                  </a:cubicBezTo>
                  <a:cubicBezTo>
                    <a:pt x="443" y="385"/>
                    <a:pt x="539" y="234"/>
                    <a:pt x="588" y="157"/>
                  </a:cubicBez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 170">
              <a:extLst>
                <a:ext uri="{FF2B5EF4-FFF2-40B4-BE49-F238E27FC236}">
                  <a16:creationId xmlns:a16="http://schemas.microsoft.com/office/drawing/2014/main" id="{F89451C1-E689-4A19-9B9E-EB578B20E0D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179246" y="4840384"/>
              <a:ext cx="177436" cy="62103"/>
            </a:xfrm>
            <a:custGeom>
              <a:avLst/>
              <a:gdLst>
                <a:gd name="T0" fmla="*/ 108 w 108"/>
                <a:gd name="T1" fmla="*/ 24 h 38"/>
                <a:gd name="T2" fmla="*/ 108 w 108"/>
                <a:gd name="T3" fmla="*/ 1 h 38"/>
                <a:gd name="T4" fmla="*/ 80 w 108"/>
                <a:gd name="T5" fmla="*/ 1 h 38"/>
                <a:gd name="T6" fmla="*/ 80 w 108"/>
                <a:gd name="T7" fmla="*/ 12 h 38"/>
                <a:gd name="T8" fmla="*/ 41 w 108"/>
                <a:gd name="T9" fmla="*/ 0 h 38"/>
                <a:gd name="T10" fmla="*/ 4 w 108"/>
                <a:gd name="T11" fmla="*/ 1 h 38"/>
                <a:gd name="T12" fmla="*/ 7 w 108"/>
                <a:gd name="T13" fmla="*/ 9 h 38"/>
                <a:gd name="T14" fmla="*/ 43 w 108"/>
                <a:gd name="T15" fmla="*/ 19 h 38"/>
                <a:gd name="T16" fmla="*/ 71 w 108"/>
                <a:gd name="T17" fmla="*/ 38 h 38"/>
                <a:gd name="T18" fmla="*/ 108 w 1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38">
                  <a:moveTo>
                    <a:pt x="108" y="24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8"/>
                    <a:pt x="7" y="9"/>
                  </a:cubicBezTo>
                  <a:cubicBezTo>
                    <a:pt x="8" y="9"/>
                    <a:pt x="43" y="19"/>
                    <a:pt x="43" y="19"/>
                  </a:cubicBezTo>
                  <a:cubicBezTo>
                    <a:pt x="71" y="38"/>
                    <a:pt x="71" y="38"/>
                    <a:pt x="71" y="38"/>
                  </a:cubicBezTo>
                  <a:lnTo>
                    <a:pt x="108" y="24"/>
                  </a:ln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 171">
              <a:extLst>
                <a:ext uri="{FF2B5EF4-FFF2-40B4-BE49-F238E27FC236}">
                  <a16:creationId xmlns:a16="http://schemas.microsoft.com/office/drawing/2014/main" id="{D4D96747-1D47-479E-83AA-11A527D845C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871633" y="4053493"/>
              <a:ext cx="1141764" cy="803478"/>
            </a:xfrm>
            <a:custGeom>
              <a:avLst/>
              <a:gdLst>
                <a:gd name="T0" fmla="*/ 325 w 696"/>
                <a:gd name="T1" fmla="*/ 491 h 491"/>
                <a:gd name="T2" fmla="*/ 609 w 696"/>
                <a:gd name="T3" fmla="*/ 239 h 491"/>
                <a:gd name="T4" fmla="*/ 696 w 696"/>
                <a:gd name="T5" fmla="*/ 48 h 491"/>
                <a:gd name="T6" fmla="*/ 634 w 696"/>
                <a:gd name="T7" fmla="*/ 0 h 491"/>
                <a:gd name="T8" fmla="*/ 340 w 696"/>
                <a:gd name="T9" fmla="*/ 95 h 491"/>
                <a:gd name="T10" fmla="*/ 0 w 696"/>
                <a:gd name="T11" fmla="*/ 443 h 491"/>
                <a:gd name="T12" fmla="*/ 325 w 696"/>
                <a:gd name="T13" fmla="*/ 49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6" h="491">
                  <a:moveTo>
                    <a:pt x="325" y="491"/>
                  </a:moveTo>
                  <a:cubicBezTo>
                    <a:pt x="325" y="491"/>
                    <a:pt x="474" y="348"/>
                    <a:pt x="609" y="239"/>
                  </a:cubicBezTo>
                  <a:cubicBezTo>
                    <a:pt x="690" y="174"/>
                    <a:pt x="696" y="48"/>
                    <a:pt x="696" y="48"/>
                  </a:cubicBezTo>
                  <a:cubicBezTo>
                    <a:pt x="696" y="48"/>
                    <a:pt x="663" y="10"/>
                    <a:pt x="634" y="0"/>
                  </a:cubicBezTo>
                  <a:cubicBezTo>
                    <a:pt x="577" y="3"/>
                    <a:pt x="446" y="7"/>
                    <a:pt x="340" y="95"/>
                  </a:cubicBezTo>
                  <a:cubicBezTo>
                    <a:pt x="190" y="219"/>
                    <a:pt x="0" y="443"/>
                    <a:pt x="0" y="443"/>
                  </a:cubicBezTo>
                  <a:cubicBezTo>
                    <a:pt x="325" y="491"/>
                    <a:pt x="325" y="491"/>
                    <a:pt x="325" y="491"/>
                  </a:cubicBezTo>
                </a:path>
              </a:pathLst>
            </a:custGeom>
            <a:solidFill>
              <a:srgbClr val="EAF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 173">
              <a:extLst>
                <a:ext uri="{FF2B5EF4-FFF2-40B4-BE49-F238E27FC236}">
                  <a16:creationId xmlns:a16="http://schemas.microsoft.com/office/drawing/2014/main" id="{C11AEC16-7A01-45CB-966A-A411618422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65270" y="4038836"/>
              <a:ext cx="820064" cy="526909"/>
            </a:xfrm>
            <a:custGeom>
              <a:avLst/>
              <a:gdLst>
                <a:gd name="T0" fmla="*/ 0 w 500"/>
                <a:gd name="T1" fmla="*/ 322 h 322"/>
                <a:gd name="T2" fmla="*/ 298 w 500"/>
                <a:gd name="T3" fmla="*/ 18 h 322"/>
                <a:gd name="T4" fmla="*/ 500 w 500"/>
                <a:gd name="T5" fmla="*/ 10 h 322"/>
                <a:gd name="T6" fmla="*/ 308 w 500"/>
                <a:gd name="T7" fmla="*/ 219 h 322"/>
                <a:gd name="T8" fmla="*/ 0 w 50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0" h="322">
                  <a:moveTo>
                    <a:pt x="0" y="322"/>
                  </a:moveTo>
                  <a:cubicBezTo>
                    <a:pt x="0" y="322"/>
                    <a:pt x="181" y="33"/>
                    <a:pt x="298" y="18"/>
                  </a:cubicBezTo>
                  <a:cubicBezTo>
                    <a:pt x="368" y="0"/>
                    <a:pt x="500" y="10"/>
                    <a:pt x="500" y="10"/>
                  </a:cubicBezTo>
                  <a:cubicBezTo>
                    <a:pt x="500" y="10"/>
                    <a:pt x="479" y="158"/>
                    <a:pt x="308" y="219"/>
                  </a:cubicBezTo>
                  <a:cubicBezTo>
                    <a:pt x="136" y="279"/>
                    <a:pt x="0" y="322"/>
                    <a:pt x="0" y="3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 174">
              <a:extLst>
                <a:ext uri="{FF2B5EF4-FFF2-40B4-BE49-F238E27FC236}">
                  <a16:creationId xmlns:a16="http://schemas.microsoft.com/office/drawing/2014/main" id="{AC393890-173E-4A5C-9614-B483E7221CF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253893" y="4560730"/>
              <a:ext cx="301641" cy="183223"/>
            </a:xfrm>
            <a:custGeom>
              <a:avLst/>
              <a:gdLst>
                <a:gd name="T0" fmla="*/ 184 w 184"/>
                <a:gd name="T1" fmla="*/ 58 h 112"/>
                <a:gd name="T2" fmla="*/ 83 w 184"/>
                <a:gd name="T3" fmla="*/ 112 h 112"/>
                <a:gd name="T4" fmla="*/ 35 w 184"/>
                <a:gd name="T5" fmla="*/ 84 h 112"/>
                <a:gd name="T6" fmla="*/ 0 w 184"/>
                <a:gd name="T7" fmla="*/ 77 h 112"/>
                <a:gd name="T8" fmla="*/ 56 w 184"/>
                <a:gd name="T9" fmla="*/ 24 h 112"/>
                <a:gd name="T10" fmla="*/ 94 w 184"/>
                <a:gd name="T11" fmla="*/ 12 h 112"/>
                <a:gd name="T12" fmla="*/ 153 w 184"/>
                <a:gd name="T13" fmla="*/ 0 h 112"/>
                <a:gd name="T14" fmla="*/ 184 w 184"/>
                <a:gd name="T15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2">
                  <a:moveTo>
                    <a:pt x="184" y="58"/>
                  </a:moveTo>
                  <a:cubicBezTo>
                    <a:pt x="83" y="112"/>
                    <a:pt x="83" y="112"/>
                    <a:pt x="83" y="112"/>
                  </a:cubicBezTo>
                  <a:cubicBezTo>
                    <a:pt x="83" y="112"/>
                    <a:pt x="50" y="90"/>
                    <a:pt x="35" y="84"/>
                  </a:cubicBezTo>
                  <a:cubicBezTo>
                    <a:pt x="19" y="79"/>
                    <a:pt x="0" y="77"/>
                    <a:pt x="0" y="77"/>
                  </a:cubicBezTo>
                  <a:cubicBezTo>
                    <a:pt x="0" y="77"/>
                    <a:pt x="40" y="34"/>
                    <a:pt x="56" y="24"/>
                  </a:cubicBezTo>
                  <a:cubicBezTo>
                    <a:pt x="72" y="14"/>
                    <a:pt x="94" y="12"/>
                    <a:pt x="94" y="12"/>
                  </a:cubicBezTo>
                  <a:cubicBezTo>
                    <a:pt x="153" y="0"/>
                    <a:pt x="153" y="0"/>
                    <a:pt x="153" y="0"/>
                  </a:cubicBezTo>
                  <a:lnTo>
                    <a:pt x="184" y="58"/>
                  </a:lnTo>
                  <a:close/>
                </a:path>
              </a:pathLst>
            </a:custGeom>
            <a:solidFill>
              <a:srgbClr val="A0C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 175">
              <a:extLst>
                <a:ext uri="{FF2B5EF4-FFF2-40B4-BE49-F238E27FC236}">
                  <a16:creationId xmlns:a16="http://schemas.microsoft.com/office/drawing/2014/main" id="{9024A682-D2B6-4DE4-9002-130A8AD4AD9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344154" y="4159955"/>
              <a:ext cx="641085" cy="544652"/>
            </a:xfrm>
            <a:custGeom>
              <a:avLst/>
              <a:gdLst>
                <a:gd name="T0" fmla="*/ 382 w 391"/>
                <a:gd name="T1" fmla="*/ 0 h 333"/>
                <a:gd name="T2" fmla="*/ 391 w 391"/>
                <a:gd name="T3" fmla="*/ 15 h 333"/>
                <a:gd name="T4" fmla="*/ 375 w 391"/>
                <a:gd name="T5" fmla="*/ 30 h 333"/>
                <a:gd name="T6" fmla="*/ 334 w 391"/>
                <a:gd name="T7" fmla="*/ 157 h 333"/>
                <a:gd name="T8" fmla="*/ 45 w 391"/>
                <a:gd name="T9" fmla="*/ 333 h 333"/>
                <a:gd name="T10" fmla="*/ 0 w 391"/>
                <a:gd name="T11" fmla="*/ 302 h 333"/>
                <a:gd name="T12" fmla="*/ 41 w 391"/>
                <a:gd name="T13" fmla="*/ 238 h 333"/>
                <a:gd name="T14" fmla="*/ 307 w 391"/>
                <a:gd name="T15" fmla="*/ 130 h 333"/>
                <a:gd name="T16" fmla="*/ 364 w 391"/>
                <a:gd name="T17" fmla="*/ 27 h 333"/>
                <a:gd name="T18" fmla="*/ 351 w 391"/>
                <a:gd name="T19" fmla="*/ 8 h 333"/>
                <a:gd name="T20" fmla="*/ 382 w 391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1" h="333">
                  <a:moveTo>
                    <a:pt x="382" y="0"/>
                  </a:moveTo>
                  <a:cubicBezTo>
                    <a:pt x="382" y="0"/>
                    <a:pt x="387" y="7"/>
                    <a:pt x="391" y="15"/>
                  </a:cubicBezTo>
                  <a:cubicBezTo>
                    <a:pt x="386" y="25"/>
                    <a:pt x="375" y="30"/>
                    <a:pt x="375" y="30"/>
                  </a:cubicBezTo>
                  <a:cubicBezTo>
                    <a:pt x="375" y="30"/>
                    <a:pt x="384" y="84"/>
                    <a:pt x="334" y="157"/>
                  </a:cubicBezTo>
                  <a:cubicBezTo>
                    <a:pt x="259" y="268"/>
                    <a:pt x="45" y="333"/>
                    <a:pt x="45" y="333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41" y="238"/>
                    <a:pt x="41" y="238"/>
                    <a:pt x="41" y="238"/>
                  </a:cubicBezTo>
                  <a:cubicBezTo>
                    <a:pt x="41" y="238"/>
                    <a:pt x="221" y="230"/>
                    <a:pt x="307" y="130"/>
                  </a:cubicBezTo>
                  <a:cubicBezTo>
                    <a:pt x="367" y="61"/>
                    <a:pt x="364" y="27"/>
                    <a:pt x="364" y="27"/>
                  </a:cubicBezTo>
                  <a:cubicBezTo>
                    <a:pt x="364" y="27"/>
                    <a:pt x="355" y="18"/>
                    <a:pt x="351" y="8"/>
                  </a:cubicBezTo>
                  <a:cubicBezTo>
                    <a:pt x="369" y="7"/>
                    <a:pt x="382" y="0"/>
                    <a:pt x="382" y="0"/>
                  </a:cubicBezTo>
                  <a:close/>
                </a:path>
              </a:pathLst>
            </a:custGeom>
            <a:solidFill>
              <a:srgbClr val="7543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 176">
              <a:extLst>
                <a:ext uri="{FF2B5EF4-FFF2-40B4-BE49-F238E27FC236}">
                  <a16:creationId xmlns:a16="http://schemas.microsoft.com/office/drawing/2014/main" id="{83101A3E-A854-4CA9-AC00-144BD205D1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476845" y="4117139"/>
              <a:ext cx="200194" cy="119577"/>
            </a:xfrm>
            <a:custGeom>
              <a:avLst/>
              <a:gdLst>
                <a:gd name="T0" fmla="*/ 0 w 122"/>
                <a:gd name="T1" fmla="*/ 0 h 73"/>
                <a:gd name="T2" fmla="*/ 52 w 122"/>
                <a:gd name="T3" fmla="*/ 52 h 73"/>
                <a:gd name="T4" fmla="*/ 101 w 122"/>
                <a:gd name="T5" fmla="*/ 73 h 73"/>
                <a:gd name="T6" fmla="*/ 106 w 122"/>
                <a:gd name="T7" fmla="*/ 72 h 73"/>
                <a:gd name="T8" fmla="*/ 0 w 122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73">
                  <a:moveTo>
                    <a:pt x="0" y="0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83" y="73"/>
                    <a:pt x="101" y="73"/>
                  </a:cubicBezTo>
                  <a:cubicBezTo>
                    <a:pt x="103" y="73"/>
                    <a:pt x="104" y="73"/>
                    <a:pt x="106" y="72"/>
                  </a:cubicBezTo>
                  <a:cubicBezTo>
                    <a:pt x="122" y="67"/>
                    <a:pt x="0" y="0"/>
                    <a:pt x="0" y="0"/>
                  </a:cubicBezTo>
                </a:path>
              </a:pathLst>
            </a:custGeom>
            <a:solidFill>
              <a:srgbClr val="A0C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 177">
              <a:extLst>
                <a:ext uri="{FF2B5EF4-FFF2-40B4-BE49-F238E27FC236}">
                  <a16:creationId xmlns:a16="http://schemas.microsoft.com/office/drawing/2014/main" id="{BCE30331-83DC-4510-8BC3-01D7714E3A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895363" y="3958604"/>
              <a:ext cx="252268" cy="196337"/>
            </a:xfrm>
            <a:custGeom>
              <a:avLst/>
              <a:gdLst>
                <a:gd name="T0" fmla="*/ 0 w 154"/>
                <a:gd name="T1" fmla="*/ 54 h 120"/>
                <a:gd name="T2" fmla="*/ 21 w 154"/>
                <a:gd name="T3" fmla="*/ 26 h 120"/>
                <a:gd name="T4" fmla="*/ 65 w 154"/>
                <a:gd name="T5" fmla="*/ 0 h 120"/>
                <a:gd name="T6" fmla="*/ 76 w 154"/>
                <a:gd name="T7" fmla="*/ 54 h 120"/>
                <a:gd name="T8" fmla="*/ 101 w 154"/>
                <a:gd name="T9" fmla="*/ 89 h 120"/>
                <a:gd name="T10" fmla="*/ 154 w 154"/>
                <a:gd name="T11" fmla="*/ 98 h 120"/>
                <a:gd name="T12" fmla="*/ 59 w 154"/>
                <a:gd name="T13" fmla="*/ 120 h 120"/>
                <a:gd name="T14" fmla="*/ 0 w 154"/>
                <a:gd name="T15" fmla="*/ 5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" h="120">
                  <a:moveTo>
                    <a:pt x="0" y="54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75" y="34"/>
                    <a:pt x="76" y="54"/>
                  </a:cubicBezTo>
                  <a:cubicBezTo>
                    <a:pt x="77" y="72"/>
                    <a:pt x="93" y="87"/>
                    <a:pt x="101" y="89"/>
                  </a:cubicBezTo>
                  <a:cubicBezTo>
                    <a:pt x="119" y="94"/>
                    <a:pt x="154" y="98"/>
                    <a:pt x="154" y="98"/>
                  </a:cubicBezTo>
                  <a:cubicBezTo>
                    <a:pt x="154" y="98"/>
                    <a:pt x="70" y="110"/>
                    <a:pt x="59" y="120"/>
                  </a:cubicBezTo>
                  <a:cubicBezTo>
                    <a:pt x="32" y="117"/>
                    <a:pt x="0" y="54"/>
                    <a:pt x="0" y="54"/>
                  </a:cubicBezTo>
                  <a:close/>
                </a:path>
              </a:pathLst>
            </a:custGeom>
            <a:gradFill flip="none" rotWithShape="1">
              <a:gsLst>
                <a:gs pos="1000">
                  <a:srgbClr val="C3F3F6"/>
                </a:gs>
                <a:gs pos="100000">
                  <a:srgbClr val="4FB1CF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 178">
              <a:extLst>
                <a:ext uri="{FF2B5EF4-FFF2-40B4-BE49-F238E27FC236}">
                  <a16:creationId xmlns:a16="http://schemas.microsoft.com/office/drawing/2014/main" id="{FC0EB1C7-D048-4254-98DF-F8E6A2EC90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985239" y="3849056"/>
              <a:ext cx="195180" cy="271555"/>
            </a:xfrm>
            <a:custGeom>
              <a:avLst/>
              <a:gdLst>
                <a:gd name="T0" fmla="*/ 95 w 119"/>
                <a:gd name="T1" fmla="*/ 165 h 166"/>
                <a:gd name="T2" fmla="*/ 40 w 119"/>
                <a:gd name="T3" fmla="*/ 156 h 166"/>
                <a:gd name="T4" fmla="*/ 21 w 119"/>
                <a:gd name="T5" fmla="*/ 131 h 166"/>
                <a:gd name="T6" fmla="*/ 15 w 119"/>
                <a:gd name="T7" fmla="*/ 97 h 166"/>
                <a:gd name="T8" fmla="*/ 4 w 119"/>
                <a:gd name="T9" fmla="*/ 84 h 166"/>
                <a:gd name="T10" fmla="*/ 16 w 119"/>
                <a:gd name="T11" fmla="*/ 65 h 166"/>
                <a:gd name="T12" fmla="*/ 29 w 119"/>
                <a:gd name="T13" fmla="*/ 3 h 166"/>
                <a:gd name="T14" fmla="*/ 60 w 119"/>
                <a:gd name="T15" fmla="*/ 0 h 166"/>
                <a:gd name="T16" fmla="*/ 84 w 119"/>
                <a:gd name="T17" fmla="*/ 18 h 166"/>
                <a:gd name="T18" fmla="*/ 119 w 119"/>
                <a:gd name="T19" fmla="*/ 99 h 166"/>
                <a:gd name="T20" fmla="*/ 113 w 119"/>
                <a:gd name="T21" fmla="*/ 103 h 166"/>
                <a:gd name="T22" fmla="*/ 101 w 119"/>
                <a:gd name="T23" fmla="*/ 104 h 166"/>
                <a:gd name="T24" fmla="*/ 100 w 119"/>
                <a:gd name="T25" fmla="*/ 161 h 166"/>
                <a:gd name="T26" fmla="*/ 95 w 119"/>
                <a:gd name="T27" fmla="*/ 16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166">
                  <a:moveTo>
                    <a:pt x="95" y="165"/>
                  </a:moveTo>
                  <a:cubicBezTo>
                    <a:pt x="80" y="163"/>
                    <a:pt x="53" y="160"/>
                    <a:pt x="40" y="156"/>
                  </a:cubicBezTo>
                  <a:cubicBezTo>
                    <a:pt x="21" y="151"/>
                    <a:pt x="21" y="131"/>
                    <a:pt x="21" y="131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5" y="97"/>
                    <a:pt x="9" y="92"/>
                    <a:pt x="4" y="84"/>
                  </a:cubicBezTo>
                  <a:cubicBezTo>
                    <a:pt x="2" y="81"/>
                    <a:pt x="0" y="68"/>
                    <a:pt x="16" y="65"/>
                  </a:cubicBezTo>
                  <a:cubicBezTo>
                    <a:pt x="39" y="60"/>
                    <a:pt x="29" y="3"/>
                    <a:pt x="29" y="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9" y="104"/>
                    <a:pt x="113" y="103"/>
                  </a:cubicBezTo>
                  <a:cubicBezTo>
                    <a:pt x="108" y="103"/>
                    <a:pt x="101" y="104"/>
                    <a:pt x="101" y="104"/>
                  </a:cubicBezTo>
                  <a:cubicBezTo>
                    <a:pt x="101" y="104"/>
                    <a:pt x="101" y="158"/>
                    <a:pt x="100" y="161"/>
                  </a:cubicBezTo>
                  <a:cubicBezTo>
                    <a:pt x="100" y="163"/>
                    <a:pt x="101" y="166"/>
                    <a:pt x="95" y="165"/>
                  </a:cubicBezTo>
                  <a:close/>
                </a:path>
              </a:pathLst>
            </a:custGeom>
            <a:solidFill>
              <a:srgbClr val="EAF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 179">
              <a:extLst>
                <a:ext uri="{FF2B5EF4-FFF2-40B4-BE49-F238E27FC236}">
                  <a16:creationId xmlns:a16="http://schemas.microsoft.com/office/drawing/2014/main" id="{D00274F7-A26D-4D3D-AB4B-E2D47DCBBD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00186" y="3945489"/>
              <a:ext cx="40888" cy="19673"/>
            </a:xfrm>
            <a:custGeom>
              <a:avLst/>
              <a:gdLst>
                <a:gd name="T0" fmla="*/ 22 w 25"/>
                <a:gd name="T1" fmla="*/ 8 h 12"/>
                <a:gd name="T2" fmla="*/ 16 w 25"/>
                <a:gd name="T3" fmla="*/ 12 h 12"/>
                <a:gd name="T4" fmla="*/ 1 w 25"/>
                <a:gd name="T5" fmla="*/ 8 h 12"/>
                <a:gd name="T6" fmla="*/ 21 w 25"/>
                <a:gd name="T7" fmla="*/ 1 h 12"/>
                <a:gd name="T8" fmla="*/ 22 w 25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22" y="8"/>
                  </a:moveTo>
                  <a:cubicBezTo>
                    <a:pt x="22" y="12"/>
                    <a:pt x="21" y="12"/>
                    <a:pt x="16" y="12"/>
                  </a:cubicBezTo>
                  <a:cubicBezTo>
                    <a:pt x="12" y="11"/>
                    <a:pt x="5" y="9"/>
                    <a:pt x="1" y="8"/>
                  </a:cubicBezTo>
                  <a:cubicBezTo>
                    <a:pt x="0" y="7"/>
                    <a:pt x="9" y="5"/>
                    <a:pt x="21" y="1"/>
                  </a:cubicBezTo>
                  <a:cubicBezTo>
                    <a:pt x="25" y="0"/>
                    <a:pt x="23" y="3"/>
                    <a:pt x="22" y="8"/>
                  </a:cubicBez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180">
              <a:extLst>
                <a:ext uri="{FF2B5EF4-FFF2-40B4-BE49-F238E27FC236}">
                  <a16:creationId xmlns:a16="http://schemas.microsoft.com/office/drawing/2014/main" id="{79744165-2E06-43A7-ADE6-AF9DD2E91B6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928150" y="3813183"/>
              <a:ext cx="206366" cy="189780"/>
            </a:xfrm>
            <a:custGeom>
              <a:avLst/>
              <a:gdLst>
                <a:gd name="T0" fmla="*/ 10 w 126"/>
                <a:gd name="T1" fmla="*/ 31 h 116"/>
                <a:gd name="T2" fmla="*/ 125 w 126"/>
                <a:gd name="T3" fmla="*/ 24 h 116"/>
                <a:gd name="T4" fmla="*/ 119 w 126"/>
                <a:gd name="T5" fmla="*/ 40 h 116"/>
                <a:gd name="T6" fmla="*/ 76 w 126"/>
                <a:gd name="T7" fmla="*/ 48 h 116"/>
                <a:gd name="T8" fmla="*/ 72 w 126"/>
                <a:gd name="T9" fmla="*/ 111 h 116"/>
                <a:gd name="T10" fmla="*/ 45 w 126"/>
                <a:gd name="T11" fmla="*/ 89 h 116"/>
                <a:gd name="T12" fmla="*/ 0 w 126"/>
                <a:gd name="T13" fmla="*/ 116 h 116"/>
                <a:gd name="T14" fmla="*/ 10 w 126"/>
                <a:gd name="T15" fmla="*/ 3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16">
                  <a:moveTo>
                    <a:pt x="10" y="31"/>
                  </a:moveTo>
                  <a:cubicBezTo>
                    <a:pt x="91" y="0"/>
                    <a:pt x="121" y="2"/>
                    <a:pt x="125" y="24"/>
                  </a:cubicBezTo>
                  <a:cubicBezTo>
                    <a:pt x="126" y="28"/>
                    <a:pt x="125" y="36"/>
                    <a:pt x="119" y="40"/>
                  </a:cubicBezTo>
                  <a:cubicBezTo>
                    <a:pt x="95" y="34"/>
                    <a:pt x="72" y="31"/>
                    <a:pt x="76" y="48"/>
                  </a:cubicBezTo>
                  <a:cubicBezTo>
                    <a:pt x="77" y="53"/>
                    <a:pt x="92" y="113"/>
                    <a:pt x="72" y="111"/>
                  </a:cubicBezTo>
                  <a:cubicBezTo>
                    <a:pt x="69" y="103"/>
                    <a:pt x="61" y="83"/>
                    <a:pt x="45" y="89"/>
                  </a:cubicBezTo>
                  <a:cubicBezTo>
                    <a:pt x="35" y="93"/>
                    <a:pt x="41" y="114"/>
                    <a:pt x="0" y="116"/>
                  </a:cubicBezTo>
                  <a:cubicBezTo>
                    <a:pt x="3" y="83"/>
                    <a:pt x="3" y="43"/>
                    <a:pt x="10" y="31"/>
                  </a:cubicBez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 181">
              <a:extLst>
                <a:ext uri="{FF2B5EF4-FFF2-40B4-BE49-F238E27FC236}">
                  <a16:creationId xmlns:a16="http://schemas.microsoft.com/office/drawing/2014/main" id="{01563050-BC88-4F06-B1BB-099A14962B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47042" y="4778282"/>
              <a:ext cx="1528652" cy="1025659"/>
            </a:xfrm>
            <a:custGeom>
              <a:avLst/>
              <a:gdLst>
                <a:gd name="T0" fmla="*/ 926 w 932"/>
                <a:gd name="T1" fmla="*/ 619 h 627"/>
                <a:gd name="T2" fmla="*/ 889 w 932"/>
                <a:gd name="T3" fmla="*/ 608 h 627"/>
                <a:gd name="T4" fmla="*/ 860 w 932"/>
                <a:gd name="T5" fmla="*/ 587 h 627"/>
                <a:gd name="T6" fmla="*/ 864 w 932"/>
                <a:gd name="T7" fmla="*/ 92 h 627"/>
                <a:gd name="T8" fmla="*/ 864 w 932"/>
                <a:gd name="T9" fmla="*/ 92 h 627"/>
                <a:gd name="T10" fmla="*/ 779 w 932"/>
                <a:gd name="T11" fmla="*/ 0 h 627"/>
                <a:gd name="T12" fmla="*/ 74 w 932"/>
                <a:gd name="T13" fmla="*/ 0 h 627"/>
                <a:gd name="T14" fmla="*/ 346 w 932"/>
                <a:gd name="T15" fmla="*/ 167 h 627"/>
                <a:gd name="T16" fmla="*/ 770 w 932"/>
                <a:gd name="T17" fmla="*/ 101 h 627"/>
                <a:gd name="T18" fmla="*/ 812 w 932"/>
                <a:gd name="T19" fmla="*/ 582 h 627"/>
                <a:gd name="T20" fmla="*/ 847 w 932"/>
                <a:gd name="T21" fmla="*/ 587 h 627"/>
                <a:gd name="T22" fmla="*/ 824 w 932"/>
                <a:gd name="T23" fmla="*/ 592 h 627"/>
                <a:gd name="T24" fmla="*/ 824 w 932"/>
                <a:gd name="T25" fmla="*/ 625 h 627"/>
                <a:gd name="T26" fmla="*/ 852 w 932"/>
                <a:gd name="T27" fmla="*/ 625 h 627"/>
                <a:gd name="T28" fmla="*/ 853 w 932"/>
                <a:gd name="T29" fmla="*/ 614 h 627"/>
                <a:gd name="T30" fmla="*/ 892 w 932"/>
                <a:gd name="T31" fmla="*/ 627 h 627"/>
                <a:gd name="T32" fmla="*/ 928 w 932"/>
                <a:gd name="T33" fmla="*/ 627 h 627"/>
                <a:gd name="T34" fmla="*/ 926 w 932"/>
                <a:gd name="T35" fmla="*/ 61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2" h="627">
                  <a:moveTo>
                    <a:pt x="926" y="619"/>
                  </a:moveTo>
                  <a:cubicBezTo>
                    <a:pt x="924" y="618"/>
                    <a:pt x="889" y="608"/>
                    <a:pt x="889" y="608"/>
                  </a:cubicBezTo>
                  <a:cubicBezTo>
                    <a:pt x="860" y="587"/>
                    <a:pt x="860" y="587"/>
                    <a:pt x="860" y="587"/>
                  </a:cubicBezTo>
                  <a:cubicBezTo>
                    <a:pt x="864" y="92"/>
                    <a:pt x="864" y="92"/>
                    <a:pt x="864" y="92"/>
                  </a:cubicBezTo>
                  <a:cubicBezTo>
                    <a:pt x="864" y="92"/>
                    <a:pt x="864" y="92"/>
                    <a:pt x="864" y="92"/>
                  </a:cubicBezTo>
                  <a:cubicBezTo>
                    <a:pt x="869" y="12"/>
                    <a:pt x="779" y="0"/>
                    <a:pt x="77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0" y="201"/>
                    <a:pt x="346" y="167"/>
                  </a:cubicBezTo>
                  <a:cubicBezTo>
                    <a:pt x="431" y="158"/>
                    <a:pt x="545" y="125"/>
                    <a:pt x="770" y="101"/>
                  </a:cubicBezTo>
                  <a:cubicBezTo>
                    <a:pt x="738" y="191"/>
                    <a:pt x="812" y="582"/>
                    <a:pt x="812" y="582"/>
                  </a:cubicBezTo>
                  <a:cubicBezTo>
                    <a:pt x="847" y="587"/>
                    <a:pt x="847" y="587"/>
                    <a:pt x="847" y="587"/>
                  </a:cubicBezTo>
                  <a:cubicBezTo>
                    <a:pt x="824" y="592"/>
                    <a:pt x="824" y="592"/>
                    <a:pt x="824" y="592"/>
                  </a:cubicBezTo>
                  <a:cubicBezTo>
                    <a:pt x="824" y="625"/>
                    <a:pt x="824" y="625"/>
                    <a:pt x="824" y="625"/>
                  </a:cubicBezTo>
                  <a:cubicBezTo>
                    <a:pt x="852" y="625"/>
                    <a:pt x="852" y="625"/>
                    <a:pt x="852" y="625"/>
                  </a:cubicBezTo>
                  <a:cubicBezTo>
                    <a:pt x="853" y="614"/>
                    <a:pt x="853" y="614"/>
                    <a:pt x="853" y="614"/>
                  </a:cubicBezTo>
                  <a:cubicBezTo>
                    <a:pt x="892" y="627"/>
                    <a:pt x="892" y="627"/>
                    <a:pt x="892" y="627"/>
                  </a:cubicBezTo>
                  <a:cubicBezTo>
                    <a:pt x="928" y="627"/>
                    <a:pt x="928" y="627"/>
                    <a:pt x="928" y="627"/>
                  </a:cubicBezTo>
                  <a:cubicBezTo>
                    <a:pt x="928" y="627"/>
                    <a:pt x="932" y="620"/>
                    <a:pt x="926" y="619"/>
                  </a:cubicBez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 182">
              <a:extLst>
                <a:ext uri="{FF2B5EF4-FFF2-40B4-BE49-F238E27FC236}">
                  <a16:creationId xmlns:a16="http://schemas.microsoft.com/office/drawing/2014/main" id="{AEE7DEBC-7749-4A54-A253-B14439BEB4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543376" y="4256388"/>
              <a:ext cx="173965" cy="106462"/>
            </a:xfrm>
            <a:custGeom>
              <a:avLst/>
              <a:gdLst>
                <a:gd name="T0" fmla="*/ 106 w 106"/>
                <a:gd name="T1" fmla="*/ 9 h 65"/>
                <a:gd name="T2" fmla="*/ 96 w 106"/>
                <a:gd name="T3" fmla="*/ 29 h 65"/>
                <a:gd name="T4" fmla="*/ 60 w 106"/>
                <a:gd name="T5" fmla="*/ 65 h 65"/>
                <a:gd name="T6" fmla="*/ 63 w 106"/>
                <a:gd name="T7" fmla="*/ 50 h 65"/>
                <a:gd name="T8" fmla="*/ 69 w 106"/>
                <a:gd name="T9" fmla="*/ 38 h 65"/>
                <a:gd name="T10" fmla="*/ 20 w 106"/>
                <a:gd name="T11" fmla="*/ 43 h 65"/>
                <a:gd name="T12" fmla="*/ 9 w 106"/>
                <a:gd name="T13" fmla="*/ 60 h 65"/>
                <a:gd name="T14" fmla="*/ 1 w 106"/>
                <a:gd name="T15" fmla="*/ 59 h 65"/>
                <a:gd name="T16" fmla="*/ 19 w 106"/>
                <a:gd name="T17" fmla="*/ 32 h 65"/>
                <a:gd name="T18" fmla="*/ 29 w 106"/>
                <a:gd name="T19" fmla="*/ 11 h 65"/>
                <a:gd name="T20" fmla="*/ 40 w 106"/>
                <a:gd name="T21" fmla="*/ 12 h 65"/>
                <a:gd name="T22" fmla="*/ 63 w 106"/>
                <a:gd name="T23" fmla="*/ 8 h 65"/>
                <a:gd name="T24" fmla="*/ 81 w 106"/>
                <a:gd name="T25" fmla="*/ 5 h 65"/>
                <a:gd name="T26" fmla="*/ 92 w 106"/>
                <a:gd name="T27" fmla="*/ 0 h 65"/>
                <a:gd name="T28" fmla="*/ 106 w 106"/>
                <a:gd name="T2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65">
                  <a:moveTo>
                    <a:pt x="106" y="9"/>
                  </a:moveTo>
                  <a:cubicBezTo>
                    <a:pt x="106" y="9"/>
                    <a:pt x="101" y="26"/>
                    <a:pt x="96" y="29"/>
                  </a:cubicBezTo>
                  <a:cubicBezTo>
                    <a:pt x="92" y="32"/>
                    <a:pt x="60" y="65"/>
                    <a:pt x="60" y="65"/>
                  </a:cubicBezTo>
                  <a:cubicBezTo>
                    <a:pt x="60" y="65"/>
                    <a:pt x="56" y="57"/>
                    <a:pt x="63" y="50"/>
                  </a:cubicBezTo>
                  <a:cubicBezTo>
                    <a:pt x="68" y="46"/>
                    <a:pt x="69" y="38"/>
                    <a:pt x="69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11" y="58"/>
                    <a:pt x="9" y="60"/>
                  </a:cubicBezTo>
                  <a:cubicBezTo>
                    <a:pt x="6" y="62"/>
                    <a:pt x="0" y="60"/>
                    <a:pt x="1" y="59"/>
                  </a:cubicBezTo>
                  <a:cubicBezTo>
                    <a:pt x="5" y="53"/>
                    <a:pt x="19" y="32"/>
                    <a:pt x="19" y="32"/>
                  </a:cubicBezTo>
                  <a:cubicBezTo>
                    <a:pt x="19" y="32"/>
                    <a:pt x="24" y="12"/>
                    <a:pt x="29" y="11"/>
                  </a:cubicBezTo>
                  <a:cubicBezTo>
                    <a:pt x="34" y="10"/>
                    <a:pt x="40" y="12"/>
                    <a:pt x="40" y="12"/>
                  </a:cubicBezTo>
                  <a:cubicBezTo>
                    <a:pt x="40" y="12"/>
                    <a:pt x="52" y="9"/>
                    <a:pt x="63" y="8"/>
                  </a:cubicBezTo>
                  <a:cubicBezTo>
                    <a:pt x="74" y="6"/>
                    <a:pt x="81" y="5"/>
                    <a:pt x="81" y="5"/>
                  </a:cubicBezTo>
                  <a:cubicBezTo>
                    <a:pt x="92" y="0"/>
                    <a:pt x="92" y="0"/>
                    <a:pt x="92" y="0"/>
                  </a:cubicBezTo>
                  <a:lnTo>
                    <a:pt x="106" y="9"/>
                  </a:lnTo>
                  <a:close/>
                </a:path>
              </a:pathLst>
            </a:custGeom>
            <a:solidFill>
              <a:srgbClr val="EAF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 183">
              <a:extLst>
                <a:ext uri="{FF2B5EF4-FFF2-40B4-BE49-F238E27FC236}">
                  <a16:creationId xmlns:a16="http://schemas.microsoft.com/office/drawing/2014/main" id="{1A5D4D8F-2937-4115-8D15-BCE659889EF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688025" y="3871814"/>
              <a:ext cx="1203867" cy="430476"/>
            </a:xfrm>
            <a:custGeom>
              <a:avLst/>
              <a:gdLst>
                <a:gd name="T0" fmla="*/ 727 w 734"/>
                <a:gd name="T1" fmla="*/ 114 h 263"/>
                <a:gd name="T2" fmla="*/ 421 w 734"/>
                <a:gd name="T3" fmla="*/ 15 h 263"/>
                <a:gd name="T4" fmla="*/ 311 w 734"/>
                <a:gd name="T5" fmla="*/ 34 h 263"/>
                <a:gd name="T6" fmla="*/ 0 w 734"/>
                <a:gd name="T7" fmla="*/ 233 h 263"/>
                <a:gd name="T8" fmla="*/ 12 w 734"/>
                <a:gd name="T9" fmla="*/ 263 h 263"/>
                <a:gd name="T10" fmla="*/ 371 w 734"/>
                <a:gd name="T11" fmla="*/ 90 h 263"/>
                <a:gd name="T12" fmla="*/ 587 w 734"/>
                <a:gd name="T13" fmla="*/ 221 h 263"/>
                <a:gd name="T14" fmla="*/ 698 w 734"/>
                <a:gd name="T15" fmla="*/ 199 h 263"/>
                <a:gd name="T16" fmla="*/ 727 w 734"/>
                <a:gd name="T17" fmla="*/ 11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4" h="263">
                  <a:moveTo>
                    <a:pt x="727" y="114"/>
                  </a:moveTo>
                  <a:cubicBezTo>
                    <a:pt x="421" y="15"/>
                    <a:pt x="421" y="15"/>
                    <a:pt x="421" y="15"/>
                  </a:cubicBezTo>
                  <a:cubicBezTo>
                    <a:pt x="421" y="15"/>
                    <a:pt x="369" y="0"/>
                    <a:pt x="311" y="34"/>
                  </a:cubicBezTo>
                  <a:cubicBezTo>
                    <a:pt x="250" y="68"/>
                    <a:pt x="0" y="233"/>
                    <a:pt x="0" y="233"/>
                  </a:cubicBezTo>
                  <a:cubicBezTo>
                    <a:pt x="12" y="263"/>
                    <a:pt x="12" y="263"/>
                    <a:pt x="12" y="263"/>
                  </a:cubicBezTo>
                  <a:cubicBezTo>
                    <a:pt x="371" y="90"/>
                    <a:pt x="371" y="90"/>
                    <a:pt x="371" y="90"/>
                  </a:cubicBezTo>
                  <a:cubicBezTo>
                    <a:pt x="587" y="221"/>
                    <a:pt x="587" y="221"/>
                    <a:pt x="587" y="221"/>
                  </a:cubicBezTo>
                  <a:cubicBezTo>
                    <a:pt x="587" y="221"/>
                    <a:pt x="654" y="244"/>
                    <a:pt x="698" y="199"/>
                  </a:cubicBezTo>
                  <a:cubicBezTo>
                    <a:pt x="734" y="163"/>
                    <a:pt x="727" y="114"/>
                    <a:pt x="727" y="114"/>
                  </a:cubicBezTo>
                  <a:close/>
                </a:path>
              </a:pathLst>
            </a:custGeom>
            <a:solidFill>
              <a:srgbClr val="EAF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 164">
              <a:extLst>
                <a:ext uri="{FF2B5EF4-FFF2-40B4-BE49-F238E27FC236}">
                  <a16:creationId xmlns:a16="http://schemas.microsoft.com/office/drawing/2014/main" id="{738847C9-DBFC-4DEA-A3DF-C042286C9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6109" y="4050074"/>
              <a:ext cx="235735" cy="299405"/>
            </a:xfrm>
            <a:custGeom>
              <a:avLst/>
              <a:gdLst>
                <a:gd name="T0" fmla="*/ 0 w 73"/>
                <a:gd name="T1" fmla="*/ 84 h 93"/>
                <a:gd name="T2" fmla="*/ 4 w 73"/>
                <a:gd name="T3" fmla="*/ 71 h 93"/>
                <a:gd name="T4" fmla="*/ 2 w 73"/>
                <a:gd name="T5" fmla="*/ 15 h 93"/>
                <a:gd name="T6" fmla="*/ 11 w 73"/>
                <a:gd name="T7" fmla="*/ 27 h 93"/>
                <a:gd name="T8" fmla="*/ 17 w 73"/>
                <a:gd name="T9" fmla="*/ 40 h 93"/>
                <a:gd name="T10" fmla="*/ 42 w 73"/>
                <a:gd name="T11" fmla="*/ 10 h 93"/>
                <a:gd name="T12" fmla="*/ 53 w 73"/>
                <a:gd name="T13" fmla="*/ 0 h 93"/>
                <a:gd name="T14" fmla="*/ 61 w 73"/>
                <a:gd name="T15" fmla="*/ 2 h 93"/>
                <a:gd name="T16" fmla="*/ 56 w 73"/>
                <a:gd name="T17" fmla="*/ 27 h 93"/>
                <a:gd name="T18" fmla="*/ 73 w 73"/>
                <a:gd name="T19" fmla="*/ 13 h 93"/>
                <a:gd name="T20" fmla="*/ 58 w 73"/>
                <a:gd name="T21" fmla="*/ 38 h 93"/>
                <a:gd name="T22" fmla="*/ 44 w 73"/>
                <a:gd name="T23" fmla="*/ 62 h 93"/>
                <a:gd name="T24" fmla="*/ 25 w 73"/>
                <a:gd name="T25" fmla="*/ 82 h 93"/>
                <a:gd name="T26" fmla="*/ 22 w 73"/>
                <a:gd name="T27" fmla="*/ 93 h 93"/>
                <a:gd name="T28" fmla="*/ 0 w 73"/>
                <a:gd name="T29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93">
                  <a:moveTo>
                    <a:pt x="0" y="84"/>
                  </a:moveTo>
                  <a:cubicBezTo>
                    <a:pt x="0" y="84"/>
                    <a:pt x="3" y="76"/>
                    <a:pt x="4" y="71"/>
                  </a:cubicBezTo>
                  <a:cubicBezTo>
                    <a:pt x="5" y="66"/>
                    <a:pt x="2" y="15"/>
                    <a:pt x="2" y="15"/>
                  </a:cubicBezTo>
                  <a:cubicBezTo>
                    <a:pt x="2" y="15"/>
                    <a:pt x="11" y="15"/>
                    <a:pt x="11" y="27"/>
                  </a:cubicBezTo>
                  <a:cubicBezTo>
                    <a:pt x="12" y="39"/>
                    <a:pt x="17" y="40"/>
                    <a:pt x="17" y="40"/>
                  </a:cubicBezTo>
                  <a:cubicBezTo>
                    <a:pt x="17" y="40"/>
                    <a:pt x="37" y="16"/>
                    <a:pt x="42" y="10"/>
                  </a:cubicBezTo>
                  <a:cubicBezTo>
                    <a:pt x="46" y="4"/>
                    <a:pt x="51" y="0"/>
                    <a:pt x="53" y="0"/>
                  </a:cubicBezTo>
                  <a:cubicBezTo>
                    <a:pt x="55" y="0"/>
                    <a:pt x="59" y="1"/>
                    <a:pt x="61" y="2"/>
                  </a:cubicBezTo>
                  <a:cubicBezTo>
                    <a:pt x="63" y="3"/>
                    <a:pt x="62" y="9"/>
                    <a:pt x="56" y="27"/>
                  </a:cubicBezTo>
                  <a:cubicBezTo>
                    <a:pt x="60" y="22"/>
                    <a:pt x="69" y="9"/>
                    <a:pt x="73" y="13"/>
                  </a:cubicBezTo>
                  <a:cubicBezTo>
                    <a:pt x="73" y="16"/>
                    <a:pt x="59" y="37"/>
                    <a:pt x="58" y="38"/>
                  </a:cubicBezTo>
                  <a:cubicBezTo>
                    <a:pt x="57" y="41"/>
                    <a:pt x="50" y="52"/>
                    <a:pt x="44" y="62"/>
                  </a:cubicBezTo>
                  <a:cubicBezTo>
                    <a:pt x="37" y="72"/>
                    <a:pt x="25" y="82"/>
                    <a:pt x="25" y="82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EAF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1" name="Group 116">
            <a:extLst>
              <a:ext uri="{FF2B5EF4-FFF2-40B4-BE49-F238E27FC236}">
                <a16:creationId xmlns:a16="http://schemas.microsoft.com/office/drawing/2014/main" id="{A66CB8A1-6E50-4565-A25A-2AF5EDAC771C}"/>
              </a:ext>
            </a:extLst>
          </p:cNvPr>
          <p:cNvGrpSpPr>
            <a:grpSpLocks noChangeAspect="1"/>
          </p:cNvGrpSpPr>
          <p:nvPr/>
        </p:nvGrpSpPr>
        <p:grpSpPr>
          <a:xfrm rot="20568924">
            <a:off x="2084550" y="5353849"/>
            <a:ext cx="1920483" cy="1369931"/>
            <a:chOff x="1009420" y="338820"/>
            <a:chExt cx="1960389" cy="1398397"/>
          </a:xfrm>
        </p:grpSpPr>
        <p:sp>
          <p:nvSpPr>
            <p:cNvPr id="192" name="Freeform 73">
              <a:extLst>
                <a:ext uri="{FF2B5EF4-FFF2-40B4-BE49-F238E27FC236}">
                  <a16:creationId xmlns:a16="http://schemas.microsoft.com/office/drawing/2014/main" id="{F9FB9D87-AA4F-4BD1-A188-DE7AC5FA832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44153" y="536396"/>
              <a:ext cx="619070" cy="491743"/>
            </a:xfrm>
            <a:custGeom>
              <a:avLst/>
              <a:gdLst>
                <a:gd name="T0" fmla="*/ 1 w 248"/>
                <a:gd name="T1" fmla="*/ 0 h 197"/>
                <a:gd name="T2" fmla="*/ 47 w 248"/>
                <a:gd name="T3" fmla="*/ 61 h 197"/>
                <a:gd name="T4" fmla="*/ 68 w 248"/>
                <a:gd name="T5" fmla="*/ 163 h 197"/>
                <a:gd name="T6" fmla="*/ 244 w 248"/>
                <a:gd name="T7" fmla="*/ 123 h 197"/>
                <a:gd name="T8" fmla="*/ 248 w 248"/>
                <a:gd name="T9" fmla="*/ 139 h 197"/>
                <a:gd name="T10" fmla="*/ 84 w 248"/>
                <a:gd name="T11" fmla="*/ 186 h 197"/>
                <a:gd name="T12" fmla="*/ 40 w 248"/>
                <a:gd name="T13" fmla="*/ 173 h 197"/>
                <a:gd name="T14" fmla="*/ 0 w 248"/>
                <a:gd name="T15" fmla="*/ 71 h 197"/>
                <a:gd name="T16" fmla="*/ 1 w 248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97">
                  <a:moveTo>
                    <a:pt x="1" y="0"/>
                  </a:moveTo>
                  <a:cubicBezTo>
                    <a:pt x="1" y="0"/>
                    <a:pt x="33" y="5"/>
                    <a:pt x="47" y="61"/>
                  </a:cubicBezTo>
                  <a:cubicBezTo>
                    <a:pt x="61" y="117"/>
                    <a:pt x="68" y="163"/>
                    <a:pt x="68" y="163"/>
                  </a:cubicBezTo>
                  <a:cubicBezTo>
                    <a:pt x="244" y="123"/>
                    <a:pt x="244" y="123"/>
                    <a:pt x="244" y="123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9"/>
                    <a:pt x="118" y="175"/>
                    <a:pt x="84" y="186"/>
                  </a:cubicBezTo>
                  <a:cubicBezTo>
                    <a:pt x="49" y="197"/>
                    <a:pt x="40" y="173"/>
                    <a:pt x="40" y="173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 75">
              <a:extLst>
                <a:ext uri="{FF2B5EF4-FFF2-40B4-BE49-F238E27FC236}">
                  <a16:creationId xmlns:a16="http://schemas.microsoft.com/office/drawing/2014/main" id="{C4409928-91B7-4C54-9913-C8BA333514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36879" y="813001"/>
              <a:ext cx="32930" cy="28540"/>
            </a:xfrm>
            <a:custGeom>
              <a:avLst/>
              <a:gdLst>
                <a:gd name="T0" fmla="*/ 0 w 13"/>
                <a:gd name="T1" fmla="*/ 5 h 11"/>
                <a:gd name="T2" fmla="*/ 12 w 13"/>
                <a:gd name="T3" fmla="*/ 0 h 11"/>
                <a:gd name="T4" fmla="*/ 6 w 13"/>
                <a:gd name="T5" fmla="*/ 8 h 11"/>
                <a:gd name="T6" fmla="*/ 0 w 13"/>
                <a:gd name="T7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0" y="5"/>
                  </a:moveTo>
                  <a:cubicBezTo>
                    <a:pt x="0" y="5"/>
                    <a:pt x="6" y="4"/>
                    <a:pt x="12" y="0"/>
                  </a:cubicBezTo>
                  <a:cubicBezTo>
                    <a:pt x="13" y="2"/>
                    <a:pt x="13" y="5"/>
                    <a:pt x="6" y="8"/>
                  </a:cubicBezTo>
                  <a:cubicBezTo>
                    <a:pt x="0" y="11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 79">
              <a:extLst>
                <a:ext uri="{FF2B5EF4-FFF2-40B4-BE49-F238E27FC236}">
                  <a16:creationId xmlns:a16="http://schemas.microsoft.com/office/drawing/2014/main" id="{560BA07E-094A-43B4-97E9-BD7DA88E735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28327" y="712018"/>
              <a:ext cx="234896" cy="342464"/>
            </a:xfrm>
            <a:custGeom>
              <a:avLst/>
              <a:gdLst>
                <a:gd name="T0" fmla="*/ 107 w 107"/>
                <a:gd name="T1" fmla="*/ 152 h 156"/>
                <a:gd name="T2" fmla="*/ 8 w 107"/>
                <a:gd name="T3" fmla="*/ 156 h 156"/>
                <a:gd name="T4" fmla="*/ 0 w 107"/>
                <a:gd name="T5" fmla="*/ 4 h 156"/>
                <a:gd name="T6" fmla="*/ 100 w 107"/>
                <a:gd name="T7" fmla="*/ 0 h 156"/>
                <a:gd name="T8" fmla="*/ 107 w 107"/>
                <a:gd name="T9" fmla="*/ 15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56">
                  <a:moveTo>
                    <a:pt x="107" y="152"/>
                  </a:moveTo>
                  <a:lnTo>
                    <a:pt x="8" y="156"/>
                  </a:lnTo>
                  <a:lnTo>
                    <a:pt x="0" y="4"/>
                  </a:lnTo>
                  <a:lnTo>
                    <a:pt x="100" y="0"/>
                  </a:lnTo>
                  <a:lnTo>
                    <a:pt x="107" y="152"/>
                  </a:ln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 84">
              <a:extLst>
                <a:ext uri="{FF2B5EF4-FFF2-40B4-BE49-F238E27FC236}">
                  <a16:creationId xmlns:a16="http://schemas.microsoft.com/office/drawing/2014/main" id="{3BB0A6FF-2B79-48D6-86F2-2E97D93F98F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95168" y="834954"/>
              <a:ext cx="74639" cy="54883"/>
            </a:xfrm>
            <a:custGeom>
              <a:avLst/>
              <a:gdLst>
                <a:gd name="T0" fmla="*/ 23 w 30"/>
                <a:gd name="T1" fmla="*/ 3 h 22"/>
                <a:gd name="T2" fmla="*/ 9 w 30"/>
                <a:gd name="T3" fmla="*/ 3 h 22"/>
                <a:gd name="T4" fmla="*/ 5 w 30"/>
                <a:gd name="T5" fmla="*/ 6 h 22"/>
                <a:gd name="T6" fmla="*/ 1 w 30"/>
                <a:gd name="T7" fmla="*/ 9 h 22"/>
                <a:gd name="T8" fmla="*/ 0 w 30"/>
                <a:gd name="T9" fmla="*/ 14 h 22"/>
                <a:gd name="T10" fmla="*/ 4 w 30"/>
                <a:gd name="T11" fmla="*/ 17 h 22"/>
                <a:gd name="T12" fmla="*/ 24 w 30"/>
                <a:gd name="T13" fmla="*/ 21 h 22"/>
                <a:gd name="T14" fmla="*/ 28 w 30"/>
                <a:gd name="T15" fmla="*/ 19 h 22"/>
                <a:gd name="T16" fmla="*/ 28 w 30"/>
                <a:gd name="T17" fmla="*/ 3 h 22"/>
                <a:gd name="T18" fmla="*/ 23 w 30"/>
                <a:gd name="T19" fmla="*/ 0 h 22"/>
                <a:gd name="T20" fmla="*/ 23 w 30"/>
                <a:gd name="T2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2">
                  <a:moveTo>
                    <a:pt x="23" y="3"/>
                  </a:moveTo>
                  <a:cubicBezTo>
                    <a:pt x="23" y="3"/>
                    <a:pt x="11" y="3"/>
                    <a:pt x="9" y="3"/>
                  </a:cubicBezTo>
                  <a:cubicBezTo>
                    <a:pt x="6" y="3"/>
                    <a:pt x="5" y="6"/>
                    <a:pt x="5" y="6"/>
                  </a:cubicBezTo>
                  <a:cubicBezTo>
                    <a:pt x="5" y="6"/>
                    <a:pt x="1" y="7"/>
                    <a:pt x="1" y="9"/>
                  </a:cubicBezTo>
                  <a:cubicBezTo>
                    <a:pt x="1" y="12"/>
                    <a:pt x="1" y="12"/>
                    <a:pt x="0" y="14"/>
                  </a:cubicBezTo>
                  <a:cubicBezTo>
                    <a:pt x="0" y="15"/>
                    <a:pt x="2" y="17"/>
                    <a:pt x="4" y="17"/>
                  </a:cubicBezTo>
                  <a:cubicBezTo>
                    <a:pt x="5" y="18"/>
                    <a:pt x="24" y="21"/>
                    <a:pt x="24" y="21"/>
                  </a:cubicBezTo>
                  <a:cubicBezTo>
                    <a:pt x="24" y="21"/>
                    <a:pt x="27" y="22"/>
                    <a:pt x="28" y="19"/>
                  </a:cubicBezTo>
                  <a:cubicBezTo>
                    <a:pt x="30" y="16"/>
                    <a:pt x="28" y="5"/>
                    <a:pt x="28" y="3"/>
                  </a:cubicBezTo>
                  <a:cubicBezTo>
                    <a:pt x="27" y="1"/>
                    <a:pt x="23" y="0"/>
                    <a:pt x="23" y="0"/>
                  </a:cubicBezTo>
                  <a:lnTo>
                    <a:pt x="23" y="3"/>
                  </a:ln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 96">
              <a:extLst>
                <a:ext uri="{FF2B5EF4-FFF2-40B4-BE49-F238E27FC236}">
                  <a16:creationId xmlns:a16="http://schemas.microsoft.com/office/drawing/2014/main" id="{DF0BE323-7B41-43D2-878F-E45D995DE4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28098" y="705433"/>
              <a:ext cx="6587" cy="17562"/>
            </a:xfrm>
            <a:custGeom>
              <a:avLst/>
              <a:gdLst>
                <a:gd name="T0" fmla="*/ 3 w 3"/>
                <a:gd name="T1" fmla="*/ 8 h 8"/>
                <a:gd name="T2" fmla="*/ 1 w 3"/>
                <a:gd name="T3" fmla="*/ 8 h 8"/>
                <a:gd name="T4" fmla="*/ 0 w 3"/>
                <a:gd name="T5" fmla="*/ 0 h 8"/>
                <a:gd name="T6" fmla="*/ 3 w 3"/>
                <a:gd name="T7" fmla="*/ 0 h 8"/>
                <a:gd name="T8" fmla="*/ 3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lnTo>
                    <a:pt x="1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 72">
              <a:extLst>
                <a:ext uri="{FF2B5EF4-FFF2-40B4-BE49-F238E27FC236}">
                  <a16:creationId xmlns:a16="http://schemas.microsoft.com/office/drawing/2014/main" id="{8961A582-B6BC-4297-9B7F-1F909F85CE4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78981" y="848126"/>
              <a:ext cx="223919" cy="92202"/>
            </a:xfrm>
            <a:custGeom>
              <a:avLst/>
              <a:gdLst>
                <a:gd name="T0" fmla="*/ 0 w 90"/>
                <a:gd name="T1" fmla="*/ 20 h 37"/>
                <a:gd name="T2" fmla="*/ 47 w 90"/>
                <a:gd name="T3" fmla="*/ 25 h 37"/>
                <a:gd name="T4" fmla="*/ 90 w 90"/>
                <a:gd name="T5" fmla="*/ 37 h 37"/>
                <a:gd name="T6" fmla="*/ 21 w 90"/>
                <a:gd name="T7" fmla="*/ 0 h 37"/>
                <a:gd name="T8" fmla="*/ 0 w 90"/>
                <a:gd name="T9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7">
                  <a:moveTo>
                    <a:pt x="0" y="20"/>
                  </a:moveTo>
                  <a:cubicBezTo>
                    <a:pt x="0" y="20"/>
                    <a:pt x="25" y="19"/>
                    <a:pt x="47" y="25"/>
                  </a:cubicBezTo>
                  <a:cubicBezTo>
                    <a:pt x="69" y="31"/>
                    <a:pt x="90" y="37"/>
                    <a:pt x="90" y="37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779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 74">
              <a:extLst>
                <a:ext uri="{FF2B5EF4-FFF2-40B4-BE49-F238E27FC236}">
                  <a16:creationId xmlns:a16="http://schemas.microsoft.com/office/drawing/2014/main" id="{27D7C116-FFFC-4C02-9959-5467F0730B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44152" y="536396"/>
              <a:ext cx="351245" cy="496134"/>
            </a:xfrm>
            <a:custGeom>
              <a:avLst/>
              <a:gdLst>
                <a:gd name="T0" fmla="*/ 139 w 141"/>
                <a:gd name="T1" fmla="*/ 147 h 199"/>
                <a:gd name="T2" fmla="*/ 69 w 141"/>
                <a:gd name="T3" fmla="*/ 162 h 199"/>
                <a:gd name="T4" fmla="*/ 48 w 141"/>
                <a:gd name="T5" fmla="*/ 61 h 199"/>
                <a:gd name="T6" fmla="*/ 1 w 141"/>
                <a:gd name="T7" fmla="*/ 0 h 199"/>
                <a:gd name="T8" fmla="*/ 0 w 141"/>
                <a:gd name="T9" fmla="*/ 71 h 199"/>
                <a:gd name="T10" fmla="*/ 36 w 141"/>
                <a:gd name="T11" fmla="*/ 173 h 199"/>
                <a:gd name="T12" fmla="*/ 85 w 141"/>
                <a:gd name="T13" fmla="*/ 188 h 199"/>
                <a:gd name="T14" fmla="*/ 141 w 141"/>
                <a:gd name="T15" fmla="*/ 171 h 199"/>
                <a:gd name="T16" fmla="*/ 139 w 141"/>
                <a:gd name="T17" fmla="*/ 14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139" y="147"/>
                  </a:moveTo>
                  <a:cubicBezTo>
                    <a:pt x="69" y="162"/>
                    <a:pt x="69" y="162"/>
                    <a:pt x="69" y="162"/>
                  </a:cubicBezTo>
                  <a:cubicBezTo>
                    <a:pt x="69" y="162"/>
                    <a:pt x="62" y="117"/>
                    <a:pt x="48" y="61"/>
                  </a:cubicBezTo>
                  <a:cubicBezTo>
                    <a:pt x="34" y="5"/>
                    <a:pt x="1" y="0"/>
                    <a:pt x="1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36" y="173"/>
                    <a:pt x="50" y="199"/>
                    <a:pt x="85" y="188"/>
                  </a:cubicBezTo>
                  <a:cubicBezTo>
                    <a:pt x="96" y="185"/>
                    <a:pt x="117" y="178"/>
                    <a:pt x="141" y="171"/>
                  </a:cubicBezTo>
                  <a:lnTo>
                    <a:pt x="139" y="147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 76">
              <a:extLst>
                <a:ext uri="{FF2B5EF4-FFF2-40B4-BE49-F238E27FC236}">
                  <a16:creationId xmlns:a16="http://schemas.microsoft.com/office/drawing/2014/main" id="{EDF49603-049E-40A4-8A7C-623A8FEBD9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10469" y="562739"/>
              <a:ext cx="478572" cy="399542"/>
            </a:xfrm>
            <a:custGeom>
              <a:avLst/>
              <a:gdLst>
                <a:gd name="T0" fmla="*/ 0 w 192"/>
                <a:gd name="T1" fmla="*/ 161 h 161"/>
                <a:gd name="T2" fmla="*/ 155 w 192"/>
                <a:gd name="T3" fmla="*/ 101 h 161"/>
                <a:gd name="T4" fmla="*/ 163 w 192"/>
                <a:gd name="T5" fmla="*/ 0 h 161"/>
                <a:gd name="T6" fmla="*/ 0 w 192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61">
                  <a:moveTo>
                    <a:pt x="0" y="161"/>
                  </a:moveTo>
                  <a:cubicBezTo>
                    <a:pt x="0" y="161"/>
                    <a:pt x="120" y="150"/>
                    <a:pt x="155" y="101"/>
                  </a:cubicBezTo>
                  <a:cubicBezTo>
                    <a:pt x="192" y="49"/>
                    <a:pt x="163" y="0"/>
                    <a:pt x="163" y="0"/>
                  </a:cubicBezTo>
                  <a:lnTo>
                    <a:pt x="0" y="161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 77">
              <a:extLst>
                <a:ext uri="{FF2B5EF4-FFF2-40B4-BE49-F238E27FC236}">
                  <a16:creationId xmlns:a16="http://schemas.microsoft.com/office/drawing/2014/main" id="{40DC0E88-58BE-4678-9F17-BF019F3A36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04571" y="549567"/>
              <a:ext cx="140498" cy="72445"/>
            </a:xfrm>
            <a:custGeom>
              <a:avLst/>
              <a:gdLst>
                <a:gd name="T0" fmla="*/ 57 w 57"/>
                <a:gd name="T1" fmla="*/ 5 h 29"/>
                <a:gd name="T2" fmla="*/ 52 w 57"/>
                <a:gd name="T3" fmla="*/ 14 h 29"/>
                <a:gd name="T4" fmla="*/ 35 w 57"/>
                <a:gd name="T5" fmla="*/ 29 h 29"/>
                <a:gd name="T6" fmla="*/ 35 w 57"/>
                <a:gd name="T7" fmla="*/ 23 h 29"/>
                <a:gd name="T8" fmla="*/ 39 w 57"/>
                <a:gd name="T9" fmla="*/ 17 h 29"/>
                <a:gd name="T10" fmla="*/ 19 w 57"/>
                <a:gd name="T11" fmla="*/ 18 h 29"/>
                <a:gd name="T12" fmla="*/ 3 w 57"/>
                <a:gd name="T13" fmla="*/ 20 h 29"/>
                <a:gd name="T14" fmla="*/ 0 w 57"/>
                <a:gd name="T15" fmla="*/ 17 h 29"/>
                <a:gd name="T16" fmla="*/ 19 w 57"/>
                <a:gd name="T17" fmla="*/ 13 h 29"/>
                <a:gd name="T18" fmla="*/ 3 w 57"/>
                <a:gd name="T19" fmla="*/ 12 h 29"/>
                <a:gd name="T20" fmla="*/ 3 w 57"/>
                <a:gd name="T21" fmla="*/ 10 h 29"/>
                <a:gd name="T22" fmla="*/ 10 w 57"/>
                <a:gd name="T23" fmla="*/ 5 h 29"/>
                <a:gd name="T24" fmla="*/ 26 w 57"/>
                <a:gd name="T25" fmla="*/ 4 h 29"/>
                <a:gd name="T26" fmla="*/ 37 w 57"/>
                <a:gd name="T27" fmla="*/ 3 h 29"/>
                <a:gd name="T28" fmla="*/ 45 w 57"/>
                <a:gd name="T29" fmla="*/ 2 h 29"/>
                <a:gd name="T30" fmla="*/ 51 w 57"/>
                <a:gd name="T31" fmla="*/ 0 h 29"/>
                <a:gd name="T32" fmla="*/ 57 w 57"/>
                <a:gd name="T33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29">
                  <a:moveTo>
                    <a:pt x="57" y="5"/>
                  </a:moveTo>
                  <a:cubicBezTo>
                    <a:pt x="57" y="5"/>
                    <a:pt x="54" y="13"/>
                    <a:pt x="52" y="14"/>
                  </a:cubicBezTo>
                  <a:cubicBezTo>
                    <a:pt x="50" y="15"/>
                    <a:pt x="35" y="29"/>
                    <a:pt x="35" y="29"/>
                  </a:cubicBezTo>
                  <a:cubicBezTo>
                    <a:pt x="35" y="29"/>
                    <a:pt x="33" y="25"/>
                    <a:pt x="35" y="23"/>
                  </a:cubicBezTo>
                  <a:cubicBezTo>
                    <a:pt x="38" y="21"/>
                    <a:pt x="39" y="17"/>
                    <a:pt x="3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4" y="20"/>
                    <a:pt x="3" y="20"/>
                  </a:cubicBezTo>
                  <a:cubicBezTo>
                    <a:pt x="1" y="20"/>
                    <a:pt x="0" y="17"/>
                    <a:pt x="0" y="17"/>
                  </a:cubicBezTo>
                  <a:cubicBezTo>
                    <a:pt x="4" y="16"/>
                    <a:pt x="19" y="13"/>
                    <a:pt x="19" y="13"/>
                  </a:cubicBezTo>
                  <a:cubicBezTo>
                    <a:pt x="19" y="13"/>
                    <a:pt x="4" y="12"/>
                    <a:pt x="3" y="12"/>
                  </a:cubicBezTo>
                  <a:cubicBezTo>
                    <a:pt x="1" y="12"/>
                    <a:pt x="1" y="10"/>
                    <a:pt x="3" y="10"/>
                  </a:cubicBezTo>
                  <a:cubicBezTo>
                    <a:pt x="4" y="9"/>
                    <a:pt x="8" y="6"/>
                    <a:pt x="10" y="5"/>
                  </a:cubicBezTo>
                  <a:cubicBezTo>
                    <a:pt x="12" y="5"/>
                    <a:pt x="26" y="4"/>
                    <a:pt x="26" y="4"/>
                  </a:cubicBezTo>
                  <a:cubicBezTo>
                    <a:pt x="26" y="4"/>
                    <a:pt x="32" y="3"/>
                    <a:pt x="37" y="3"/>
                  </a:cubicBezTo>
                  <a:cubicBezTo>
                    <a:pt x="42" y="2"/>
                    <a:pt x="45" y="2"/>
                    <a:pt x="45" y="2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57" y="5"/>
                  </a:ln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 78">
              <a:extLst>
                <a:ext uri="{FF2B5EF4-FFF2-40B4-BE49-F238E27FC236}">
                  <a16:creationId xmlns:a16="http://schemas.microsoft.com/office/drawing/2014/main" id="{03415193-680B-4DF6-91C4-9B833F446F5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59911" y="1001796"/>
              <a:ext cx="924215" cy="544430"/>
            </a:xfrm>
            <a:custGeom>
              <a:avLst/>
              <a:gdLst>
                <a:gd name="T0" fmla="*/ 371 w 371"/>
                <a:gd name="T1" fmla="*/ 17 h 218"/>
                <a:gd name="T2" fmla="*/ 251 w 371"/>
                <a:gd name="T3" fmla="*/ 26 h 218"/>
                <a:gd name="T4" fmla="*/ 221 w 371"/>
                <a:gd name="T5" fmla="*/ 178 h 218"/>
                <a:gd name="T6" fmla="*/ 0 w 371"/>
                <a:gd name="T7" fmla="*/ 166 h 218"/>
                <a:gd name="T8" fmla="*/ 1 w 371"/>
                <a:gd name="T9" fmla="*/ 176 h 218"/>
                <a:gd name="T10" fmla="*/ 220 w 371"/>
                <a:gd name="T11" fmla="*/ 218 h 218"/>
                <a:gd name="T12" fmla="*/ 257 w 371"/>
                <a:gd name="T13" fmla="*/ 198 h 218"/>
                <a:gd name="T14" fmla="*/ 371 w 371"/>
                <a:gd name="T15" fmla="*/ 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18">
                  <a:moveTo>
                    <a:pt x="371" y="17"/>
                  </a:moveTo>
                  <a:cubicBezTo>
                    <a:pt x="371" y="17"/>
                    <a:pt x="267" y="0"/>
                    <a:pt x="251" y="26"/>
                  </a:cubicBezTo>
                  <a:cubicBezTo>
                    <a:pt x="229" y="59"/>
                    <a:pt x="223" y="140"/>
                    <a:pt x="221" y="178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220" y="218"/>
                    <a:pt x="220" y="218"/>
                    <a:pt x="220" y="218"/>
                  </a:cubicBezTo>
                  <a:cubicBezTo>
                    <a:pt x="220" y="218"/>
                    <a:pt x="242" y="217"/>
                    <a:pt x="257" y="198"/>
                  </a:cubicBezTo>
                  <a:cubicBezTo>
                    <a:pt x="262" y="192"/>
                    <a:pt x="371" y="17"/>
                    <a:pt x="371" y="17"/>
                  </a:cubicBez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 80">
              <a:extLst>
                <a:ext uri="{FF2B5EF4-FFF2-40B4-BE49-F238E27FC236}">
                  <a16:creationId xmlns:a16="http://schemas.microsoft.com/office/drawing/2014/main" id="{8B937192-CF37-4A32-9992-9919C6E58B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08731" y="490295"/>
              <a:ext cx="816646" cy="540040"/>
            </a:xfrm>
            <a:custGeom>
              <a:avLst/>
              <a:gdLst>
                <a:gd name="T0" fmla="*/ 127 w 328"/>
                <a:gd name="T1" fmla="*/ 217 h 217"/>
                <a:gd name="T2" fmla="*/ 273 w 328"/>
                <a:gd name="T3" fmla="*/ 141 h 217"/>
                <a:gd name="T4" fmla="*/ 328 w 328"/>
                <a:gd name="T5" fmla="*/ 31 h 217"/>
                <a:gd name="T6" fmla="*/ 298 w 328"/>
                <a:gd name="T7" fmla="*/ 11 h 217"/>
                <a:gd name="T8" fmla="*/ 160 w 328"/>
                <a:gd name="T9" fmla="*/ 53 h 217"/>
                <a:gd name="T10" fmla="*/ 0 w 328"/>
                <a:gd name="T11" fmla="*/ 214 h 217"/>
                <a:gd name="T12" fmla="*/ 127 w 328"/>
                <a:gd name="T13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217">
                  <a:moveTo>
                    <a:pt x="127" y="217"/>
                  </a:moveTo>
                  <a:cubicBezTo>
                    <a:pt x="127" y="217"/>
                    <a:pt x="237" y="159"/>
                    <a:pt x="273" y="141"/>
                  </a:cubicBezTo>
                  <a:cubicBezTo>
                    <a:pt x="317" y="119"/>
                    <a:pt x="328" y="31"/>
                    <a:pt x="328" y="31"/>
                  </a:cubicBezTo>
                  <a:cubicBezTo>
                    <a:pt x="328" y="31"/>
                    <a:pt x="312" y="16"/>
                    <a:pt x="298" y="11"/>
                  </a:cubicBezTo>
                  <a:cubicBezTo>
                    <a:pt x="265" y="0"/>
                    <a:pt x="210" y="12"/>
                    <a:pt x="160" y="53"/>
                  </a:cubicBezTo>
                  <a:cubicBezTo>
                    <a:pt x="89" y="112"/>
                    <a:pt x="0" y="214"/>
                    <a:pt x="0" y="214"/>
                  </a:cubicBezTo>
                  <a:lnTo>
                    <a:pt x="127" y="217"/>
                  </a:ln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 81">
              <a:extLst>
                <a:ext uri="{FF2B5EF4-FFF2-40B4-BE49-F238E27FC236}">
                  <a16:creationId xmlns:a16="http://schemas.microsoft.com/office/drawing/2014/main" id="{8DFF532F-27E5-40F6-A4C4-AEC866C7EC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31439" y="716409"/>
              <a:ext cx="381979" cy="294168"/>
            </a:xfrm>
            <a:custGeom>
              <a:avLst/>
              <a:gdLst>
                <a:gd name="T0" fmla="*/ 12 w 153"/>
                <a:gd name="T1" fmla="*/ 118 h 118"/>
                <a:gd name="T2" fmla="*/ 79 w 153"/>
                <a:gd name="T3" fmla="*/ 56 h 118"/>
                <a:gd name="T4" fmla="*/ 153 w 153"/>
                <a:gd name="T5" fmla="*/ 0 h 118"/>
                <a:gd name="T6" fmla="*/ 80 w 153"/>
                <a:gd name="T7" fmla="*/ 51 h 118"/>
                <a:gd name="T8" fmla="*/ 0 w 153"/>
                <a:gd name="T9" fmla="*/ 118 h 118"/>
                <a:gd name="T10" fmla="*/ 12 w 153"/>
                <a:gd name="T11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18">
                  <a:moveTo>
                    <a:pt x="12" y="118"/>
                  </a:moveTo>
                  <a:cubicBezTo>
                    <a:pt x="12" y="118"/>
                    <a:pt x="42" y="66"/>
                    <a:pt x="79" y="56"/>
                  </a:cubicBezTo>
                  <a:cubicBezTo>
                    <a:pt x="119" y="45"/>
                    <a:pt x="153" y="0"/>
                    <a:pt x="153" y="0"/>
                  </a:cubicBezTo>
                  <a:cubicBezTo>
                    <a:pt x="153" y="0"/>
                    <a:pt x="122" y="31"/>
                    <a:pt x="80" y="51"/>
                  </a:cubicBezTo>
                  <a:cubicBezTo>
                    <a:pt x="39" y="71"/>
                    <a:pt x="0" y="118"/>
                    <a:pt x="0" y="118"/>
                  </a:cubicBezTo>
                  <a:lnTo>
                    <a:pt x="12" y="118"/>
                  </a:lnTo>
                  <a:close/>
                </a:path>
              </a:pathLst>
            </a:custGeom>
            <a:solidFill>
              <a:srgbClr val="9FC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 82">
              <a:extLst>
                <a:ext uri="{FF2B5EF4-FFF2-40B4-BE49-F238E27FC236}">
                  <a16:creationId xmlns:a16="http://schemas.microsoft.com/office/drawing/2014/main" id="{D6D4A3F2-8D08-469C-B434-027B6DBB71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20920" y="358578"/>
              <a:ext cx="812255" cy="250262"/>
            </a:xfrm>
            <a:custGeom>
              <a:avLst/>
              <a:gdLst>
                <a:gd name="T0" fmla="*/ 326 w 326"/>
                <a:gd name="T1" fmla="*/ 62 h 101"/>
                <a:gd name="T2" fmla="*/ 212 w 326"/>
                <a:gd name="T3" fmla="*/ 8 h 101"/>
                <a:gd name="T4" fmla="*/ 160 w 326"/>
                <a:gd name="T5" fmla="*/ 8 h 101"/>
                <a:gd name="T6" fmla="*/ 0 w 326"/>
                <a:gd name="T7" fmla="*/ 78 h 101"/>
                <a:gd name="T8" fmla="*/ 5 w 326"/>
                <a:gd name="T9" fmla="*/ 91 h 101"/>
                <a:gd name="T10" fmla="*/ 189 w 326"/>
                <a:gd name="T11" fmla="*/ 34 h 101"/>
                <a:gd name="T12" fmla="*/ 277 w 326"/>
                <a:gd name="T13" fmla="*/ 101 h 101"/>
                <a:gd name="T14" fmla="*/ 326 w 326"/>
                <a:gd name="T15" fmla="*/ 6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101">
                  <a:moveTo>
                    <a:pt x="326" y="62"/>
                  </a:moveTo>
                  <a:cubicBezTo>
                    <a:pt x="212" y="8"/>
                    <a:pt x="212" y="8"/>
                    <a:pt x="212" y="8"/>
                  </a:cubicBezTo>
                  <a:cubicBezTo>
                    <a:pt x="212" y="8"/>
                    <a:pt x="187" y="0"/>
                    <a:pt x="160" y="8"/>
                  </a:cubicBezTo>
                  <a:cubicBezTo>
                    <a:pt x="130" y="23"/>
                    <a:pt x="0" y="78"/>
                    <a:pt x="0" y="78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277" y="101"/>
                    <a:pt x="277" y="101"/>
                    <a:pt x="277" y="101"/>
                  </a:cubicBezTo>
                  <a:lnTo>
                    <a:pt x="326" y="62"/>
                  </a:ln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 83">
              <a:extLst>
                <a:ext uri="{FF2B5EF4-FFF2-40B4-BE49-F238E27FC236}">
                  <a16:creationId xmlns:a16="http://schemas.microsoft.com/office/drawing/2014/main" id="{F98B1C90-2E49-4D65-AFA2-C35C14B6B68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78981" y="494686"/>
              <a:ext cx="654195" cy="403932"/>
            </a:xfrm>
            <a:custGeom>
              <a:avLst/>
              <a:gdLst>
                <a:gd name="T0" fmla="*/ 0 w 263"/>
                <a:gd name="T1" fmla="*/ 162 h 162"/>
                <a:gd name="T2" fmla="*/ 204 w 263"/>
                <a:gd name="T3" fmla="*/ 7 h 162"/>
                <a:gd name="T4" fmla="*/ 263 w 263"/>
                <a:gd name="T5" fmla="*/ 7 h 162"/>
                <a:gd name="T6" fmla="*/ 144 w 263"/>
                <a:gd name="T7" fmla="*/ 123 h 162"/>
                <a:gd name="T8" fmla="*/ 0 w 263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2">
                  <a:moveTo>
                    <a:pt x="0" y="162"/>
                  </a:moveTo>
                  <a:cubicBezTo>
                    <a:pt x="0" y="162"/>
                    <a:pt x="149" y="13"/>
                    <a:pt x="204" y="7"/>
                  </a:cubicBezTo>
                  <a:cubicBezTo>
                    <a:pt x="260" y="0"/>
                    <a:pt x="263" y="7"/>
                    <a:pt x="263" y="7"/>
                  </a:cubicBezTo>
                  <a:cubicBezTo>
                    <a:pt x="263" y="7"/>
                    <a:pt x="256" y="75"/>
                    <a:pt x="144" y="123"/>
                  </a:cubicBezTo>
                  <a:cubicBezTo>
                    <a:pt x="65" y="157"/>
                    <a:pt x="0" y="162"/>
                    <a:pt x="0" y="162"/>
                  </a:cubicBez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 85">
              <a:extLst>
                <a:ext uri="{FF2B5EF4-FFF2-40B4-BE49-F238E27FC236}">
                  <a16:creationId xmlns:a16="http://schemas.microsoft.com/office/drawing/2014/main" id="{91E2F8F4-9D27-47EA-B4B6-D87CDAEEA3E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33175" y="441999"/>
              <a:ext cx="173428" cy="149279"/>
            </a:xfrm>
            <a:custGeom>
              <a:avLst/>
              <a:gdLst>
                <a:gd name="T0" fmla="*/ 0 w 69"/>
                <a:gd name="T1" fmla="*/ 28 h 60"/>
                <a:gd name="T2" fmla="*/ 13 w 69"/>
                <a:gd name="T3" fmla="*/ 13 h 60"/>
                <a:gd name="T4" fmla="*/ 33 w 69"/>
                <a:gd name="T5" fmla="*/ 0 h 60"/>
                <a:gd name="T6" fmla="*/ 39 w 69"/>
                <a:gd name="T7" fmla="*/ 25 h 60"/>
                <a:gd name="T8" fmla="*/ 51 w 69"/>
                <a:gd name="T9" fmla="*/ 41 h 60"/>
                <a:gd name="T10" fmla="*/ 69 w 69"/>
                <a:gd name="T11" fmla="*/ 45 h 60"/>
                <a:gd name="T12" fmla="*/ 30 w 69"/>
                <a:gd name="T13" fmla="*/ 57 h 60"/>
                <a:gd name="T14" fmla="*/ 0 w 69"/>
                <a:gd name="T15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60">
                  <a:moveTo>
                    <a:pt x="0" y="28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8" y="16"/>
                    <a:pt x="39" y="25"/>
                  </a:cubicBezTo>
                  <a:cubicBezTo>
                    <a:pt x="39" y="34"/>
                    <a:pt x="47" y="40"/>
                    <a:pt x="51" y="41"/>
                  </a:cubicBezTo>
                  <a:cubicBezTo>
                    <a:pt x="59" y="44"/>
                    <a:pt x="69" y="45"/>
                    <a:pt x="69" y="45"/>
                  </a:cubicBezTo>
                  <a:cubicBezTo>
                    <a:pt x="69" y="45"/>
                    <a:pt x="35" y="52"/>
                    <a:pt x="30" y="57"/>
                  </a:cubicBezTo>
                  <a:cubicBezTo>
                    <a:pt x="24" y="60"/>
                    <a:pt x="0" y="28"/>
                    <a:pt x="0" y="28"/>
                  </a:cubicBezTo>
                  <a:close/>
                </a:path>
              </a:pathLst>
            </a:custGeom>
            <a:gradFill flip="none" rotWithShape="1">
              <a:gsLst>
                <a:gs pos="1000">
                  <a:srgbClr val="C3F3F6"/>
                </a:gs>
                <a:gs pos="100000">
                  <a:srgbClr val="4FB1CF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 86">
              <a:extLst>
                <a:ext uri="{FF2B5EF4-FFF2-40B4-BE49-F238E27FC236}">
                  <a16:creationId xmlns:a16="http://schemas.microsoft.com/office/drawing/2014/main" id="{9FF7D0FE-D54C-4CAC-BCC4-5A513A7D98F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05620" y="365164"/>
              <a:ext cx="136108" cy="188795"/>
            </a:xfrm>
            <a:custGeom>
              <a:avLst/>
              <a:gdLst>
                <a:gd name="T0" fmla="*/ 37 w 54"/>
                <a:gd name="T1" fmla="*/ 75 h 76"/>
                <a:gd name="T2" fmla="*/ 18 w 54"/>
                <a:gd name="T3" fmla="*/ 72 h 76"/>
                <a:gd name="T4" fmla="*/ 9 w 54"/>
                <a:gd name="T5" fmla="*/ 61 h 76"/>
                <a:gd name="T6" fmla="*/ 7 w 54"/>
                <a:gd name="T7" fmla="*/ 45 h 76"/>
                <a:gd name="T8" fmla="*/ 2 w 54"/>
                <a:gd name="T9" fmla="*/ 39 h 76"/>
                <a:gd name="T10" fmla="*/ 7 w 54"/>
                <a:gd name="T11" fmla="*/ 30 h 76"/>
                <a:gd name="T12" fmla="*/ 13 w 54"/>
                <a:gd name="T13" fmla="*/ 1 h 76"/>
                <a:gd name="T14" fmla="*/ 28 w 54"/>
                <a:gd name="T15" fmla="*/ 0 h 76"/>
                <a:gd name="T16" fmla="*/ 39 w 54"/>
                <a:gd name="T17" fmla="*/ 8 h 76"/>
                <a:gd name="T18" fmla="*/ 54 w 54"/>
                <a:gd name="T19" fmla="*/ 45 h 76"/>
                <a:gd name="T20" fmla="*/ 51 w 54"/>
                <a:gd name="T21" fmla="*/ 46 h 76"/>
                <a:gd name="T22" fmla="*/ 47 w 54"/>
                <a:gd name="T23" fmla="*/ 47 h 76"/>
                <a:gd name="T24" fmla="*/ 42 w 54"/>
                <a:gd name="T25" fmla="*/ 74 h 76"/>
                <a:gd name="T26" fmla="*/ 37 w 54"/>
                <a:gd name="T27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76">
                  <a:moveTo>
                    <a:pt x="37" y="75"/>
                  </a:moveTo>
                  <a:cubicBezTo>
                    <a:pt x="33" y="74"/>
                    <a:pt x="25" y="73"/>
                    <a:pt x="18" y="72"/>
                  </a:cubicBezTo>
                  <a:cubicBezTo>
                    <a:pt x="9" y="70"/>
                    <a:pt x="9" y="61"/>
                    <a:pt x="9" y="61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4" y="43"/>
                    <a:pt x="2" y="39"/>
                  </a:cubicBezTo>
                  <a:cubicBezTo>
                    <a:pt x="1" y="38"/>
                    <a:pt x="0" y="32"/>
                    <a:pt x="7" y="30"/>
                  </a:cubicBezTo>
                  <a:cubicBezTo>
                    <a:pt x="18" y="28"/>
                    <a:pt x="13" y="1"/>
                    <a:pt x="13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5"/>
                    <a:pt x="53" y="46"/>
                    <a:pt x="51" y="46"/>
                  </a:cubicBezTo>
                  <a:cubicBezTo>
                    <a:pt x="48" y="46"/>
                    <a:pt x="47" y="47"/>
                    <a:pt x="47" y="47"/>
                  </a:cubicBezTo>
                  <a:cubicBezTo>
                    <a:pt x="47" y="47"/>
                    <a:pt x="42" y="73"/>
                    <a:pt x="42" y="74"/>
                  </a:cubicBezTo>
                  <a:cubicBezTo>
                    <a:pt x="41" y="76"/>
                    <a:pt x="40" y="76"/>
                    <a:pt x="37" y="75"/>
                  </a:cubicBezTo>
                  <a:close/>
                </a:path>
              </a:pathLst>
            </a:custGeom>
            <a:solidFill>
              <a:srgbClr val="E9F6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 87">
              <a:extLst>
                <a:ext uri="{FF2B5EF4-FFF2-40B4-BE49-F238E27FC236}">
                  <a16:creationId xmlns:a16="http://schemas.microsoft.com/office/drawing/2014/main" id="{5A145706-4A2A-49FA-AD9E-BB0EB19A3B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86845" y="437608"/>
              <a:ext cx="26344" cy="13172"/>
            </a:xfrm>
            <a:custGeom>
              <a:avLst/>
              <a:gdLst>
                <a:gd name="T0" fmla="*/ 10 w 11"/>
                <a:gd name="T1" fmla="*/ 3 h 5"/>
                <a:gd name="T2" fmla="*/ 7 w 11"/>
                <a:gd name="T3" fmla="*/ 5 h 5"/>
                <a:gd name="T4" fmla="*/ 0 w 11"/>
                <a:gd name="T5" fmla="*/ 4 h 5"/>
                <a:gd name="T6" fmla="*/ 9 w 11"/>
                <a:gd name="T7" fmla="*/ 0 h 5"/>
                <a:gd name="T8" fmla="*/ 10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0" y="5"/>
                    <a:pt x="9" y="5"/>
                    <a:pt x="7" y="5"/>
                  </a:cubicBezTo>
                  <a:cubicBezTo>
                    <a:pt x="5" y="4"/>
                    <a:pt x="3" y="4"/>
                    <a:pt x="0" y="4"/>
                  </a:cubicBezTo>
                  <a:cubicBezTo>
                    <a:pt x="0" y="3"/>
                    <a:pt x="4" y="2"/>
                    <a:pt x="9" y="0"/>
                  </a:cubicBezTo>
                  <a:cubicBezTo>
                    <a:pt x="11" y="0"/>
                    <a:pt x="10" y="1"/>
                    <a:pt x="10" y="3"/>
                  </a:cubicBezTo>
                  <a:close/>
                </a:path>
              </a:pathLst>
            </a:custGeom>
            <a:solidFill>
              <a:srgbClr val="3A3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Rectangle 88">
              <a:extLst>
                <a:ext uri="{FF2B5EF4-FFF2-40B4-BE49-F238E27FC236}">
                  <a16:creationId xmlns:a16="http://schemas.microsoft.com/office/drawing/2014/main" id="{B86F3AC7-31F8-4865-BECB-25BD0FDD9E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45888" y="716409"/>
              <a:ext cx="4391" cy="17562"/>
            </a:xfrm>
            <a:prstGeom prst="rect">
              <a:avLst/>
            </a:pr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Rectangle 89">
              <a:extLst>
                <a:ext uri="{FF2B5EF4-FFF2-40B4-BE49-F238E27FC236}">
                  <a16:creationId xmlns:a16="http://schemas.microsoft.com/office/drawing/2014/main" id="{C141E5B6-C354-4E58-9FC5-3077FFBDBA5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767841" y="714214"/>
              <a:ext cx="4391" cy="19758"/>
            </a:xfrm>
            <a:prstGeom prst="rect">
              <a:avLst/>
            </a:pr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 90">
              <a:extLst>
                <a:ext uri="{FF2B5EF4-FFF2-40B4-BE49-F238E27FC236}">
                  <a16:creationId xmlns:a16="http://schemas.microsoft.com/office/drawing/2014/main" id="{958BB69A-0A9C-4AB2-A43D-CE089F552D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89794" y="714214"/>
              <a:ext cx="8781" cy="17562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8 h 8"/>
                <a:gd name="T4" fmla="*/ 0 w 4"/>
                <a:gd name="T5" fmla="*/ 0 h 8"/>
                <a:gd name="T6" fmla="*/ 3 w 4"/>
                <a:gd name="T7" fmla="*/ 0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 91">
              <a:extLst>
                <a:ext uri="{FF2B5EF4-FFF2-40B4-BE49-F238E27FC236}">
                  <a16:creationId xmlns:a16="http://schemas.microsoft.com/office/drawing/2014/main" id="{70618685-A618-411D-9F2C-24EC401028A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13943" y="712018"/>
              <a:ext cx="6587" cy="19758"/>
            </a:xfrm>
            <a:custGeom>
              <a:avLst/>
              <a:gdLst>
                <a:gd name="T0" fmla="*/ 3 w 3"/>
                <a:gd name="T1" fmla="*/ 9 h 9"/>
                <a:gd name="T2" fmla="*/ 1 w 3"/>
                <a:gd name="T3" fmla="*/ 9 h 9"/>
                <a:gd name="T4" fmla="*/ 0 w 3"/>
                <a:gd name="T5" fmla="*/ 0 h 9"/>
                <a:gd name="T6" fmla="*/ 2 w 3"/>
                <a:gd name="T7" fmla="*/ 0 h 9"/>
                <a:gd name="T8" fmla="*/ 3 w 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lnTo>
                    <a:pt x="1" y="9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 92">
              <a:extLst>
                <a:ext uri="{FF2B5EF4-FFF2-40B4-BE49-F238E27FC236}">
                  <a16:creationId xmlns:a16="http://schemas.microsoft.com/office/drawing/2014/main" id="{96C4D2BA-6922-475E-BB0E-103A38F214F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35896" y="712018"/>
              <a:ext cx="6587" cy="17562"/>
            </a:xfrm>
            <a:custGeom>
              <a:avLst/>
              <a:gdLst>
                <a:gd name="T0" fmla="*/ 3 w 3"/>
                <a:gd name="T1" fmla="*/ 8 h 8"/>
                <a:gd name="T2" fmla="*/ 1 w 3"/>
                <a:gd name="T3" fmla="*/ 8 h 8"/>
                <a:gd name="T4" fmla="*/ 0 w 3"/>
                <a:gd name="T5" fmla="*/ 0 h 8"/>
                <a:gd name="T6" fmla="*/ 3 w 3"/>
                <a:gd name="T7" fmla="*/ 0 h 8"/>
                <a:gd name="T8" fmla="*/ 3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lnTo>
                    <a:pt x="1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Rectangle 93">
              <a:extLst>
                <a:ext uri="{FF2B5EF4-FFF2-40B4-BE49-F238E27FC236}">
                  <a16:creationId xmlns:a16="http://schemas.microsoft.com/office/drawing/2014/main" id="{73556C84-2C1F-4ECF-815C-52C88B15F0C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60043" y="709824"/>
              <a:ext cx="4391" cy="19758"/>
            </a:xfrm>
            <a:prstGeom prst="rect">
              <a:avLst/>
            </a:pr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Rectangle 94">
              <a:extLst>
                <a:ext uri="{FF2B5EF4-FFF2-40B4-BE49-F238E27FC236}">
                  <a16:creationId xmlns:a16="http://schemas.microsoft.com/office/drawing/2014/main" id="{9FB4779D-B96C-4C8B-870D-3E9CC3E7D52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81996" y="709824"/>
              <a:ext cx="6587" cy="17562"/>
            </a:xfrm>
            <a:prstGeom prst="rect">
              <a:avLst/>
            </a:pr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 95">
              <a:extLst>
                <a:ext uri="{FF2B5EF4-FFF2-40B4-BE49-F238E27FC236}">
                  <a16:creationId xmlns:a16="http://schemas.microsoft.com/office/drawing/2014/main" id="{561170FE-51C1-4E50-BAF1-74B0751D92C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06145" y="705433"/>
              <a:ext cx="6587" cy="21953"/>
            </a:xfrm>
            <a:custGeom>
              <a:avLst/>
              <a:gdLst>
                <a:gd name="T0" fmla="*/ 3 w 3"/>
                <a:gd name="T1" fmla="*/ 10 h 10"/>
                <a:gd name="T2" fmla="*/ 0 w 3"/>
                <a:gd name="T3" fmla="*/ 10 h 10"/>
                <a:gd name="T4" fmla="*/ 0 w 3"/>
                <a:gd name="T5" fmla="*/ 0 h 10"/>
                <a:gd name="T6" fmla="*/ 2 w 3"/>
                <a:gd name="T7" fmla="*/ 0 h 10"/>
                <a:gd name="T8" fmla="*/ 3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3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 97">
              <a:extLst>
                <a:ext uri="{FF2B5EF4-FFF2-40B4-BE49-F238E27FC236}">
                  <a16:creationId xmlns:a16="http://schemas.microsoft.com/office/drawing/2014/main" id="{4CA365E7-7412-416F-8BCA-5738834E97C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45069" y="1001796"/>
              <a:ext cx="1009830" cy="735421"/>
            </a:xfrm>
            <a:custGeom>
              <a:avLst/>
              <a:gdLst>
                <a:gd name="T0" fmla="*/ 401 w 405"/>
                <a:gd name="T1" fmla="*/ 291 h 295"/>
                <a:gd name="T2" fmla="*/ 392 w 405"/>
                <a:gd name="T3" fmla="*/ 286 h 295"/>
                <a:gd name="T4" fmla="*/ 379 w 405"/>
                <a:gd name="T5" fmla="*/ 269 h 295"/>
                <a:gd name="T6" fmla="*/ 386 w 405"/>
                <a:gd name="T7" fmla="*/ 44 h 295"/>
                <a:gd name="T8" fmla="*/ 386 w 405"/>
                <a:gd name="T9" fmla="*/ 44 h 295"/>
                <a:gd name="T10" fmla="*/ 345 w 405"/>
                <a:gd name="T11" fmla="*/ 0 h 295"/>
                <a:gd name="T12" fmla="*/ 35 w 405"/>
                <a:gd name="T13" fmla="*/ 1 h 295"/>
                <a:gd name="T14" fmla="*/ 162 w 405"/>
                <a:gd name="T15" fmla="*/ 79 h 295"/>
                <a:gd name="T16" fmla="*/ 341 w 405"/>
                <a:gd name="T17" fmla="*/ 48 h 295"/>
                <a:gd name="T18" fmla="*/ 367 w 405"/>
                <a:gd name="T19" fmla="*/ 270 h 295"/>
                <a:gd name="T20" fmla="*/ 367 w 405"/>
                <a:gd name="T21" fmla="*/ 278 h 295"/>
                <a:gd name="T22" fmla="*/ 369 w 405"/>
                <a:gd name="T23" fmla="*/ 295 h 295"/>
                <a:gd name="T24" fmla="*/ 374 w 405"/>
                <a:gd name="T25" fmla="*/ 295 h 295"/>
                <a:gd name="T26" fmla="*/ 375 w 405"/>
                <a:gd name="T27" fmla="*/ 285 h 295"/>
                <a:gd name="T28" fmla="*/ 388 w 405"/>
                <a:gd name="T29" fmla="*/ 295 h 295"/>
                <a:gd name="T30" fmla="*/ 402 w 405"/>
                <a:gd name="T31" fmla="*/ 295 h 295"/>
                <a:gd name="T32" fmla="*/ 401 w 405"/>
                <a:gd name="T33" fmla="*/ 2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5" h="295">
                  <a:moveTo>
                    <a:pt x="401" y="291"/>
                  </a:moveTo>
                  <a:cubicBezTo>
                    <a:pt x="401" y="291"/>
                    <a:pt x="392" y="286"/>
                    <a:pt x="392" y="286"/>
                  </a:cubicBezTo>
                  <a:cubicBezTo>
                    <a:pt x="379" y="269"/>
                    <a:pt x="379" y="269"/>
                    <a:pt x="379" y="269"/>
                  </a:cubicBezTo>
                  <a:cubicBezTo>
                    <a:pt x="386" y="44"/>
                    <a:pt x="386" y="44"/>
                    <a:pt x="386" y="44"/>
                  </a:cubicBezTo>
                  <a:cubicBezTo>
                    <a:pt x="386" y="44"/>
                    <a:pt x="386" y="44"/>
                    <a:pt x="386" y="44"/>
                  </a:cubicBezTo>
                  <a:cubicBezTo>
                    <a:pt x="388" y="6"/>
                    <a:pt x="345" y="0"/>
                    <a:pt x="345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0" y="95"/>
                    <a:pt x="162" y="79"/>
                  </a:cubicBezTo>
                  <a:cubicBezTo>
                    <a:pt x="203" y="75"/>
                    <a:pt x="235" y="59"/>
                    <a:pt x="341" y="48"/>
                  </a:cubicBezTo>
                  <a:cubicBezTo>
                    <a:pt x="326" y="90"/>
                    <a:pt x="367" y="270"/>
                    <a:pt x="367" y="270"/>
                  </a:cubicBezTo>
                  <a:cubicBezTo>
                    <a:pt x="367" y="278"/>
                    <a:pt x="367" y="278"/>
                    <a:pt x="367" y="278"/>
                  </a:cubicBezTo>
                  <a:cubicBezTo>
                    <a:pt x="369" y="295"/>
                    <a:pt x="369" y="295"/>
                    <a:pt x="369" y="295"/>
                  </a:cubicBezTo>
                  <a:cubicBezTo>
                    <a:pt x="374" y="295"/>
                    <a:pt x="374" y="295"/>
                    <a:pt x="374" y="295"/>
                  </a:cubicBezTo>
                  <a:cubicBezTo>
                    <a:pt x="375" y="285"/>
                    <a:pt x="375" y="285"/>
                    <a:pt x="375" y="285"/>
                  </a:cubicBezTo>
                  <a:cubicBezTo>
                    <a:pt x="388" y="295"/>
                    <a:pt x="388" y="295"/>
                    <a:pt x="388" y="295"/>
                  </a:cubicBezTo>
                  <a:cubicBezTo>
                    <a:pt x="402" y="295"/>
                    <a:pt x="402" y="295"/>
                    <a:pt x="402" y="295"/>
                  </a:cubicBezTo>
                  <a:cubicBezTo>
                    <a:pt x="402" y="295"/>
                    <a:pt x="405" y="292"/>
                    <a:pt x="401" y="291"/>
                  </a:cubicBezTo>
                  <a:close/>
                </a:path>
              </a:pathLst>
            </a:custGeom>
            <a:gradFill>
              <a:gsLst>
                <a:gs pos="1000">
                  <a:schemeClr val="bg1"/>
                </a:gs>
                <a:gs pos="100000">
                  <a:srgbClr val="E3F3F7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 98">
              <a:extLst>
                <a:ext uri="{FF2B5EF4-FFF2-40B4-BE49-F238E27FC236}">
                  <a16:creationId xmlns:a16="http://schemas.microsoft.com/office/drawing/2014/main" id="{CADC95AF-44BC-444A-85FB-C83D35E4560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58307" y="1673553"/>
              <a:ext cx="96592" cy="63664"/>
            </a:xfrm>
            <a:custGeom>
              <a:avLst/>
              <a:gdLst>
                <a:gd name="T0" fmla="*/ 26 w 39"/>
                <a:gd name="T1" fmla="*/ 17 h 26"/>
                <a:gd name="T2" fmla="*/ 36 w 39"/>
                <a:gd name="T3" fmla="*/ 22 h 26"/>
                <a:gd name="T4" fmla="*/ 37 w 39"/>
                <a:gd name="T5" fmla="*/ 26 h 26"/>
                <a:gd name="T6" fmla="*/ 21 w 39"/>
                <a:gd name="T7" fmla="*/ 26 h 26"/>
                <a:gd name="T8" fmla="*/ 9 w 39"/>
                <a:gd name="T9" fmla="*/ 16 h 26"/>
                <a:gd name="T10" fmla="*/ 8 w 39"/>
                <a:gd name="T11" fmla="*/ 26 h 26"/>
                <a:gd name="T12" fmla="*/ 3 w 39"/>
                <a:gd name="T13" fmla="*/ 26 h 26"/>
                <a:gd name="T14" fmla="*/ 1 w 39"/>
                <a:gd name="T15" fmla="*/ 9 h 26"/>
                <a:gd name="T16" fmla="*/ 1 w 39"/>
                <a:gd name="T17" fmla="*/ 1 h 26"/>
                <a:gd name="T18" fmla="*/ 10 w 39"/>
                <a:gd name="T19" fmla="*/ 9 h 26"/>
                <a:gd name="T20" fmla="*/ 26 w 39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26">
                  <a:moveTo>
                    <a:pt x="26" y="17"/>
                  </a:moveTo>
                  <a:cubicBezTo>
                    <a:pt x="29" y="19"/>
                    <a:pt x="35" y="22"/>
                    <a:pt x="36" y="22"/>
                  </a:cubicBezTo>
                  <a:cubicBezTo>
                    <a:pt x="39" y="23"/>
                    <a:pt x="37" y="26"/>
                    <a:pt x="37" y="26"/>
                  </a:cubicBezTo>
                  <a:cubicBezTo>
                    <a:pt x="37" y="26"/>
                    <a:pt x="24" y="26"/>
                    <a:pt x="21" y="26"/>
                  </a:cubicBezTo>
                  <a:cubicBezTo>
                    <a:pt x="18" y="26"/>
                    <a:pt x="9" y="16"/>
                    <a:pt x="9" y="1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2" y="16"/>
                    <a:pt x="1" y="9"/>
                  </a:cubicBezTo>
                  <a:cubicBezTo>
                    <a:pt x="0" y="4"/>
                    <a:pt x="1" y="1"/>
                    <a:pt x="1" y="1"/>
                  </a:cubicBezTo>
                  <a:cubicBezTo>
                    <a:pt x="1" y="1"/>
                    <a:pt x="4" y="0"/>
                    <a:pt x="10" y="9"/>
                  </a:cubicBezTo>
                  <a:cubicBezTo>
                    <a:pt x="17" y="18"/>
                    <a:pt x="23" y="17"/>
                    <a:pt x="26" y="17"/>
                  </a:cubicBez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Freeform 99">
              <a:extLst>
                <a:ext uri="{FF2B5EF4-FFF2-40B4-BE49-F238E27FC236}">
                  <a16:creationId xmlns:a16="http://schemas.microsoft.com/office/drawing/2014/main" id="{5796A298-0F40-4B93-A85B-1BCA201981A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53850" y="1001796"/>
              <a:ext cx="829817" cy="324902"/>
            </a:xfrm>
            <a:custGeom>
              <a:avLst/>
              <a:gdLst>
                <a:gd name="T0" fmla="*/ 29 w 333"/>
                <a:gd name="T1" fmla="*/ 0 h 130"/>
                <a:gd name="T2" fmla="*/ 15 w 333"/>
                <a:gd name="T3" fmla="*/ 117 h 130"/>
                <a:gd name="T4" fmla="*/ 305 w 333"/>
                <a:gd name="T5" fmla="*/ 54 h 130"/>
                <a:gd name="T6" fmla="*/ 333 w 333"/>
                <a:gd name="T7" fmla="*/ 0 h 130"/>
                <a:gd name="T8" fmla="*/ 29 w 333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30">
                  <a:moveTo>
                    <a:pt x="29" y="0"/>
                  </a:moveTo>
                  <a:cubicBezTo>
                    <a:pt x="0" y="26"/>
                    <a:pt x="53" y="73"/>
                    <a:pt x="15" y="117"/>
                  </a:cubicBezTo>
                  <a:cubicBezTo>
                    <a:pt x="56" y="130"/>
                    <a:pt x="241" y="103"/>
                    <a:pt x="305" y="54"/>
                  </a:cubicBezTo>
                  <a:cubicBezTo>
                    <a:pt x="332" y="34"/>
                    <a:pt x="333" y="0"/>
                    <a:pt x="333" y="0"/>
                  </a:cubicBezTo>
                  <a:cubicBezTo>
                    <a:pt x="333" y="0"/>
                    <a:pt x="69" y="1"/>
                    <a:pt x="29" y="0"/>
                  </a:cubicBez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Freeform 100">
              <a:extLst>
                <a:ext uri="{FF2B5EF4-FFF2-40B4-BE49-F238E27FC236}">
                  <a16:creationId xmlns:a16="http://schemas.microsoft.com/office/drawing/2014/main" id="{4570E66E-BF33-4B0B-9953-EFB27899A2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07520" y="356382"/>
              <a:ext cx="625656" cy="252458"/>
            </a:xfrm>
            <a:custGeom>
              <a:avLst/>
              <a:gdLst>
                <a:gd name="T0" fmla="*/ 8 w 251"/>
                <a:gd name="T1" fmla="*/ 69 h 102"/>
                <a:gd name="T2" fmla="*/ 113 w 251"/>
                <a:gd name="T3" fmla="*/ 36 h 102"/>
                <a:gd name="T4" fmla="*/ 202 w 251"/>
                <a:gd name="T5" fmla="*/ 102 h 102"/>
                <a:gd name="T6" fmla="*/ 251 w 251"/>
                <a:gd name="T7" fmla="*/ 63 h 102"/>
                <a:gd name="T8" fmla="*/ 139 w 251"/>
                <a:gd name="T9" fmla="*/ 9 h 102"/>
                <a:gd name="T10" fmla="*/ 86 w 251"/>
                <a:gd name="T11" fmla="*/ 8 h 102"/>
                <a:gd name="T12" fmla="*/ 0 w 251"/>
                <a:gd name="T13" fmla="*/ 47 h 102"/>
                <a:gd name="T14" fmla="*/ 8 w 251"/>
                <a:gd name="T15" fmla="*/ 6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1" h="102">
                  <a:moveTo>
                    <a:pt x="8" y="69"/>
                  </a:moveTo>
                  <a:cubicBezTo>
                    <a:pt x="113" y="36"/>
                    <a:pt x="113" y="36"/>
                    <a:pt x="113" y="36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9" y="9"/>
                    <a:pt x="113" y="0"/>
                    <a:pt x="86" y="8"/>
                  </a:cubicBezTo>
                  <a:cubicBezTo>
                    <a:pt x="72" y="15"/>
                    <a:pt x="35" y="31"/>
                    <a:pt x="0" y="47"/>
                  </a:cubicBezTo>
                  <a:lnTo>
                    <a:pt x="8" y="69"/>
                  </a:ln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 101">
              <a:extLst>
                <a:ext uri="{FF2B5EF4-FFF2-40B4-BE49-F238E27FC236}">
                  <a16:creationId xmlns:a16="http://schemas.microsoft.com/office/drawing/2014/main" id="{2B6D8034-282E-4CD2-AA85-D0CEAC586D1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35371" y="545176"/>
              <a:ext cx="63664" cy="136108"/>
            </a:xfrm>
            <a:custGeom>
              <a:avLst/>
              <a:gdLst>
                <a:gd name="T0" fmla="*/ 0 w 25"/>
                <a:gd name="T1" fmla="*/ 55 h 55"/>
                <a:gd name="T2" fmla="*/ 10 w 25"/>
                <a:gd name="T3" fmla="*/ 0 h 55"/>
                <a:gd name="T4" fmla="*/ 25 w 25"/>
                <a:gd name="T5" fmla="*/ 15 h 55"/>
                <a:gd name="T6" fmla="*/ 0 w 25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5">
                  <a:moveTo>
                    <a:pt x="0" y="55"/>
                  </a:moveTo>
                  <a:cubicBezTo>
                    <a:pt x="0" y="55"/>
                    <a:pt x="20" y="31"/>
                    <a:pt x="10" y="0"/>
                  </a:cubicBezTo>
                  <a:cubicBezTo>
                    <a:pt x="14" y="6"/>
                    <a:pt x="20" y="12"/>
                    <a:pt x="25" y="15"/>
                  </a:cubicBezTo>
                  <a:cubicBezTo>
                    <a:pt x="23" y="40"/>
                    <a:pt x="0" y="55"/>
                    <a:pt x="0" y="55"/>
                  </a:cubicBezTo>
                  <a:close/>
                </a:path>
              </a:pathLst>
            </a:custGeom>
            <a:solidFill>
              <a:srgbClr val="9FC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Freeform 102">
              <a:extLst>
                <a:ext uri="{FF2B5EF4-FFF2-40B4-BE49-F238E27FC236}">
                  <a16:creationId xmlns:a16="http://schemas.microsoft.com/office/drawing/2014/main" id="{CC736F44-E30C-4985-B809-AFBCD06994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4637" y="338820"/>
              <a:ext cx="208552" cy="283192"/>
            </a:xfrm>
            <a:custGeom>
              <a:avLst/>
              <a:gdLst>
                <a:gd name="T0" fmla="*/ 29 w 84"/>
                <a:gd name="T1" fmla="*/ 15 h 114"/>
                <a:gd name="T2" fmla="*/ 83 w 84"/>
                <a:gd name="T3" fmla="*/ 11 h 114"/>
                <a:gd name="T4" fmla="*/ 80 w 84"/>
                <a:gd name="T5" fmla="*/ 19 h 114"/>
                <a:gd name="T6" fmla="*/ 65 w 84"/>
                <a:gd name="T7" fmla="*/ 32 h 114"/>
                <a:gd name="T8" fmla="*/ 63 w 84"/>
                <a:gd name="T9" fmla="*/ 58 h 114"/>
                <a:gd name="T10" fmla="*/ 73 w 84"/>
                <a:gd name="T11" fmla="*/ 107 h 114"/>
                <a:gd name="T12" fmla="*/ 9 w 84"/>
                <a:gd name="T13" fmla="*/ 66 h 114"/>
                <a:gd name="T14" fmla="*/ 29 w 84"/>
                <a:gd name="T15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14">
                  <a:moveTo>
                    <a:pt x="29" y="15"/>
                  </a:moveTo>
                  <a:cubicBezTo>
                    <a:pt x="67" y="0"/>
                    <a:pt x="81" y="1"/>
                    <a:pt x="83" y="11"/>
                  </a:cubicBezTo>
                  <a:cubicBezTo>
                    <a:pt x="84" y="13"/>
                    <a:pt x="83" y="17"/>
                    <a:pt x="80" y="19"/>
                  </a:cubicBezTo>
                  <a:cubicBezTo>
                    <a:pt x="70" y="18"/>
                    <a:pt x="67" y="23"/>
                    <a:pt x="65" y="32"/>
                  </a:cubicBezTo>
                  <a:cubicBezTo>
                    <a:pt x="65" y="35"/>
                    <a:pt x="63" y="46"/>
                    <a:pt x="63" y="58"/>
                  </a:cubicBezTo>
                  <a:cubicBezTo>
                    <a:pt x="62" y="78"/>
                    <a:pt x="64" y="101"/>
                    <a:pt x="73" y="107"/>
                  </a:cubicBezTo>
                  <a:cubicBezTo>
                    <a:pt x="43" y="114"/>
                    <a:pt x="0" y="113"/>
                    <a:pt x="9" y="66"/>
                  </a:cubicBezTo>
                  <a:cubicBezTo>
                    <a:pt x="10" y="50"/>
                    <a:pt x="25" y="20"/>
                    <a:pt x="29" y="15"/>
                  </a:cubicBezTo>
                  <a:close/>
                </a:path>
              </a:pathLst>
            </a:custGeom>
            <a:solidFill>
              <a:srgbClr val="5B47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 103">
              <a:extLst>
                <a:ext uri="{FF2B5EF4-FFF2-40B4-BE49-F238E27FC236}">
                  <a16:creationId xmlns:a16="http://schemas.microsoft.com/office/drawing/2014/main" id="{4F5DF54C-E400-4426-AE24-D0976029EB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1615" y="1412315"/>
              <a:ext cx="693710" cy="133913"/>
            </a:xfrm>
            <a:custGeom>
              <a:avLst/>
              <a:gdLst>
                <a:gd name="T0" fmla="*/ 239 w 278"/>
                <a:gd name="T1" fmla="*/ 54 h 54"/>
                <a:gd name="T2" fmla="*/ 239 w 278"/>
                <a:gd name="T3" fmla="*/ 54 h 54"/>
                <a:gd name="T4" fmla="*/ 29 w 278"/>
                <a:gd name="T5" fmla="*/ 14 h 54"/>
                <a:gd name="T6" fmla="*/ 10 w 278"/>
                <a:gd name="T7" fmla="*/ 25 h 54"/>
                <a:gd name="T8" fmla="*/ 4 w 278"/>
                <a:gd name="T9" fmla="*/ 34 h 54"/>
                <a:gd name="T10" fmla="*/ 0 w 278"/>
                <a:gd name="T11" fmla="*/ 35 h 54"/>
                <a:gd name="T12" fmla="*/ 2 w 278"/>
                <a:gd name="T13" fmla="*/ 21 h 54"/>
                <a:gd name="T14" fmla="*/ 14 w 278"/>
                <a:gd name="T15" fmla="*/ 9 h 54"/>
                <a:gd name="T16" fmla="*/ 4 w 278"/>
                <a:gd name="T17" fmla="*/ 6 h 54"/>
                <a:gd name="T18" fmla="*/ 4 w 278"/>
                <a:gd name="T19" fmla="*/ 2 h 54"/>
                <a:gd name="T20" fmla="*/ 21 w 278"/>
                <a:gd name="T21" fmla="*/ 1 h 54"/>
                <a:gd name="T22" fmla="*/ 29 w 278"/>
                <a:gd name="T23" fmla="*/ 3 h 54"/>
                <a:gd name="T24" fmla="*/ 240 w 278"/>
                <a:gd name="T25" fmla="*/ 14 h 54"/>
                <a:gd name="T26" fmla="*/ 239 w 278"/>
                <a:gd name="T2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54">
                  <a:moveTo>
                    <a:pt x="239" y="54"/>
                  </a:moveTo>
                  <a:cubicBezTo>
                    <a:pt x="239" y="54"/>
                    <a:pt x="239" y="54"/>
                    <a:pt x="239" y="5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4" y="33"/>
                    <a:pt x="4" y="34"/>
                  </a:cubicBezTo>
                  <a:cubicBezTo>
                    <a:pt x="3" y="37"/>
                    <a:pt x="0" y="35"/>
                    <a:pt x="0" y="3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6" y="2"/>
                    <a:pt x="29" y="3"/>
                  </a:cubicBezTo>
                  <a:cubicBezTo>
                    <a:pt x="103" y="7"/>
                    <a:pt x="224" y="0"/>
                    <a:pt x="240" y="14"/>
                  </a:cubicBezTo>
                  <a:cubicBezTo>
                    <a:pt x="240" y="14"/>
                    <a:pt x="278" y="37"/>
                    <a:pt x="239" y="54"/>
                  </a:cubicBezTo>
                  <a:close/>
                </a:path>
              </a:pathLst>
            </a:custGeom>
            <a:gradFill>
              <a:gsLst>
                <a:gs pos="1000">
                  <a:schemeClr val="bg1"/>
                </a:gs>
                <a:gs pos="100000">
                  <a:srgbClr val="E3F3F7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 104">
              <a:extLst>
                <a:ext uri="{FF2B5EF4-FFF2-40B4-BE49-F238E27FC236}">
                  <a16:creationId xmlns:a16="http://schemas.microsoft.com/office/drawing/2014/main" id="{40F68661-115C-43BE-BDAA-2D3F54C8CEA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09420" y="1414509"/>
              <a:ext cx="76835" cy="92202"/>
            </a:xfrm>
            <a:custGeom>
              <a:avLst/>
              <a:gdLst>
                <a:gd name="T0" fmla="*/ 11 w 31"/>
                <a:gd name="T1" fmla="*/ 24 h 37"/>
                <a:gd name="T2" fmla="*/ 5 w 31"/>
                <a:gd name="T3" fmla="*/ 34 h 37"/>
                <a:gd name="T4" fmla="*/ 0 w 31"/>
                <a:gd name="T5" fmla="*/ 34 h 37"/>
                <a:gd name="T6" fmla="*/ 3 w 31"/>
                <a:gd name="T7" fmla="*/ 18 h 37"/>
                <a:gd name="T8" fmla="*/ 15 w 31"/>
                <a:gd name="T9" fmla="*/ 8 h 37"/>
                <a:gd name="T10" fmla="*/ 4 w 31"/>
                <a:gd name="T11" fmla="*/ 6 h 37"/>
                <a:gd name="T12" fmla="*/ 5 w 31"/>
                <a:gd name="T13" fmla="*/ 1 h 37"/>
                <a:gd name="T14" fmla="*/ 23 w 31"/>
                <a:gd name="T15" fmla="*/ 0 h 37"/>
                <a:gd name="T16" fmla="*/ 30 w 31"/>
                <a:gd name="T17" fmla="*/ 2 h 37"/>
                <a:gd name="T18" fmla="*/ 21 w 31"/>
                <a:gd name="T19" fmla="*/ 10 h 37"/>
                <a:gd name="T20" fmla="*/ 11 w 31"/>
                <a:gd name="T2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7">
                  <a:moveTo>
                    <a:pt x="11" y="24"/>
                  </a:moveTo>
                  <a:cubicBezTo>
                    <a:pt x="9" y="27"/>
                    <a:pt x="5" y="33"/>
                    <a:pt x="5" y="34"/>
                  </a:cubicBezTo>
                  <a:cubicBezTo>
                    <a:pt x="3" y="37"/>
                    <a:pt x="0" y="34"/>
                    <a:pt x="0" y="34"/>
                  </a:cubicBezTo>
                  <a:cubicBezTo>
                    <a:pt x="0" y="34"/>
                    <a:pt x="2" y="21"/>
                    <a:pt x="3" y="18"/>
                  </a:cubicBezTo>
                  <a:cubicBezTo>
                    <a:pt x="3" y="15"/>
                    <a:pt x="15" y="8"/>
                    <a:pt x="15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5" y="1"/>
                    <a:pt x="23" y="0"/>
                  </a:cubicBezTo>
                  <a:cubicBezTo>
                    <a:pt x="27" y="0"/>
                    <a:pt x="30" y="2"/>
                    <a:pt x="30" y="2"/>
                  </a:cubicBezTo>
                  <a:cubicBezTo>
                    <a:pt x="30" y="2"/>
                    <a:pt x="31" y="5"/>
                    <a:pt x="21" y="10"/>
                  </a:cubicBezTo>
                  <a:cubicBezTo>
                    <a:pt x="11" y="15"/>
                    <a:pt x="11" y="22"/>
                    <a:pt x="11" y="24"/>
                  </a:cubicBezTo>
                  <a:close/>
                </a:path>
              </a:pathLst>
            </a:custGeom>
            <a:solidFill>
              <a:srgbClr val="002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60517" y="271629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ВЛАДЕНИЕ ГРАМОТНЫМ РУССКИМ ЯЗЫКОМ ЯВЛЯЕТСЯ НЕОТЪЕМЛЕМОЙ ЧАСТЬЮ ПРОФЕССИОНАЛЬНОГО УСПЕХА.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ntium Book Plus" panose="02000503060000020004" pitchFamily="2" charset="0"/>
              <a:ea typeface="Gentium Book Plus" panose="02000503060000020004" pitchFamily="2" charset="0"/>
              <a:cs typeface="Gentium Book Plus" panose="02000503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533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op shape">
            <a:extLst>
              <a:ext uri="{FF2B5EF4-FFF2-40B4-BE49-F238E27FC236}">
                <a16:creationId xmlns:a16="http://schemas.microsoft.com/office/drawing/2014/main" id="{0DE848A3-6E91-493B-A5DA-D1E331B0CE3C}"/>
              </a:ext>
            </a:extLst>
          </p:cNvPr>
          <p:cNvSpPr>
            <a:spLocks/>
          </p:cNvSpPr>
          <p:nvPr/>
        </p:nvSpPr>
        <p:spPr bwMode="auto">
          <a:xfrm>
            <a:off x="2" y="-2117"/>
            <a:ext cx="12187767" cy="609600"/>
          </a:xfrm>
          <a:custGeom>
            <a:avLst/>
            <a:gdLst>
              <a:gd name="T0" fmla="*/ 64 w 7680"/>
              <a:gd name="T1" fmla="*/ 357 h 384"/>
              <a:gd name="T2" fmla="*/ 193 w 7680"/>
              <a:gd name="T3" fmla="*/ 228 h 384"/>
              <a:gd name="T4" fmla="*/ 319 w 7680"/>
              <a:gd name="T5" fmla="*/ 228 h 384"/>
              <a:gd name="T6" fmla="*/ 512 w 7680"/>
              <a:gd name="T7" fmla="*/ 384 h 384"/>
              <a:gd name="T8" fmla="*/ 705 w 7680"/>
              <a:gd name="T9" fmla="*/ 228 h 384"/>
              <a:gd name="T10" fmla="*/ 831 w 7680"/>
              <a:gd name="T11" fmla="*/ 228 h 384"/>
              <a:gd name="T12" fmla="*/ 960 w 7680"/>
              <a:gd name="T13" fmla="*/ 357 h 384"/>
              <a:gd name="T14" fmla="*/ 1217 w 7680"/>
              <a:gd name="T15" fmla="*/ 228 h 384"/>
              <a:gd name="T16" fmla="*/ 1280 w 7680"/>
              <a:gd name="T17" fmla="*/ 200 h 384"/>
              <a:gd name="T18" fmla="*/ 1343 w 7680"/>
              <a:gd name="T19" fmla="*/ 228 h 384"/>
              <a:gd name="T20" fmla="*/ 1600 w 7680"/>
              <a:gd name="T21" fmla="*/ 357 h 384"/>
              <a:gd name="T22" fmla="*/ 1729 w 7680"/>
              <a:gd name="T23" fmla="*/ 228 h 384"/>
              <a:gd name="T24" fmla="*/ 1855 w 7680"/>
              <a:gd name="T25" fmla="*/ 228 h 384"/>
              <a:gd name="T26" fmla="*/ 2048 w 7680"/>
              <a:gd name="T27" fmla="*/ 384 h 384"/>
              <a:gd name="T28" fmla="*/ 2241 w 7680"/>
              <a:gd name="T29" fmla="*/ 228 h 384"/>
              <a:gd name="T30" fmla="*/ 2367 w 7680"/>
              <a:gd name="T31" fmla="*/ 228 h 384"/>
              <a:gd name="T32" fmla="*/ 2496 w 7680"/>
              <a:gd name="T33" fmla="*/ 357 h 384"/>
              <a:gd name="T34" fmla="*/ 2753 w 7680"/>
              <a:gd name="T35" fmla="*/ 228 h 384"/>
              <a:gd name="T36" fmla="*/ 2816 w 7680"/>
              <a:gd name="T37" fmla="*/ 200 h 384"/>
              <a:gd name="T38" fmla="*/ 2879 w 7680"/>
              <a:gd name="T39" fmla="*/ 228 h 384"/>
              <a:gd name="T40" fmla="*/ 3136 w 7680"/>
              <a:gd name="T41" fmla="*/ 357 h 384"/>
              <a:gd name="T42" fmla="*/ 3265 w 7680"/>
              <a:gd name="T43" fmla="*/ 228 h 384"/>
              <a:gd name="T44" fmla="*/ 3391 w 7680"/>
              <a:gd name="T45" fmla="*/ 228 h 384"/>
              <a:gd name="T46" fmla="*/ 3584 w 7680"/>
              <a:gd name="T47" fmla="*/ 384 h 384"/>
              <a:gd name="T48" fmla="*/ 3777 w 7680"/>
              <a:gd name="T49" fmla="*/ 228 h 384"/>
              <a:gd name="T50" fmla="*/ 3903 w 7680"/>
              <a:gd name="T51" fmla="*/ 228 h 384"/>
              <a:gd name="T52" fmla="*/ 4032 w 7680"/>
              <a:gd name="T53" fmla="*/ 357 h 384"/>
              <a:gd name="T54" fmla="*/ 4289 w 7680"/>
              <a:gd name="T55" fmla="*/ 228 h 384"/>
              <a:gd name="T56" fmla="*/ 4352 w 7680"/>
              <a:gd name="T57" fmla="*/ 200 h 384"/>
              <a:gd name="T58" fmla="*/ 4415 w 7680"/>
              <a:gd name="T59" fmla="*/ 228 h 384"/>
              <a:gd name="T60" fmla="*/ 4672 w 7680"/>
              <a:gd name="T61" fmla="*/ 357 h 384"/>
              <a:gd name="T62" fmla="*/ 4801 w 7680"/>
              <a:gd name="T63" fmla="*/ 228 h 384"/>
              <a:gd name="T64" fmla="*/ 4927 w 7680"/>
              <a:gd name="T65" fmla="*/ 228 h 384"/>
              <a:gd name="T66" fmla="*/ 5120 w 7680"/>
              <a:gd name="T67" fmla="*/ 384 h 384"/>
              <a:gd name="T68" fmla="*/ 5313 w 7680"/>
              <a:gd name="T69" fmla="*/ 228 h 384"/>
              <a:gd name="T70" fmla="*/ 5439 w 7680"/>
              <a:gd name="T71" fmla="*/ 228 h 384"/>
              <a:gd name="T72" fmla="*/ 5568 w 7680"/>
              <a:gd name="T73" fmla="*/ 357 h 384"/>
              <a:gd name="T74" fmla="*/ 5825 w 7680"/>
              <a:gd name="T75" fmla="*/ 228 h 384"/>
              <a:gd name="T76" fmla="*/ 5888 w 7680"/>
              <a:gd name="T77" fmla="*/ 200 h 384"/>
              <a:gd name="T78" fmla="*/ 5951 w 7680"/>
              <a:gd name="T79" fmla="*/ 228 h 384"/>
              <a:gd name="T80" fmla="*/ 6208 w 7680"/>
              <a:gd name="T81" fmla="*/ 357 h 384"/>
              <a:gd name="T82" fmla="*/ 6337 w 7680"/>
              <a:gd name="T83" fmla="*/ 228 h 384"/>
              <a:gd name="T84" fmla="*/ 6463 w 7680"/>
              <a:gd name="T85" fmla="*/ 228 h 384"/>
              <a:gd name="T86" fmla="*/ 6656 w 7680"/>
              <a:gd name="T87" fmla="*/ 384 h 384"/>
              <a:gd name="T88" fmla="*/ 6849 w 7680"/>
              <a:gd name="T89" fmla="*/ 228 h 384"/>
              <a:gd name="T90" fmla="*/ 6975 w 7680"/>
              <a:gd name="T91" fmla="*/ 228 h 384"/>
              <a:gd name="T92" fmla="*/ 7104 w 7680"/>
              <a:gd name="T93" fmla="*/ 357 h 384"/>
              <a:gd name="T94" fmla="*/ 7361 w 7680"/>
              <a:gd name="T95" fmla="*/ 228 h 384"/>
              <a:gd name="T96" fmla="*/ 7424 w 7680"/>
              <a:gd name="T97" fmla="*/ 200 h 384"/>
              <a:gd name="T98" fmla="*/ 7487 w 7680"/>
              <a:gd name="T99" fmla="*/ 228 h 384"/>
              <a:gd name="T100" fmla="*/ 7680 w 7680"/>
              <a:gd name="T10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384">
                <a:moveTo>
                  <a:pt x="0" y="0"/>
                </a:moveTo>
                <a:cubicBezTo>
                  <a:pt x="0" y="384"/>
                  <a:pt x="0" y="384"/>
                  <a:pt x="0" y="384"/>
                </a:cubicBezTo>
                <a:cubicBezTo>
                  <a:pt x="23" y="383"/>
                  <a:pt x="47" y="374"/>
                  <a:pt x="64" y="357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211" y="210"/>
                  <a:pt x="233" y="200"/>
                  <a:pt x="256" y="200"/>
                </a:cubicBezTo>
                <a:cubicBezTo>
                  <a:pt x="279" y="200"/>
                  <a:pt x="301" y="210"/>
                  <a:pt x="319" y="228"/>
                </a:cubicBezTo>
                <a:cubicBezTo>
                  <a:pt x="319" y="228"/>
                  <a:pt x="319" y="228"/>
                  <a:pt x="319" y="228"/>
                </a:cubicBezTo>
                <a:cubicBezTo>
                  <a:pt x="319" y="228"/>
                  <a:pt x="319" y="228"/>
                  <a:pt x="319" y="228"/>
                </a:cubicBezTo>
                <a:cubicBezTo>
                  <a:pt x="448" y="357"/>
                  <a:pt x="448" y="357"/>
                  <a:pt x="448" y="357"/>
                </a:cubicBezTo>
                <a:cubicBezTo>
                  <a:pt x="465" y="374"/>
                  <a:pt x="489" y="383"/>
                  <a:pt x="512" y="384"/>
                </a:cubicBezTo>
                <a:cubicBezTo>
                  <a:pt x="535" y="383"/>
                  <a:pt x="559" y="374"/>
                  <a:pt x="576" y="357"/>
                </a:cubicBezTo>
                <a:cubicBezTo>
                  <a:pt x="705" y="228"/>
                  <a:pt x="705" y="228"/>
                  <a:pt x="705" y="228"/>
                </a:cubicBezTo>
                <a:cubicBezTo>
                  <a:pt x="705" y="228"/>
                  <a:pt x="705" y="228"/>
                  <a:pt x="705" y="228"/>
                </a:cubicBezTo>
                <a:cubicBezTo>
                  <a:pt x="705" y="228"/>
                  <a:pt x="705" y="228"/>
                  <a:pt x="705" y="228"/>
                </a:cubicBezTo>
                <a:cubicBezTo>
                  <a:pt x="723" y="210"/>
                  <a:pt x="745" y="200"/>
                  <a:pt x="768" y="200"/>
                </a:cubicBezTo>
                <a:cubicBezTo>
                  <a:pt x="791" y="200"/>
                  <a:pt x="813" y="210"/>
                  <a:pt x="831" y="228"/>
                </a:cubicBezTo>
                <a:cubicBezTo>
                  <a:pt x="831" y="228"/>
                  <a:pt x="831" y="228"/>
                  <a:pt x="831" y="228"/>
                </a:cubicBezTo>
                <a:cubicBezTo>
                  <a:pt x="831" y="228"/>
                  <a:pt x="831" y="228"/>
                  <a:pt x="831" y="228"/>
                </a:cubicBezTo>
                <a:cubicBezTo>
                  <a:pt x="960" y="357"/>
                  <a:pt x="960" y="357"/>
                  <a:pt x="960" y="357"/>
                </a:cubicBezTo>
                <a:cubicBezTo>
                  <a:pt x="977" y="374"/>
                  <a:pt x="1001" y="383"/>
                  <a:pt x="1024" y="384"/>
                </a:cubicBezTo>
                <a:cubicBezTo>
                  <a:pt x="1047" y="383"/>
                  <a:pt x="1071" y="374"/>
                  <a:pt x="1088" y="357"/>
                </a:cubicBezTo>
                <a:cubicBezTo>
                  <a:pt x="1217" y="228"/>
                  <a:pt x="1217" y="228"/>
                  <a:pt x="1217" y="228"/>
                </a:cubicBezTo>
                <a:cubicBezTo>
                  <a:pt x="1217" y="228"/>
                  <a:pt x="1217" y="228"/>
                  <a:pt x="1217" y="228"/>
                </a:cubicBezTo>
                <a:cubicBezTo>
                  <a:pt x="1217" y="228"/>
                  <a:pt x="1217" y="228"/>
                  <a:pt x="1217" y="228"/>
                </a:cubicBezTo>
                <a:cubicBezTo>
                  <a:pt x="1235" y="210"/>
                  <a:pt x="1257" y="200"/>
                  <a:pt x="1280" y="200"/>
                </a:cubicBezTo>
                <a:cubicBezTo>
                  <a:pt x="1303" y="200"/>
                  <a:pt x="1325" y="210"/>
                  <a:pt x="1343" y="228"/>
                </a:cubicBezTo>
                <a:cubicBezTo>
                  <a:pt x="1343" y="228"/>
                  <a:pt x="1343" y="228"/>
                  <a:pt x="1343" y="228"/>
                </a:cubicBezTo>
                <a:cubicBezTo>
                  <a:pt x="1343" y="228"/>
                  <a:pt x="1343" y="228"/>
                  <a:pt x="1343" y="228"/>
                </a:cubicBezTo>
                <a:cubicBezTo>
                  <a:pt x="1472" y="357"/>
                  <a:pt x="1472" y="357"/>
                  <a:pt x="1472" y="357"/>
                </a:cubicBezTo>
                <a:cubicBezTo>
                  <a:pt x="1489" y="374"/>
                  <a:pt x="1513" y="383"/>
                  <a:pt x="1536" y="384"/>
                </a:cubicBezTo>
                <a:cubicBezTo>
                  <a:pt x="1559" y="383"/>
                  <a:pt x="1583" y="374"/>
                  <a:pt x="1600" y="357"/>
                </a:cubicBezTo>
                <a:cubicBezTo>
                  <a:pt x="1729" y="228"/>
                  <a:pt x="1729" y="228"/>
                  <a:pt x="1729" y="228"/>
                </a:cubicBezTo>
                <a:cubicBezTo>
                  <a:pt x="1729" y="228"/>
                  <a:pt x="1729" y="228"/>
                  <a:pt x="1729" y="228"/>
                </a:cubicBezTo>
                <a:cubicBezTo>
                  <a:pt x="1729" y="228"/>
                  <a:pt x="1729" y="228"/>
                  <a:pt x="1729" y="228"/>
                </a:cubicBezTo>
                <a:cubicBezTo>
                  <a:pt x="1747" y="210"/>
                  <a:pt x="1769" y="200"/>
                  <a:pt x="1792" y="200"/>
                </a:cubicBezTo>
                <a:cubicBezTo>
                  <a:pt x="1815" y="200"/>
                  <a:pt x="1837" y="210"/>
                  <a:pt x="1855" y="228"/>
                </a:cubicBezTo>
                <a:cubicBezTo>
                  <a:pt x="1855" y="228"/>
                  <a:pt x="1855" y="228"/>
                  <a:pt x="1855" y="228"/>
                </a:cubicBezTo>
                <a:cubicBezTo>
                  <a:pt x="1855" y="228"/>
                  <a:pt x="1855" y="228"/>
                  <a:pt x="1855" y="228"/>
                </a:cubicBezTo>
                <a:cubicBezTo>
                  <a:pt x="1984" y="357"/>
                  <a:pt x="1984" y="357"/>
                  <a:pt x="1984" y="357"/>
                </a:cubicBezTo>
                <a:cubicBezTo>
                  <a:pt x="2001" y="374"/>
                  <a:pt x="2025" y="383"/>
                  <a:pt x="2048" y="384"/>
                </a:cubicBezTo>
                <a:cubicBezTo>
                  <a:pt x="2071" y="383"/>
                  <a:pt x="2095" y="374"/>
                  <a:pt x="2112" y="357"/>
                </a:cubicBezTo>
                <a:cubicBezTo>
                  <a:pt x="2241" y="228"/>
                  <a:pt x="2241" y="228"/>
                  <a:pt x="2241" y="228"/>
                </a:cubicBezTo>
                <a:cubicBezTo>
                  <a:pt x="2241" y="228"/>
                  <a:pt x="2241" y="228"/>
                  <a:pt x="2241" y="228"/>
                </a:cubicBezTo>
                <a:cubicBezTo>
                  <a:pt x="2241" y="228"/>
                  <a:pt x="2241" y="228"/>
                  <a:pt x="2241" y="228"/>
                </a:cubicBezTo>
                <a:cubicBezTo>
                  <a:pt x="2259" y="210"/>
                  <a:pt x="2281" y="200"/>
                  <a:pt x="2304" y="200"/>
                </a:cubicBezTo>
                <a:cubicBezTo>
                  <a:pt x="2327" y="200"/>
                  <a:pt x="2349" y="210"/>
                  <a:pt x="2367" y="228"/>
                </a:cubicBezTo>
                <a:cubicBezTo>
                  <a:pt x="2367" y="228"/>
                  <a:pt x="2367" y="228"/>
                  <a:pt x="2367" y="228"/>
                </a:cubicBezTo>
                <a:cubicBezTo>
                  <a:pt x="2367" y="228"/>
                  <a:pt x="2367" y="228"/>
                  <a:pt x="2367" y="228"/>
                </a:cubicBezTo>
                <a:cubicBezTo>
                  <a:pt x="2496" y="357"/>
                  <a:pt x="2496" y="357"/>
                  <a:pt x="2496" y="357"/>
                </a:cubicBezTo>
                <a:cubicBezTo>
                  <a:pt x="2513" y="374"/>
                  <a:pt x="2537" y="383"/>
                  <a:pt x="2560" y="384"/>
                </a:cubicBezTo>
                <a:cubicBezTo>
                  <a:pt x="2583" y="383"/>
                  <a:pt x="2607" y="374"/>
                  <a:pt x="2624" y="357"/>
                </a:cubicBezTo>
                <a:cubicBezTo>
                  <a:pt x="2753" y="228"/>
                  <a:pt x="2753" y="228"/>
                  <a:pt x="2753" y="228"/>
                </a:cubicBezTo>
                <a:cubicBezTo>
                  <a:pt x="2753" y="228"/>
                  <a:pt x="2753" y="228"/>
                  <a:pt x="2753" y="228"/>
                </a:cubicBezTo>
                <a:cubicBezTo>
                  <a:pt x="2753" y="228"/>
                  <a:pt x="2753" y="228"/>
                  <a:pt x="2753" y="228"/>
                </a:cubicBezTo>
                <a:cubicBezTo>
                  <a:pt x="2771" y="210"/>
                  <a:pt x="2793" y="200"/>
                  <a:pt x="2816" y="200"/>
                </a:cubicBezTo>
                <a:cubicBezTo>
                  <a:pt x="2839" y="200"/>
                  <a:pt x="2861" y="210"/>
                  <a:pt x="2879" y="228"/>
                </a:cubicBezTo>
                <a:cubicBezTo>
                  <a:pt x="2879" y="228"/>
                  <a:pt x="2879" y="228"/>
                  <a:pt x="2879" y="228"/>
                </a:cubicBezTo>
                <a:cubicBezTo>
                  <a:pt x="2879" y="228"/>
                  <a:pt x="2879" y="228"/>
                  <a:pt x="2879" y="228"/>
                </a:cubicBezTo>
                <a:cubicBezTo>
                  <a:pt x="3008" y="357"/>
                  <a:pt x="3008" y="357"/>
                  <a:pt x="3008" y="357"/>
                </a:cubicBezTo>
                <a:cubicBezTo>
                  <a:pt x="3025" y="374"/>
                  <a:pt x="3049" y="383"/>
                  <a:pt x="3072" y="384"/>
                </a:cubicBezTo>
                <a:cubicBezTo>
                  <a:pt x="3095" y="383"/>
                  <a:pt x="3119" y="374"/>
                  <a:pt x="3136" y="357"/>
                </a:cubicBezTo>
                <a:cubicBezTo>
                  <a:pt x="3265" y="228"/>
                  <a:pt x="3265" y="228"/>
                  <a:pt x="3265" y="228"/>
                </a:cubicBezTo>
                <a:cubicBezTo>
                  <a:pt x="3265" y="228"/>
                  <a:pt x="3265" y="228"/>
                  <a:pt x="3265" y="228"/>
                </a:cubicBezTo>
                <a:cubicBezTo>
                  <a:pt x="3265" y="228"/>
                  <a:pt x="3265" y="228"/>
                  <a:pt x="3265" y="228"/>
                </a:cubicBezTo>
                <a:cubicBezTo>
                  <a:pt x="3283" y="210"/>
                  <a:pt x="3305" y="200"/>
                  <a:pt x="3328" y="200"/>
                </a:cubicBezTo>
                <a:cubicBezTo>
                  <a:pt x="3351" y="200"/>
                  <a:pt x="3373" y="210"/>
                  <a:pt x="3391" y="228"/>
                </a:cubicBezTo>
                <a:cubicBezTo>
                  <a:pt x="3391" y="228"/>
                  <a:pt x="3391" y="228"/>
                  <a:pt x="3391" y="228"/>
                </a:cubicBezTo>
                <a:cubicBezTo>
                  <a:pt x="3391" y="228"/>
                  <a:pt x="3391" y="228"/>
                  <a:pt x="3391" y="228"/>
                </a:cubicBezTo>
                <a:cubicBezTo>
                  <a:pt x="3520" y="357"/>
                  <a:pt x="3520" y="357"/>
                  <a:pt x="3520" y="357"/>
                </a:cubicBezTo>
                <a:cubicBezTo>
                  <a:pt x="3537" y="374"/>
                  <a:pt x="3561" y="383"/>
                  <a:pt x="3584" y="384"/>
                </a:cubicBezTo>
                <a:cubicBezTo>
                  <a:pt x="3607" y="383"/>
                  <a:pt x="3631" y="374"/>
                  <a:pt x="3648" y="357"/>
                </a:cubicBezTo>
                <a:cubicBezTo>
                  <a:pt x="3777" y="228"/>
                  <a:pt x="3777" y="228"/>
                  <a:pt x="3777" y="228"/>
                </a:cubicBezTo>
                <a:cubicBezTo>
                  <a:pt x="3777" y="228"/>
                  <a:pt x="3777" y="228"/>
                  <a:pt x="3777" y="228"/>
                </a:cubicBezTo>
                <a:cubicBezTo>
                  <a:pt x="3777" y="228"/>
                  <a:pt x="3777" y="228"/>
                  <a:pt x="3777" y="228"/>
                </a:cubicBezTo>
                <a:cubicBezTo>
                  <a:pt x="3795" y="210"/>
                  <a:pt x="3817" y="200"/>
                  <a:pt x="3840" y="200"/>
                </a:cubicBezTo>
                <a:cubicBezTo>
                  <a:pt x="3863" y="200"/>
                  <a:pt x="3885" y="210"/>
                  <a:pt x="3903" y="228"/>
                </a:cubicBezTo>
                <a:cubicBezTo>
                  <a:pt x="3903" y="228"/>
                  <a:pt x="3903" y="228"/>
                  <a:pt x="3903" y="228"/>
                </a:cubicBezTo>
                <a:cubicBezTo>
                  <a:pt x="3903" y="228"/>
                  <a:pt x="3903" y="228"/>
                  <a:pt x="3903" y="228"/>
                </a:cubicBezTo>
                <a:cubicBezTo>
                  <a:pt x="4032" y="357"/>
                  <a:pt x="4032" y="357"/>
                  <a:pt x="4032" y="357"/>
                </a:cubicBezTo>
                <a:cubicBezTo>
                  <a:pt x="4049" y="374"/>
                  <a:pt x="4073" y="383"/>
                  <a:pt x="4096" y="384"/>
                </a:cubicBezTo>
                <a:cubicBezTo>
                  <a:pt x="4119" y="383"/>
                  <a:pt x="4143" y="374"/>
                  <a:pt x="4160" y="357"/>
                </a:cubicBezTo>
                <a:cubicBezTo>
                  <a:pt x="4289" y="228"/>
                  <a:pt x="4289" y="228"/>
                  <a:pt x="4289" y="228"/>
                </a:cubicBezTo>
                <a:cubicBezTo>
                  <a:pt x="4289" y="228"/>
                  <a:pt x="4289" y="228"/>
                  <a:pt x="4289" y="228"/>
                </a:cubicBezTo>
                <a:cubicBezTo>
                  <a:pt x="4289" y="228"/>
                  <a:pt x="4289" y="228"/>
                  <a:pt x="4289" y="228"/>
                </a:cubicBezTo>
                <a:cubicBezTo>
                  <a:pt x="4307" y="210"/>
                  <a:pt x="4329" y="200"/>
                  <a:pt x="4352" y="200"/>
                </a:cubicBezTo>
                <a:cubicBezTo>
                  <a:pt x="4375" y="200"/>
                  <a:pt x="4397" y="210"/>
                  <a:pt x="4415" y="228"/>
                </a:cubicBezTo>
                <a:cubicBezTo>
                  <a:pt x="4415" y="228"/>
                  <a:pt x="4415" y="228"/>
                  <a:pt x="4415" y="228"/>
                </a:cubicBezTo>
                <a:cubicBezTo>
                  <a:pt x="4415" y="228"/>
                  <a:pt x="4415" y="228"/>
                  <a:pt x="4415" y="228"/>
                </a:cubicBezTo>
                <a:cubicBezTo>
                  <a:pt x="4544" y="357"/>
                  <a:pt x="4544" y="357"/>
                  <a:pt x="4544" y="357"/>
                </a:cubicBezTo>
                <a:cubicBezTo>
                  <a:pt x="4561" y="374"/>
                  <a:pt x="4585" y="383"/>
                  <a:pt x="4608" y="384"/>
                </a:cubicBezTo>
                <a:cubicBezTo>
                  <a:pt x="4631" y="383"/>
                  <a:pt x="4655" y="374"/>
                  <a:pt x="4672" y="357"/>
                </a:cubicBezTo>
                <a:cubicBezTo>
                  <a:pt x="4801" y="228"/>
                  <a:pt x="4801" y="228"/>
                  <a:pt x="4801" y="228"/>
                </a:cubicBezTo>
                <a:cubicBezTo>
                  <a:pt x="4801" y="228"/>
                  <a:pt x="4801" y="228"/>
                  <a:pt x="4801" y="228"/>
                </a:cubicBezTo>
                <a:cubicBezTo>
                  <a:pt x="4801" y="228"/>
                  <a:pt x="4801" y="228"/>
                  <a:pt x="4801" y="228"/>
                </a:cubicBezTo>
                <a:cubicBezTo>
                  <a:pt x="4819" y="210"/>
                  <a:pt x="4841" y="200"/>
                  <a:pt x="4864" y="200"/>
                </a:cubicBezTo>
                <a:cubicBezTo>
                  <a:pt x="4887" y="200"/>
                  <a:pt x="4909" y="210"/>
                  <a:pt x="4927" y="228"/>
                </a:cubicBezTo>
                <a:cubicBezTo>
                  <a:pt x="4927" y="228"/>
                  <a:pt x="4927" y="228"/>
                  <a:pt x="4927" y="228"/>
                </a:cubicBezTo>
                <a:cubicBezTo>
                  <a:pt x="4927" y="228"/>
                  <a:pt x="4927" y="228"/>
                  <a:pt x="4927" y="228"/>
                </a:cubicBezTo>
                <a:cubicBezTo>
                  <a:pt x="5056" y="357"/>
                  <a:pt x="5056" y="357"/>
                  <a:pt x="5056" y="357"/>
                </a:cubicBezTo>
                <a:cubicBezTo>
                  <a:pt x="5073" y="374"/>
                  <a:pt x="5097" y="383"/>
                  <a:pt x="5120" y="384"/>
                </a:cubicBezTo>
                <a:cubicBezTo>
                  <a:pt x="5143" y="383"/>
                  <a:pt x="5167" y="374"/>
                  <a:pt x="5184" y="357"/>
                </a:cubicBezTo>
                <a:cubicBezTo>
                  <a:pt x="5313" y="228"/>
                  <a:pt x="5313" y="228"/>
                  <a:pt x="5313" y="228"/>
                </a:cubicBezTo>
                <a:cubicBezTo>
                  <a:pt x="5313" y="228"/>
                  <a:pt x="5313" y="228"/>
                  <a:pt x="5313" y="228"/>
                </a:cubicBezTo>
                <a:cubicBezTo>
                  <a:pt x="5313" y="228"/>
                  <a:pt x="5313" y="228"/>
                  <a:pt x="5313" y="228"/>
                </a:cubicBezTo>
                <a:cubicBezTo>
                  <a:pt x="5331" y="210"/>
                  <a:pt x="5353" y="200"/>
                  <a:pt x="5376" y="200"/>
                </a:cubicBezTo>
                <a:cubicBezTo>
                  <a:pt x="5399" y="200"/>
                  <a:pt x="5421" y="210"/>
                  <a:pt x="5439" y="228"/>
                </a:cubicBezTo>
                <a:cubicBezTo>
                  <a:pt x="5439" y="228"/>
                  <a:pt x="5439" y="228"/>
                  <a:pt x="5439" y="228"/>
                </a:cubicBezTo>
                <a:cubicBezTo>
                  <a:pt x="5439" y="228"/>
                  <a:pt x="5439" y="228"/>
                  <a:pt x="5439" y="228"/>
                </a:cubicBezTo>
                <a:cubicBezTo>
                  <a:pt x="5568" y="357"/>
                  <a:pt x="5568" y="357"/>
                  <a:pt x="5568" y="357"/>
                </a:cubicBezTo>
                <a:cubicBezTo>
                  <a:pt x="5585" y="374"/>
                  <a:pt x="5609" y="383"/>
                  <a:pt x="5632" y="384"/>
                </a:cubicBezTo>
                <a:cubicBezTo>
                  <a:pt x="5655" y="383"/>
                  <a:pt x="5679" y="374"/>
                  <a:pt x="5696" y="357"/>
                </a:cubicBezTo>
                <a:cubicBezTo>
                  <a:pt x="5825" y="228"/>
                  <a:pt x="5825" y="228"/>
                  <a:pt x="5825" y="228"/>
                </a:cubicBezTo>
                <a:cubicBezTo>
                  <a:pt x="5825" y="228"/>
                  <a:pt x="5825" y="228"/>
                  <a:pt x="5825" y="228"/>
                </a:cubicBezTo>
                <a:cubicBezTo>
                  <a:pt x="5825" y="228"/>
                  <a:pt x="5825" y="228"/>
                  <a:pt x="5825" y="228"/>
                </a:cubicBezTo>
                <a:cubicBezTo>
                  <a:pt x="5843" y="210"/>
                  <a:pt x="5865" y="200"/>
                  <a:pt x="5888" y="200"/>
                </a:cubicBezTo>
                <a:cubicBezTo>
                  <a:pt x="5911" y="200"/>
                  <a:pt x="5933" y="210"/>
                  <a:pt x="5951" y="228"/>
                </a:cubicBezTo>
                <a:cubicBezTo>
                  <a:pt x="5951" y="228"/>
                  <a:pt x="5951" y="228"/>
                  <a:pt x="5951" y="228"/>
                </a:cubicBezTo>
                <a:cubicBezTo>
                  <a:pt x="5951" y="228"/>
                  <a:pt x="5951" y="228"/>
                  <a:pt x="5951" y="228"/>
                </a:cubicBezTo>
                <a:cubicBezTo>
                  <a:pt x="6080" y="357"/>
                  <a:pt x="6080" y="357"/>
                  <a:pt x="6080" y="357"/>
                </a:cubicBezTo>
                <a:cubicBezTo>
                  <a:pt x="6097" y="374"/>
                  <a:pt x="6121" y="383"/>
                  <a:pt x="6144" y="384"/>
                </a:cubicBezTo>
                <a:cubicBezTo>
                  <a:pt x="6167" y="383"/>
                  <a:pt x="6191" y="374"/>
                  <a:pt x="6208" y="357"/>
                </a:cubicBezTo>
                <a:cubicBezTo>
                  <a:pt x="6337" y="228"/>
                  <a:pt x="6337" y="228"/>
                  <a:pt x="6337" y="228"/>
                </a:cubicBezTo>
                <a:cubicBezTo>
                  <a:pt x="6337" y="228"/>
                  <a:pt x="6337" y="228"/>
                  <a:pt x="6337" y="228"/>
                </a:cubicBezTo>
                <a:cubicBezTo>
                  <a:pt x="6337" y="228"/>
                  <a:pt x="6337" y="228"/>
                  <a:pt x="6337" y="228"/>
                </a:cubicBezTo>
                <a:cubicBezTo>
                  <a:pt x="6355" y="210"/>
                  <a:pt x="6377" y="200"/>
                  <a:pt x="6400" y="200"/>
                </a:cubicBezTo>
                <a:cubicBezTo>
                  <a:pt x="6423" y="200"/>
                  <a:pt x="6445" y="210"/>
                  <a:pt x="6463" y="228"/>
                </a:cubicBezTo>
                <a:cubicBezTo>
                  <a:pt x="6463" y="228"/>
                  <a:pt x="6463" y="228"/>
                  <a:pt x="6463" y="228"/>
                </a:cubicBezTo>
                <a:cubicBezTo>
                  <a:pt x="6463" y="228"/>
                  <a:pt x="6463" y="228"/>
                  <a:pt x="6463" y="228"/>
                </a:cubicBezTo>
                <a:cubicBezTo>
                  <a:pt x="6592" y="357"/>
                  <a:pt x="6592" y="357"/>
                  <a:pt x="6592" y="357"/>
                </a:cubicBezTo>
                <a:cubicBezTo>
                  <a:pt x="6609" y="374"/>
                  <a:pt x="6633" y="383"/>
                  <a:pt x="6656" y="384"/>
                </a:cubicBezTo>
                <a:cubicBezTo>
                  <a:pt x="6679" y="383"/>
                  <a:pt x="6703" y="374"/>
                  <a:pt x="6720" y="357"/>
                </a:cubicBezTo>
                <a:cubicBezTo>
                  <a:pt x="6849" y="228"/>
                  <a:pt x="6849" y="228"/>
                  <a:pt x="6849" y="228"/>
                </a:cubicBezTo>
                <a:cubicBezTo>
                  <a:pt x="6849" y="228"/>
                  <a:pt x="6849" y="228"/>
                  <a:pt x="6849" y="228"/>
                </a:cubicBezTo>
                <a:cubicBezTo>
                  <a:pt x="6849" y="228"/>
                  <a:pt x="6849" y="228"/>
                  <a:pt x="6849" y="228"/>
                </a:cubicBezTo>
                <a:cubicBezTo>
                  <a:pt x="6867" y="210"/>
                  <a:pt x="6889" y="200"/>
                  <a:pt x="6912" y="200"/>
                </a:cubicBezTo>
                <a:cubicBezTo>
                  <a:pt x="6935" y="200"/>
                  <a:pt x="6957" y="210"/>
                  <a:pt x="6975" y="228"/>
                </a:cubicBezTo>
                <a:cubicBezTo>
                  <a:pt x="6975" y="228"/>
                  <a:pt x="6975" y="228"/>
                  <a:pt x="6975" y="228"/>
                </a:cubicBezTo>
                <a:cubicBezTo>
                  <a:pt x="6975" y="228"/>
                  <a:pt x="6975" y="228"/>
                  <a:pt x="6975" y="228"/>
                </a:cubicBezTo>
                <a:cubicBezTo>
                  <a:pt x="7104" y="357"/>
                  <a:pt x="7104" y="357"/>
                  <a:pt x="7104" y="357"/>
                </a:cubicBezTo>
                <a:cubicBezTo>
                  <a:pt x="7121" y="374"/>
                  <a:pt x="7145" y="383"/>
                  <a:pt x="7168" y="384"/>
                </a:cubicBezTo>
                <a:cubicBezTo>
                  <a:pt x="7191" y="383"/>
                  <a:pt x="7215" y="374"/>
                  <a:pt x="7232" y="357"/>
                </a:cubicBezTo>
                <a:cubicBezTo>
                  <a:pt x="7361" y="228"/>
                  <a:pt x="7361" y="228"/>
                  <a:pt x="7361" y="228"/>
                </a:cubicBezTo>
                <a:cubicBezTo>
                  <a:pt x="7361" y="228"/>
                  <a:pt x="7361" y="228"/>
                  <a:pt x="7361" y="228"/>
                </a:cubicBezTo>
                <a:cubicBezTo>
                  <a:pt x="7361" y="228"/>
                  <a:pt x="7361" y="228"/>
                  <a:pt x="7361" y="228"/>
                </a:cubicBezTo>
                <a:cubicBezTo>
                  <a:pt x="7379" y="210"/>
                  <a:pt x="7401" y="200"/>
                  <a:pt x="7424" y="200"/>
                </a:cubicBezTo>
                <a:cubicBezTo>
                  <a:pt x="7447" y="200"/>
                  <a:pt x="7469" y="210"/>
                  <a:pt x="7487" y="228"/>
                </a:cubicBezTo>
                <a:cubicBezTo>
                  <a:pt x="7487" y="228"/>
                  <a:pt x="7487" y="228"/>
                  <a:pt x="7487" y="228"/>
                </a:cubicBezTo>
                <a:cubicBezTo>
                  <a:pt x="7487" y="228"/>
                  <a:pt x="7487" y="228"/>
                  <a:pt x="7487" y="228"/>
                </a:cubicBezTo>
                <a:cubicBezTo>
                  <a:pt x="7616" y="357"/>
                  <a:pt x="7616" y="357"/>
                  <a:pt x="7616" y="357"/>
                </a:cubicBezTo>
                <a:cubicBezTo>
                  <a:pt x="7633" y="374"/>
                  <a:pt x="7657" y="383"/>
                  <a:pt x="7680" y="384"/>
                </a:cubicBezTo>
                <a:cubicBezTo>
                  <a:pt x="7680" y="0"/>
                  <a:pt x="7680" y="0"/>
                  <a:pt x="76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11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6" name="Bottom shape">
            <a:extLst>
              <a:ext uri="{FF2B5EF4-FFF2-40B4-BE49-F238E27FC236}">
                <a16:creationId xmlns:a16="http://schemas.microsoft.com/office/drawing/2014/main" id="{6A5B0377-6D3F-4919-A540-80F6E57B3B16}"/>
              </a:ext>
            </a:extLst>
          </p:cNvPr>
          <p:cNvSpPr>
            <a:spLocks/>
          </p:cNvSpPr>
          <p:nvPr/>
        </p:nvSpPr>
        <p:spPr bwMode="auto">
          <a:xfrm>
            <a:off x="2" y="6246284"/>
            <a:ext cx="12187767" cy="609600"/>
          </a:xfrm>
          <a:custGeom>
            <a:avLst/>
            <a:gdLst>
              <a:gd name="T0" fmla="*/ 7487 w 7680"/>
              <a:gd name="T1" fmla="*/ 156 h 384"/>
              <a:gd name="T2" fmla="*/ 7361 w 7680"/>
              <a:gd name="T3" fmla="*/ 156 h 384"/>
              <a:gd name="T4" fmla="*/ 7232 w 7680"/>
              <a:gd name="T5" fmla="*/ 27 h 384"/>
              <a:gd name="T6" fmla="*/ 6975 w 7680"/>
              <a:gd name="T7" fmla="*/ 156 h 384"/>
              <a:gd name="T8" fmla="*/ 6912 w 7680"/>
              <a:gd name="T9" fmla="*/ 184 h 384"/>
              <a:gd name="T10" fmla="*/ 6849 w 7680"/>
              <a:gd name="T11" fmla="*/ 156 h 384"/>
              <a:gd name="T12" fmla="*/ 6592 w 7680"/>
              <a:gd name="T13" fmla="*/ 27 h 384"/>
              <a:gd name="T14" fmla="*/ 6463 w 7680"/>
              <a:gd name="T15" fmla="*/ 156 h 384"/>
              <a:gd name="T16" fmla="*/ 6337 w 7680"/>
              <a:gd name="T17" fmla="*/ 156 h 384"/>
              <a:gd name="T18" fmla="*/ 6144 w 7680"/>
              <a:gd name="T19" fmla="*/ 0 h 384"/>
              <a:gd name="T20" fmla="*/ 5951 w 7680"/>
              <a:gd name="T21" fmla="*/ 156 h 384"/>
              <a:gd name="T22" fmla="*/ 5825 w 7680"/>
              <a:gd name="T23" fmla="*/ 156 h 384"/>
              <a:gd name="T24" fmla="*/ 5696 w 7680"/>
              <a:gd name="T25" fmla="*/ 27 h 384"/>
              <a:gd name="T26" fmla="*/ 5439 w 7680"/>
              <a:gd name="T27" fmla="*/ 156 h 384"/>
              <a:gd name="T28" fmla="*/ 5376 w 7680"/>
              <a:gd name="T29" fmla="*/ 184 h 384"/>
              <a:gd name="T30" fmla="*/ 5313 w 7680"/>
              <a:gd name="T31" fmla="*/ 156 h 384"/>
              <a:gd name="T32" fmla="*/ 5056 w 7680"/>
              <a:gd name="T33" fmla="*/ 27 h 384"/>
              <a:gd name="T34" fmla="*/ 4927 w 7680"/>
              <a:gd name="T35" fmla="*/ 156 h 384"/>
              <a:gd name="T36" fmla="*/ 4801 w 7680"/>
              <a:gd name="T37" fmla="*/ 156 h 384"/>
              <a:gd name="T38" fmla="*/ 4608 w 7680"/>
              <a:gd name="T39" fmla="*/ 0 h 384"/>
              <a:gd name="T40" fmla="*/ 4415 w 7680"/>
              <a:gd name="T41" fmla="*/ 156 h 384"/>
              <a:gd name="T42" fmla="*/ 4289 w 7680"/>
              <a:gd name="T43" fmla="*/ 156 h 384"/>
              <a:gd name="T44" fmla="*/ 4160 w 7680"/>
              <a:gd name="T45" fmla="*/ 27 h 384"/>
              <a:gd name="T46" fmla="*/ 3903 w 7680"/>
              <a:gd name="T47" fmla="*/ 156 h 384"/>
              <a:gd name="T48" fmla="*/ 3840 w 7680"/>
              <a:gd name="T49" fmla="*/ 184 h 384"/>
              <a:gd name="T50" fmla="*/ 3777 w 7680"/>
              <a:gd name="T51" fmla="*/ 156 h 384"/>
              <a:gd name="T52" fmla="*/ 3520 w 7680"/>
              <a:gd name="T53" fmla="*/ 27 h 384"/>
              <a:gd name="T54" fmla="*/ 3391 w 7680"/>
              <a:gd name="T55" fmla="*/ 156 h 384"/>
              <a:gd name="T56" fmla="*/ 3265 w 7680"/>
              <a:gd name="T57" fmla="*/ 156 h 384"/>
              <a:gd name="T58" fmla="*/ 3072 w 7680"/>
              <a:gd name="T59" fmla="*/ 0 h 384"/>
              <a:gd name="T60" fmla="*/ 2879 w 7680"/>
              <a:gd name="T61" fmla="*/ 156 h 384"/>
              <a:gd name="T62" fmla="*/ 2753 w 7680"/>
              <a:gd name="T63" fmla="*/ 156 h 384"/>
              <a:gd name="T64" fmla="*/ 2624 w 7680"/>
              <a:gd name="T65" fmla="*/ 27 h 384"/>
              <a:gd name="T66" fmla="*/ 2367 w 7680"/>
              <a:gd name="T67" fmla="*/ 156 h 384"/>
              <a:gd name="T68" fmla="*/ 2304 w 7680"/>
              <a:gd name="T69" fmla="*/ 184 h 384"/>
              <a:gd name="T70" fmla="*/ 2241 w 7680"/>
              <a:gd name="T71" fmla="*/ 156 h 384"/>
              <a:gd name="T72" fmla="*/ 1984 w 7680"/>
              <a:gd name="T73" fmla="*/ 27 h 384"/>
              <a:gd name="T74" fmla="*/ 1855 w 7680"/>
              <a:gd name="T75" fmla="*/ 156 h 384"/>
              <a:gd name="T76" fmla="*/ 1729 w 7680"/>
              <a:gd name="T77" fmla="*/ 156 h 384"/>
              <a:gd name="T78" fmla="*/ 1536 w 7680"/>
              <a:gd name="T79" fmla="*/ 0 h 384"/>
              <a:gd name="T80" fmla="*/ 1343 w 7680"/>
              <a:gd name="T81" fmla="*/ 156 h 384"/>
              <a:gd name="T82" fmla="*/ 1217 w 7680"/>
              <a:gd name="T83" fmla="*/ 156 h 384"/>
              <a:gd name="T84" fmla="*/ 1088 w 7680"/>
              <a:gd name="T85" fmla="*/ 27 h 384"/>
              <a:gd name="T86" fmla="*/ 831 w 7680"/>
              <a:gd name="T87" fmla="*/ 156 h 384"/>
              <a:gd name="T88" fmla="*/ 768 w 7680"/>
              <a:gd name="T89" fmla="*/ 184 h 384"/>
              <a:gd name="T90" fmla="*/ 705 w 7680"/>
              <a:gd name="T91" fmla="*/ 156 h 384"/>
              <a:gd name="T92" fmla="*/ 448 w 7680"/>
              <a:gd name="T93" fmla="*/ 27 h 384"/>
              <a:gd name="T94" fmla="*/ 319 w 7680"/>
              <a:gd name="T95" fmla="*/ 156 h 384"/>
              <a:gd name="T96" fmla="*/ 193 w 7680"/>
              <a:gd name="T97" fmla="*/ 156 h 384"/>
              <a:gd name="T98" fmla="*/ 0 w 7680"/>
              <a:gd name="T99" fmla="*/ 0 h 384"/>
              <a:gd name="T100" fmla="*/ 7680 w 7680"/>
              <a:gd name="T10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384">
                <a:moveTo>
                  <a:pt x="7616" y="27"/>
                </a:move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69" y="174"/>
                  <a:pt x="7447" y="184"/>
                  <a:pt x="7424" y="184"/>
                </a:cubicBezTo>
                <a:cubicBezTo>
                  <a:pt x="7401" y="184"/>
                  <a:pt x="7379" y="174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232" y="27"/>
                  <a:pt x="7232" y="27"/>
                  <a:pt x="7232" y="27"/>
                </a:cubicBezTo>
                <a:cubicBezTo>
                  <a:pt x="7215" y="10"/>
                  <a:pt x="7191" y="1"/>
                  <a:pt x="7168" y="0"/>
                </a:cubicBezTo>
                <a:cubicBezTo>
                  <a:pt x="7145" y="1"/>
                  <a:pt x="7121" y="10"/>
                  <a:pt x="7104" y="27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57" y="174"/>
                  <a:pt x="6935" y="184"/>
                  <a:pt x="6912" y="184"/>
                </a:cubicBezTo>
                <a:cubicBezTo>
                  <a:pt x="6889" y="184"/>
                  <a:pt x="6867" y="174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720" y="27"/>
                  <a:pt x="6720" y="27"/>
                  <a:pt x="6720" y="27"/>
                </a:cubicBezTo>
                <a:cubicBezTo>
                  <a:pt x="6703" y="10"/>
                  <a:pt x="6679" y="1"/>
                  <a:pt x="6656" y="0"/>
                </a:cubicBezTo>
                <a:cubicBezTo>
                  <a:pt x="6633" y="1"/>
                  <a:pt x="6609" y="10"/>
                  <a:pt x="6592" y="27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45" y="174"/>
                  <a:pt x="6423" y="184"/>
                  <a:pt x="6400" y="184"/>
                </a:cubicBezTo>
                <a:cubicBezTo>
                  <a:pt x="6377" y="184"/>
                  <a:pt x="6355" y="174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208" y="27"/>
                  <a:pt x="6208" y="27"/>
                  <a:pt x="6208" y="27"/>
                </a:cubicBezTo>
                <a:cubicBezTo>
                  <a:pt x="6191" y="10"/>
                  <a:pt x="6167" y="1"/>
                  <a:pt x="6144" y="0"/>
                </a:cubicBezTo>
                <a:cubicBezTo>
                  <a:pt x="6121" y="1"/>
                  <a:pt x="6097" y="10"/>
                  <a:pt x="6080" y="27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33" y="174"/>
                  <a:pt x="5911" y="184"/>
                  <a:pt x="5888" y="184"/>
                </a:cubicBezTo>
                <a:cubicBezTo>
                  <a:pt x="5865" y="184"/>
                  <a:pt x="5843" y="174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696" y="27"/>
                  <a:pt x="5696" y="27"/>
                  <a:pt x="5696" y="27"/>
                </a:cubicBezTo>
                <a:cubicBezTo>
                  <a:pt x="5679" y="10"/>
                  <a:pt x="5655" y="1"/>
                  <a:pt x="5632" y="0"/>
                </a:cubicBezTo>
                <a:cubicBezTo>
                  <a:pt x="5609" y="1"/>
                  <a:pt x="5585" y="10"/>
                  <a:pt x="5568" y="27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21" y="174"/>
                  <a:pt x="5399" y="184"/>
                  <a:pt x="5376" y="184"/>
                </a:cubicBezTo>
                <a:cubicBezTo>
                  <a:pt x="5353" y="184"/>
                  <a:pt x="5331" y="174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184" y="27"/>
                  <a:pt x="5184" y="27"/>
                  <a:pt x="5184" y="27"/>
                </a:cubicBezTo>
                <a:cubicBezTo>
                  <a:pt x="5167" y="10"/>
                  <a:pt x="5143" y="1"/>
                  <a:pt x="5120" y="0"/>
                </a:cubicBezTo>
                <a:cubicBezTo>
                  <a:pt x="5097" y="1"/>
                  <a:pt x="5073" y="10"/>
                  <a:pt x="5056" y="27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09" y="174"/>
                  <a:pt x="4887" y="184"/>
                  <a:pt x="4864" y="184"/>
                </a:cubicBezTo>
                <a:cubicBezTo>
                  <a:pt x="4841" y="184"/>
                  <a:pt x="4819" y="174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672" y="27"/>
                  <a:pt x="4672" y="27"/>
                  <a:pt x="4672" y="27"/>
                </a:cubicBezTo>
                <a:cubicBezTo>
                  <a:pt x="4655" y="10"/>
                  <a:pt x="4631" y="1"/>
                  <a:pt x="4608" y="0"/>
                </a:cubicBezTo>
                <a:cubicBezTo>
                  <a:pt x="4585" y="1"/>
                  <a:pt x="4561" y="10"/>
                  <a:pt x="4544" y="27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397" y="174"/>
                  <a:pt x="4375" y="184"/>
                  <a:pt x="4352" y="184"/>
                </a:cubicBezTo>
                <a:cubicBezTo>
                  <a:pt x="4329" y="184"/>
                  <a:pt x="4307" y="174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160" y="27"/>
                  <a:pt x="4160" y="27"/>
                  <a:pt x="4160" y="27"/>
                </a:cubicBezTo>
                <a:cubicBezTo>
                  <a:pt x="4143" y="10"/>
                  <a:pt x="4119" y="1"/>
                  <a:pt x="4096" y="0"/>
                </a:cubicBezTo>
                <a:cubicBezTo>
                  <a:pt x="4073" y="1"/>
                  <a:pt x="4049" y="10"/>
                  <a:pt x="4032" y="27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885" y="174"/>
                  <a:pt x="3863" y="184"/>
                  <a:pt x="3840" y="184"/>
                </a:cubicBezTo>
                <a:cubicBezTo>
                  <a:pt x="3817" y="184"/>
                  <a:pt x="3795" y="174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648" y="27"/>
                  <a:pt x="3648" y="27"/>
                  <a:pt x="3648" y="27"/>
                </a:cubicBezTo>
                <a:cubicBezTo>
                  <a:pt x="3631" y="10"/>
                  <a:pt x="3607" y="1"/>
                  <a:pt x="3584" y="0"/>
                </a:cubicBezTo>
                <a:cubicBezTo>
                  <a:pt x="3561" y="1"/>
                  <a:pt x="3537" y="10"/>
                  <a:pt x="3520" y="27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73" y="174"/>
                  <a:pt x="3351" y="184"/>
                  <a:pt x="3328" y="184"/>
                </a:cubicBezTo>
                <a:cubicBezTo>
                  <a:pt x="3305" y="184"/>
                  <a:pt x="3283" y="174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136" y="27"/>
                  <a:pt x="3136" y="27"/>
                  <a:pt x="3136" y="27"/>
                </a:cubicBezTo>
                <a:cubicBezTo>
                  <a:pt x="3119" y="10"/>
                  <a:pt x="3095" y="1"/>
                  <a:pt x="3072" y="0"/>
                </a:cubicBezTo>
                <a:cubicBezTo>
                  <a:pt x="3049" y="1"/>
                  <a:pt x="3025" y="10"/>
                  <a:pt x="3008" y="27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61" y="174"/>
                  <a:pt x="2839" y="184"/>
                  <a:pt x="2816" y="184"/>
                </a:cubicBezTo>
                <a:cubicBezTo>
                  <a:pt x="2793" y="184"/>
                  <a:pt x="2771" y="174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624" y="27"/>
                  <a:pt x="2624" y="27"/>
                  <a:pt x="2624" y="27"/>
                </a:cubicBezTo>
                <a:cubicBezTo>
                  <a:pt x="2607" y="10"/>
                  <a:pt x="2583" y="1"/>
                  <a:pt x="2560" y="0"/>
                </a:cubicBezTo>
                <a:cubicBezTo>
                  <a:pt x="2537" y="1"/>
                  <a:pt x="2513" y="10"/>
                  <a:pt x="2496" y="27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49" y="174"/>
                  <a:pt x="2327" y="184"/>
                  <a:pt x="2304" y="184"/>
                </a:cubicBezTo>
                <a:cubicBezTo>
                  <a:pt x="2281" y="184"/>
                  <a:pt x="2259" y="174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112" y="27"/>
                  <a:pt x="2112" y="27"/>
                  <a:pt x="2112" y="27"/>
                </a:cubicBezTo>
                <a:cubicBezTo>
                  <a:pt x="2095" y="10"/>
                  <a:pt x="2071" y="1"/>
                  <a:pt x="2048" y="0"/>
                </a:cubicBezTo>
                <a:cubicBezTo>
                  <a:pt x="2025" y="1"/>
                  <a:pt x="2001" y="10"/>
                  <a:pt x="1984" y="27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37" y="174"/>
                  <a:pt x="1815" y="184"/>
                  <a:pt x="1792" y="184"/>
                </a:cubicBezTo>
                <a:cubicBezTo>
                  <a:pt x="1769" y="184"/>
                  <a:pt x="1747" y="174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600" y="27"/>
                  <a:pt x="1600" y="27"/>
                  <a:pt x="1600" y="27"/>
                </a:cubicBezTo>
                <a:cubicBezTo>
                  <a:pt x="1583" y="10"/>
                  <a:pt x="1559" y="1"/>
                  <a:pt x="1536" y="0"/>
                </a:cubicBezTo>
                <a:cubicBezTo>
                  <a:pt x="1513" y="1"/>
                  <a:pt x="1489" y="10"/>
                  <a:pt x="1472" y="27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25" y="174"/>
                  <a:pt x="1303" y="184"/>
                  <a:pt x="1280" y="184"/>
                </a:cubicBezTo>
                <a:cubicBezTo>
                  <a:pt x="1257" y="184"/>
                  <a:pt x="1235" y="174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088" y="27"/>
                  <a:pt x="1088" y="27"/>
                  <a:pt x="1088" y="27"/>
                </a:cubicBezTo>
                <a:cubicBezTo>
                  <a:pt x="1071" y="10"/>
                  <a:pt x="1047" y="1"/>
                  <a:pt x="1024" y="0"/>
                </a:cubicBezTo>
                <a:cubicBezTo>
                  <a:pt x="1001" y="1"/>
                  <a:pt x="977" y="10"/>
                  <a:pt x="960" y="27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13" y="174"/>
                  <a:pt x="791" y="184"/>
                  <a:pt x="768" y="184"/>
                </a:cubicBezTo>
                <a:cubicBezTo>
                  <a:pt x="745" y="184"/>
                  <a:pt x="723" y="174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576" y="27"/>
                  <a:pt x="576" y="27"/>
                  <a:pt x="576" y="27"/>
                </a:cubicBezTo>
                <a:cubicBezTo>
                  <a:pt x="559" y="10"/>
                  <a:pt x="535" y="1"/>
                  <a:pt x="512" y="0"/>
                </a:cubicBezTo>
                <a:cubicBezTo>
                  <a:pt x="489" y="1"/>
                  <a:pt x="465" y="10"/>
                  <a:pt x="448" y="27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01" y="174"/>
                  <a:pt x="279" y="184"/>
                  <a:pt x="256" y="184"/>
                </a:cubicBezTo>
                <a:cubicBezTo>
                  <a:pt x="233" y="184"/>
                  <a:pt x="211" y="174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64" y="27"/>
                  <a:pt x="64" y="27"/>
                  <a:pt x="64" y="27"/>
                </a:cubicBezTo>
                <a:cubicBezTo>
                  <a:pt x="47" y="10"/>
                  <a:pt x="23" y="1"/>
                  <a:pt x="0" y="0"/>
                </a:cubicBezTo>
                <a:cubicBezTo>
                  <a:pt x="0" y="384"/>
                  <a:pt x="0" y="384"/>
                  <a:pt x="0" y="384"/>
                </a:cubicBezTo>
                <a:cubicBezTo>
                  <a:pt x="7680" y="384"/>
                  <a:pt x="7680" y="384"/>
                  <a:pt x="7680" y="384"/>
                </a:cubicBezTo>
                <a:cubicBezTo>
                  <a:pt x="7680" y="0"/>
                  <a:pt x="7680" y="0"/>
                  <a:pt x="7680" y="0"/>
                </a:cubicBezTo>
                <a:cubicBezTo>
                  <a:pt x="7657" y="1"/>
                  <a:pt x="7633" y="10"/>
                  <a:pt x="7616" y="27"/>
                </a:cubicBezTo>
                <a:close/>
              </a:path>
            </a:pathLst>
          </a:custGeom>
          <a:solidFill>
            <a:srgbClr val="C8CF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3" name="Thanks">
            <a:extLst>
              <a:ext uri="{FF2B5EF4-FFF2-40B4-BE49-F238E27FC236}">
                <a16:creationId xmlns:a16="http://schemas.microsoft.com/office/drawing/2014/main" id="{7E567D8E-077F-471B-8015-BA95D74CA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1269" y="2796719"/>
            <a:ext cx="3472682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ru-RU" altLang="ru-RU" sz="5333" b="1" dirty="0" smtClean="0">
                <a:solidFill>
                  <a:srgbClr val="2B3256"/>
                </a:solidFill>
                <a:latin typeface="Nexa Bold" panose="02000000000000000000" pitchFamily="50" charset="0"/>
              </a:rPr>
              <a:t>СПАСИБО</a:t>
            </a:r>
            <a:endParaRPr lang="ru-RU" altLang="ru-RU" sz="5333" dirty="0"/>
          </a:p>
        </p:txBody>
      </p:sp>
      <p:sp>
        <p:nvSpPr>
          <p:cNvPr id="14" name="for">
            <a:extLst>
              <a:ext uri="{FF2B5EF4-FFF2-40B4-BE49-F238E27FC236}">
                <a16:creationId xmlns:a16="http://schemas.microsoft.com/office/drawing/2014/main" id="{3DD6E6BF-8D51-4E86-AF5B-6C9B93504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0836" y="3330119"/>
            <a:ext cx="84638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ru-RU" altLang="ru-RU" sz="5200" dirty="0" smtClean="0">
                <a:solidFill>
                  <a:srgbClr val="2B3256"/>
                </a:solidFill>
                <a:latin typeface="Nexa Light" panose="02000000000000000000" pitchFamily="50" charset="0"/>
              </a:rPr>
              <a:t>ЗА</a:t>
            </a:r>
            <a:endParaRPr lang="ru-RU" altLang="ru-RU" sz="2400" dirty="0"/>
          </a:p>
        </p:txBody>
      </p:sp>
      <p:sp>
        <p:nvSpPr>
          <p:cNvPr id="15" name="Watching">
            <a:extLst>
              <a:ext uri="{FF2B5EF4-FFF2-40B4-BE49-F238E27FC236}">
                <a16:creationId xmlns:a16="http://schemas.microsoft.com/office/drawing/2014/main" id="{3D1C5350-4B57-4FA3-9909-FC9F812A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036" y="3406319"/>
            <a:ext cx="3486532" cy="69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ru-RU" altLang="ru-RU" sz="4533" dirty="0" smtClean="0">
                <a:solidFill>
                  <a:srgbClr val="2B3256"/>
                </a:solidFill>
                <a:latin typeface="Nexa Light" panose="02000000000000000000" pitchFamily="50" charset="0"/>
              </a:rPr>
              <a:t>ВНИМАНИЕ!</a:t>
            </a:r>
            <a:endParaRPr lang="ru-RU" altLang="ru-RU" sz="2400" dirty="0"/>
          </a:p>
        </p:txBody>
      </p:sp>
      <p:grpSp>
        <p:nvGrpSpPr>
          <p:cNvPr id="16" name="Line logo">
            <a:extLst>
              <a:ext uri="{FF2B5EF4-FFF2-40B4-BE49-F238E27FC236}">
                <a16:creationId xmlns:a16="http://schemas.microsoft.com/office/drawing/2014/main" id="{3437175C-C872-4D7D-9F07-6FE2A97BAD51}"/>
              </a:ext>
            </a:extLst>
          </p:cNvPr>
          <p:cNvGrpSpPr/>
          <p:nvPr/>
        </p:nvGrpSpPr>
        <p:grpSpPr>
          <a:xfrm>
            <a:off x="3312548" y="4068837"/>
            <a:ext cx="3062817" cy="80433"/>
            <a:chOff x="2755900" y="3362326"/>
            <a:chExt cx="2297113" cy="60325"/>
          </a:xfrm>
        </p:grpSpPr>
        <p:sp>
          <p:nvSpPr>
            <p:cNvPr id="17" name="Freeform 70">
              <a:extLst>
                <a:ext uri="{FF2B5EF4-FFF2-40B4-BE49-F238E27FC236}">
                  <a16:creationId xmlns:a16="http://schemas.microsoft.com/office/drawing/2014/main" id="{6F6FFAF2-60F7-4167-901A-AC600880D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900" y="3362326"/>
              <a:ext cx="374650" cy="60325"/>
            </a:xfrm>
            <a:custGeom>
              <a:avLst/>
              <a:gdLst>
                <a:gd name="T0" fmla="*/ 0 w 236"/>
                <a:gd name="T1" fmla="*/ 0 h 38"/>
                <a:gd name="T2" fmla="*/ 200 w 236"/>
                <a:gd name="T3" fmla="*/ 0 h 38"/>
                <a:gd name="T4" fmla="*/ 236 w 23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8">
                  <a:moveTo>
                    <a:pt x="0" y="0"/>
                  </a:moveTo>
                  <a:lnTo>
                    <a:pt x="200" y="0"/>
                  </a:lnTo>
                  <a:lnTo>
                    <a:pt x="236" y="38"/>
                  </a:lnTo>
                </a:path>
              </a:pathLst>
            </a:custGeom>
            <a:noFill/>
            <a:ln w="28575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" name="Freeform 71">
              <a:extLst>
                <a:ext uri="{FF2B5EF4-FFF2-40B4-BE49-F238E27FC236}">
                  <a16:creationId xmlns:a16="http://schemas.microsoft.com/office/drawing/2014/main" id="{9AEF2D46-9D79-4C9D-AF4A-A26DFDB81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075" y="3362326"/>
              <a:ext cx="374650" cy="60325"/>
            </a:xfrm>
            <a:custGeom>
              <a:avLst/>
              <a:gdLst>
                <a:gd name="T0" fmla="*/ 0 w 236"/>
                <a:gd name="T1" fmla="*/ 0 h 38"/>
                <a:gd name="T2" fmla="*/ 200 w 236"/>
                <a:gd name="T3" fmla="*/ 0 h 38"/>
                <a:gd name="T4" fmla="*/ 236 w 23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8">
                  <a:moveTo>
                    <a:pt x="0" y="0"/>
                  </a:moveTo>
                  <a:lnTo>
                    <a:pt x="200" y="0"/>
                  </a:lnTo>
                  <a:lnTo>
                    <a:pt x="236" y="38"/>
                  </a:lnTo>
                </a:path>
              </a:pathLst>
            </a:custGeom>
            <a:noFill/>
            <a:ln w="28575" cap="flat">
              <a:solidFill>
                <a:schemeClr val="accent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9" name="Freeform 72">
              <a:extLst>
                <a:ext uri="{FF2B5EF4-FFF2-40B4-BE49-F238E27FC236}">
                  <a16:creationId xmlns:a16="http://schemas.microsoft.com/office/drawing/2014/main" id="{F2952C01-AD61-4D46-A819-4CDCD479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4250" y="3362326"/>
              <a:ext cx="374650" cy="60325"/>
            </a:xfrm>
            <a:custGeom>
              <a:avLst/>
              <a:gdLst>
                <a:gd name="T0" fmla="*/ 0 w 236"/>
                <a:gd name="T1" fmla="*/ 0 h 38"/>
                <a:gd name="T2" fmla="*/ 200 w 236"/>
                <a:gd name="T3" fmla="*/ 0 h 38"/>
                <a:gd name="T4" fmla="*/ 236 w 23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8">
                  <a:moveTo>
                    <a:pt x="0" y="0"/>
                  </a:moveTo>
                  <a:lnTo>
                    <a:pt x="200" y="0"/>
                  </a:lnTo>
                  <a:lnTo>
                    <a:pt x="236" y="38"/>
                  </a:lnTo>
                </a:path>
              </a:pathLst>
            </a:custGeom>
            <a:noFill/>
            <a:ln w="28575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0" name="Freeform 73">
              <a:extLst>
                <a:ext uri="{FF2B5EF4-FFF2-40B4-BE49-F238E27FC236}">
                  <a16:creationId xmlns:a16="http://schemas.microsoft.com/office/drawing/2014/main" id="{60B3250C-41F7-47D0-A992-70E8CC2E2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013" y="3362326"/>
              <a:ext cx="374650" cy="60325"/>
            </a:xfrm>
            <a:custGeom>
              <a:avLst/>
              <a:gdLst>
                <a:gd name="T0" fmla="*/ 0 w 236"/>
                <a:gd name="T1" fmla="*/ 0 h 38"/>
                <a:gd name="T2" fmla="*/ 199 w 236"/>
                <a:gd name="T3" fmla="*/ 0 h 38"/>
                <a:gd name="T4" fmla="*/ 236 w 23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8">
                  <a:moveTo>
                    <a:pt x="0" y="0"/>
                  </a:moveTo>
                  <a:lnTo>
                    <a:pt x="199" y="0"/>
                  </a:lnTo>
                  <a:lnTo>
                    <a:pt x="236" y="38"/>
                  </a:lnTo>
                </a:path>
              </a:pathLst>
            </a:custGeom>
            <a:noFill/>
            <a:ln w="28575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id="{364EC1D7-7C99-4187-8DA5-7DB2306D4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4188" y="3362326"/>
              <a:ext cx="374650" cy="60325"/>
            </a:xfrm>
            <a:custGeom>
              <a:avLst/>
              <a:gdLst>
                <a:gd name="T0" fmla="*/ 0 w 236"/>
                <a:gd name="T1" fmla="*/ 0 h 38"/>
                <a:gd name="T2" fmla="*/ 199 w 236"/>
                <a:gd name="T3" fmla="*/ 0 h 38"/>
                <a:gd name="T4" fmla="*/ 236 w 23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8">
                  <a:moveTo>
                    <a:pt x="0" y="0"/>
                  </a:moveTo>
                  <a:lnTo>
                    <a:pt x="199" y="0"/>
                  </a:lnTo>
                  <a:lnTo>
                    <a:pt x="236" y="38"/>
                  </a:lnTo>
                </a:path>
              </a:pathLst>
            </a:custGeom>
            <a:noFill/>
            <a:ln w="28575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2" name="Freeform 75">
              <a:extLst>
                <a:ext uri="{FF2B5EF4-FFF2-40B4-BE49-F238E27FC236}">
                  <a16:creationId xmlns:a16="http://schemas.microsoft.com/office/drawing/2014/main" id="{42D70290-9818-4FDB-9DCC-9295DD151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3362326"/>
              <a:ext cx="374650" cy="60325"/>
            </a:xfrm>
            <a:custGeom>
              <a:avLst/>
              <a:gdLst>
                <a:gd name="T0" fmla="*/ 0 w 236"/>
                <a:gd name="T1" fmla="*/ 0 h 38"/>
                <a:gd name="T2" fmla="*/ 200 w 236"/>
                <a:gd name="T3" fmla="*/ 0 h 38"/>
                <a:gd name="T4" fmla="*/ 236 w 236"/>
                <a:gd name="T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38">
                  <a:moveTo>
                    <a:pt x="0" y="0"/>
                  </a:moveTo>
                  <a:lnTo>
                    <a:pt x="200" y="0"/>
                  </a:lnTo>
                  <a:lnTo>
                    <a:pt x="236" y="38"/>
                  </a:lnTo>
                </a:path>
              </a:pathLst>
            </a:custGeom>
            <a:noFill/>
            <a:ln w="28575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</p:spTree>
    <p:extLst>
      <p:ext uri="{BB962C8B-B14F-4D97-AF65-F5344CB8AC3E}">
        <p14:creationId xmlns:p14="http://schemas.microsoft.com/office/powerpoint/2010/main" val="148555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1000">
        <p14:pan dir="u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20B0C3"/>
            </a:gs>
            <a:gs pos="100000">
              <a:srgbClr val="92CAD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50A7F95-D102-49F1-970B-E5C2D81067C2}"/>
              </a:ext>
            </a:extLst>
          </p:cNvPr>
          <p:cNvGrpSpPr>
            <a:grpSpLocks noChangeAspect="1"/>
          </p:cNvGrpSpPr>
          <p:nvPr/>
        </p:nvGrpSpPr>
        <p:grpSpPr>
          <a:xfrm>
            <a:off x="6380149" y="2703592"/>
            <a:ext cx="5624240" cy="4096713"/>
            <a:chOff x="754674" y="9525"/>
            <a:chExt cx="8009204" cy="542823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9CFC3B1-C178-49BE-8B02-7785230B325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4674" y="688988"/>
              <a:ext cx="7864837" cy="4591485"/>
              <a:chOff x="112712" y="2174875"/>
              <a:chExt cx="3978276" cy="2322514"/>
            </a:xfrm>
          </p:grpSpPr>
          <p:grpSp>
            <p:nvGrpSpPr>
              <p:cNvPr id="677" name="Group 676">
                <a:extLst>
                  <a:ext uri="{FF2B5EF4-FFF2-40B4-BE49-F238E27FC236}">
                    <a16:creationId xmlns:a16="http://schemas.microsoft.com/office/drawing/2014/main" id="{5A725032-0E4B-4475-BF93-2F864C871CD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12712" y="2478087"/>
                <a:ext cx="3978276" cy="1901825"/>
                <a:chOff x="4414838" y="2339975"/>
                <a:chExt cx="3978276" cy="1901825"/>
              </a:xfrm>
            </p:grpSpPr>
            <p:sp>
              <p:nvSpPr>
                <p:cNvPr id="810" name="Freeform 260">
                  <a:extLst>
                    <a:ext uri="{FF2B5EF4-FFF2-40B4-BE49-F238E27FC236}">
                      <a16:creationId xmlns:a16="http://schemas.microsoft.com/office/drawing/2014/main" id="{302C9325-B80B-425E-ACA9-2AC8C8E2F3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414838" y="2489200"/>
                  <a:ext cx="1339850" cy="1752600"/>
                </a:xfrm>
                <a:custGeom>
                  <a:avLst/>
                  <a:gdLst>
                    <a:gd name="T0" fmla="*/ 488 w 1075"/>
                    <a:gd name="T1" fmla="*/ 441 h 1406"/>
                    <a:gd name="T2" fmla="*/ 420 w 1075"/>
                    <a:gd name="T3" fmla="*/ 485 h 1406"/>
                    <a:gd name="T4" fmla="*/ 472 w 1075"/>
                    <a:gd name="T5" fmla="*/ 568 h 1406"/>
                    <a:gd name="T6" fmla="*/ 514 w 1075"/>
                    <a:gd name="T7" fmla="*/ 555 h 1406"/>
                    <a:gd name="T8" fmla="*/ 506 w 1075"/>
                    <a:gd name="T9" fmla="*/ 603 h 1406"/>
                    <a:gd name="T10" fmla="*/ 560 w 1075"/>
                    <a:gd name="T11" fmla="*/ 655 h 1406"/>
                    <a:gd name="T12" fmla="*/ 635 w 1075"/>
                    <a:gd name="T13" fmla="*/ 688 h 1406"/>
                    <a:gd name="T14" fmla="*/ 681 w 1075"/>
                    <a:gd name="T15" fmla="*/ 656 h 1406"/>
                    <a:gd name="T16" fmla="*/ 700 w 1075"/>
                    <a:gd name="T17" fmla="*/ 654 h 1406"/>
                    <a:gd name="T18" fmla="*/ 778 w 1075"/>
                    <a:gd name="T19" fmla="*/ 668 h 1406"/>
                    <a:gd name="T20" fmla="*/ 881 w 1075"/>
                    <a:gd name="T21" fmla="*/ 724 h 1406"/>
                    <a:gd name="T22" fmla="*/ 887 w 1075"/>
                    <a:gd name="T23" fmla="*/ 806 h 1406"/>
                    <a:gd name="T24" fmla="*/ 928 w 1075"/>
                    <a:gd name="T25" fmla="*/ 807 h 1406"/>
                    <a:gd name="T26" fmla="*/ 1002 w 1075"/>
                    <a:gd name="T27" fmla="*/ 820 h 1406"/>
                    <a:gd name="T28" fmla="*/ 1042 w 1075"/>
                    <a:gd name="T29" fmla="*/ 919 h 1406"/>
                    <a:gd name="T30" fmla="*/ 931 w 1075"/>
                    <a:gd name="T31" fmla="*/ 1070 h 1406"/>
                    <a:gd name="T32" fmla="*/ 838 w 1075"/>
                    <a:gd name="T33" fmla="*/ 1184 h 1406"/>
                    <a:gd name="T34" fmla="*/ 838 w 1075"/>
                    <a:gd name="T35" fmla="*/ 1200 h 1406"/>
                    <a:gd name="T36" fmla="*/ 791 w 1075"/>
                    <a:gd name="T37" fmla="*/ 1248 h 1406"/>
                    <a:gd name="T38" fmla="*/ 767 w 1075"/>
                    <a:gd name="T39" fmla="*/ 1299 h 1406"/>
                    <a:gd name="T40" fmla="*/ 747 w 1075"/>
                    <a:gd name="T41" fmla="*/ 1364 h 1406"/>
                    <a:gd name="T42" fmla="*/ 743 w 1075"/>
                    <a:gd name="T43" fmla="*/ 1384 h 1406"/>
                    <a:gd name="T44" fmla="*/ 708 w 1075"/>
                    <a:gd name="T45" fmla="*/ 1261 h 1406"/>
                    <a:gd name="T46" fmla="*/ 707 w 1075"/>
                    <a:gd name="T47" fmla="*/ 1105 h 1406"/>
                    <a:gd name="T48" fmla="*/ 598 w 1075"/>
                    <a:gd name="T49" fmla="*/ 856 h 1406"/>
                    <a:gd name="T50" fmla="*/ 601 w 1075"/>
                    <a:gd name="T51" fmla="*/ 780 h 1406"/>
                    <a:gd name="T52" fmla="*/ 611 w 1075"/>
                    <a:gd name="T53" fmla="*/ 685 h 1406"/>
                    <a:gd name="T54" fmla="*/ 490 w 1075"/>
                    <a:gd name="T55" fmla="*/ 626 h 1406"/>
                    <a:gd name="T56" fmla="*/ 340 w 1075"/>
                    <a:gd name="T57" fmla="*/ 547 h 1406"/>
                    <a:gd name="T58" fmla="*/ 262 w 1075"/>
                    <a:gd name="T59" fmla="*/ 432 h 1406"/>
                    <a:gd name="T60" fmla="*/ 260 w 1075"/>
                    <a:gd name="T61" fmla="*/ 469 h 1406"/>
                    <a:gd name="T62" fmla="*/ 199 w 1075"/>
                    <a:gd name="T63" fmla="*/ 291 h 1406"/>
                    <a:gd name="T64" fmla="*/ 176 w 1075"/>
                    <a:gd name="T65" fmla="*/ 125 h 1406"/>
                    <a:gd name="T66" fmla="*/ 40 w 1075"/>
                    <a:gd name="T67" fmla="*/ 140 h 1406"/>
                    <a:gd name="T68" fmla="*/ 84 w 1075"/>
                    <a:gd name="T69" fmla="*/ 72 h 1406"/>
                    <a:gd name="T70" fmla="*/ 104 w 1075"/>
                    <a:gd name="T71" fmla="*/ 30 h 1406"/>
                    <a:gd name="T72" fmla="*/ 308 w 1075"/>
                    <a:gd name="T73" fmla="*/ 24 h 1406"/>
                    <a:gd name="T74" fmla="*/ 450 w 1075"/>
                    <a:gd name="T75" fmla="*/ 36 h 1406"/>
                    <a:gd name="T76" fmla="*/ 484 w 1075"/>
                    <a:gd name="T77" fmla="*/ 54 h 1406"/>
                    <a:gd name="T78" fmla="*/ 499 w 1075"/>
                    <a:gd name="T79" fmla="*/ 164 h 1406"/>
                    <a:gd name="T80" fmla="*/ 532 w 1075"/>
                    <a:gd name="T81" fmla="*/ 174 h 1406"/>
                    <a:gd name="T82" fmla="*/ 521 w 1075"/>
                    <a:gd name="T83" fmla="*/ 102 h 1406"/>
                    <a:gd name="T84" fmla="*/ 579 w 1075"/>
                    <a:gd name="T85" fmla="*/ 130 h 1406"/>
                    <a:gd name="T86" fmla="*/ 661 w 1075"/>
                    <a:gd name="T87" fmla="*/ 169 h 1406"/>
                    <a:gd name="T88" fmla="*/ 692 w 1075"/>
                    <a:gd name="T89" fmla="*/ 185 h 1406"/>
                    <a:gd name="T90" fmla="*/ 619 w 1075"/>
                    <a:gd name="T91" fmla="*/ 254 h 1406"/>
                    <a:gd name="T92" fmla="*/ 678 w 1075"/>
                    <a:gd name="T93" fmla="*/ 266 h 1406"/>
                    <a:gd name="T94" fmla="*/ 630 w 1075"/>
                    <a:gd name="T95" fmla="*/ 295 h 1406"/>
                    <a:gd name="T96" fmla="*/ 565 w 1075"/>
                    <a:gd name="T97" fmla="*/ 430 h 1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75" h="1406">
                      <a:moveTo>
                        <a:pt x="574" y="494"/>
                      </a:moveTo>
                      <a:cubicBezTo>
                        <a:pt x="574" y="494"/>
                        <a:pt x="571" y="453"/>
                        <a:pt x="534" y="439"/>
                      </a:cubicBezTo>
                      <a:cubicBezTo>
                        <a:pt x="496" y="425"/>
                        <a:pt x="488" y="441"/>
                        <a:pt x="488" y="441"/>
                      </a:cubicBezTo>
                      <a:cubicBezTo>
                        <a:pt x="488" y="441"/>
                        <a:pt x="487" y="450"/>
                        <a:pt x="482" y="447"/>
                      </a:cubicBezTo>
                      <a:cubicBezTo>
                        <a:pt x="476" y="444"/>
                        <a:pt x="457" y="430"/>
                        <a:pt x="433" y="448"/>
                      </a:cubicBezTo>
                      <a:cubicBezTo>
                        <a:pt x="409" y="466"/>
                        <a:pt x="420" y="485"/>
                        <a:pt x="420" y="485"/>
                      </a:cubicBezTo>
                      <a:cubicBezTo>
                        <a:pt x="420" y="485"/>
                        <a:pt x="413" y="505"/>
                        <a:pt x="418" y="530"/>
                      </a:cubicBezTo>
                      <a:cubicBezTo>
                        <a:pt x="423" y="555"/>
                        <a:pt x="436" y="570"/>
                        <a:pt x="436" y="570"/>
                      </a:cubicBezTo>
                      <a:cubicBezTo>
                        <a:pt x="436" y="570"/>
                        <a:pt x="448" y="579"/>
                        <a:pt x="472" y="568"/>
                      </a:cubicBezTo>
                      <a:cubicBezTo>
                        <a:pt x="497" y="557"/>
                        <a:pt x="483" y="548"/>
                        <a:pt x="488" y="544"/>
                      </a:cubicBezTo>
                      <a:cubicBezTo>
                        <a:pt x="497" y="540"/>
                        <a:pt x="501" y="539"/>
                        <a:pt x="520" y="539"/>
                      </a:cubicBezTo>
                      <a:cubicBezTo>
                        <a:pt x="526" y="539"/>
                        <a:pt x="520" y="546"/>
                        <a:pt x="514" y="555"/>
                      </a:cubicBezTo>
                      <a:cubicBezTo>
                        <a:pt x="510" y="561"/>
                        <a:pt x="516" y="571"/>
                        <a:pt x="511" y="573"/>
                      </a:cubicBezTo>
                      <a:cubicBezTo>
                        <a:pt x="506" y="574"/>
                        <a:pt x="511" y="578"/>
                        <a:pt x="511" y="589"/>
                      </a:cubicBezTo>
                      <a:cubicBezTo>
                        <a:pt x="510" y="599"/>
                        <a:pt x="502" y="599"/>
                        <a:pt x="506" y="603"/>
                      </a:cubicBezTo>
                      <a:cubicBezTo>
                        <a:pt x="509" y="607"/>
                        <a:pt x="532" y="601"/>
                        <a:pt x="544" y="604"/>
                      </a:cubicBezTo>
                      <a:cubicBezTo>
                        <a:pt x="556" y="607"/>
                        <a:pt x="562" y="608"/>
                        <a:pt x="563" y="612"/>
                      </a:cubicBezTo>
                      <a:cubicBezTo>
                        <a:pt x="564" y="617"/>
                        <a:pt x="552" y="641"/>
                        <a:pt x="560" y="655"/>
                      </a:cubicBezTo>
                      <a:cubicBezTo>
                        <a:pt x="569" y="669"/>
                        <a:pt x="576" y="683"/>
                        <a:pt x="584" y="686"/>
                      </a:cubicBezTo>
                      <a:cubicBezTo>
                        <a:pt x="592" y="689"/>
                        <a:pt x="601" y="676"/>
                        <a:pt x="606" y="675"/>
                      </a:cubicBezTo>
                      <a:cubicBezTo>
                        <a:pt x="610" y="675"/>
                        <a:pt x="628" y="694"/>
                        <a:pt x="635" y="688"/>
                      </a:cubicBezTo>
                      <a:cubicBezTo>
                        <a:pt x="642" y="681"/>
                        <a:pt x="638" y="666"/>
                        <a:pt x="651" y="660"/>
                      </a:cubicBezTo>
                      <a:cubicBezTo>
                        <a:pt x="664" y="654"/>
                        <a:pt x="679" y="647"/>
                        <a:pt x="683" y="646"/>
                      </a:cubicBezTo>
                      <a:cubicBezTo>
                        <a:pt x="688" y="645"/>
                        <a:pt x="683" y="647"/>
                        <a:pt x="681" y="656"/>
                      </a:cubicBezTo>
                      <a:cubicBezTo>
                        <a:pt x="680" y="666"/>
                        <a:pt x="681" y="677"/>
                        <a:pt x="688" y="679"/>
                      </a:cubicBezTo>
                      <a:cubicBezTo>
                        <a:pt x="695" y="680"/>
                        <a:pt x="692" y="671"/>
                        <a:pt x="690" y="666"/>
                      </a:cubicBezTo>
                      <a:cubicBezTo>
                        <a:pt x="688" y="662"/>
                        <a:pt x="689" y="654"/>
                        <a:pt x="700" y="654"/>
                      </a:cubicBezTo>
                      <a:cubicBezTo>
                        <a:pt x="711" y="655"/>
                        <a:pt x="714" y="663"/>
                        <a:pt x="723" y="665"/>
                      </a:cubicBezTo>
                      <a:cubicBezTo>
                        <a:pt x="731" y="666"/>
                        <a:pt x="754" y="672"/>
                        <a:pt x="760" y="668"/>
                      </a:cubicBezTo>
                      <a:cubicBezTo>
                        <a:pt x="765" y="664"/>
                        <a:pt x="771" y="665"/>
                        <a:pt x="778" y="668"/>
                      </a:cubicBezTo>
                      <a:cubicBezTo>
                        <a:pt x="786" y="671"/>
                        <a:pt x="801" y="676"/>
                        <a:pt x="816" y="692"/>
                      </a:cubicBezTo>
                      <a:cubicBezTo>
                        <a:pt x="831" y="708"/>
                        <a:pt x="837" y="718"/>
                        <a:pt x="842" y="718"/>
                      </a:cubicBezTo>
                      <a:cubicBezTo>
                        <a:pt x="846" y="719"/>
                        <a:pt x="860" y="709"/>
                        <a:pt x="881" y="724"/>
                      </a:cubicBezTo>
                      <a:cubicBezTo>
                        <a:pt x="903" y="739"/>
                        <a:pt x="904" y="761"/>
                        <a:pt x="910" y="766"/>
                      </a:cubicBezTo>
                      <a:cubicBezTo>
                        <a:pt x="916" y="771"/>
                        <a:pt x="914" y="779"/>
                        <a:pt x="905" y="785"/>
                      </a:cubicBezTo>
                      <a:cubicBezTo>
                        <a:pt x="897" y="791"/>
                        <a:pt x="886" y="804"/>
                        <a:pt x="887" y="806"/>
                      </a:cubicBezTo>
                      <a:cubicBezTo>
                        <a:pt x="888" y="809"/>
                        <a:pt x="898" y="805"/>
                        <a:pt x="904" y="804"/>
                      </a:cubicBezTo>
                      <a:cubicBezTo>
                        <a:pt x="911" y="804"/>
                        <a:pt x="916" y="806"/>
                        <a:pt x="917" y="811"/>
                      </a:cubicBezTo>
                      <a:cubicBezTo>
                        <a:pt x="918" y="817"/>
                        <a:pt x="923" y="817"/>
                        <a:pt x="928" y="807"/>
                      </a:cubicBezTo>
                      <a:cubicBezTo>
                        <a:pt x="932" y="797"/>
                        <a:pt x="946" y="792"/>
                        <a:pt x="955" y="800"/>
                      </a:cubicBezTo>
                      <a:cubicBezTo>
                        <a:pt x="965" y="808"/>
                        <a:pt x="969" y="816"/>
                        <a:pt x="969" y="821"/>
                      </a:cubicBezTo>
                      <a:cubicBezTo>
                        <a:pt x="969" y="826"/>
                        <a:pt x="976" y="812"/>
                        <a:pt x="1002" y="820"/>
                      </a:cubicBezTo>
                      <a:cubicBezTo>
                        <a:pt x="1028" y="827"/>
                        <a:pt x="1043" y="844"/>
                        <a:pt x="1052" y="847"/>
                      </a:cubicBezTo>
                      <a:cubicBezTo>
                        <a:pt x="1070" y="852"/>
                        <a:pt x="1075" y="852"/>
                        <a:pt x="1073" y="869"/>
                      </a:cubicBezTo>
                      <a:cubicBezTo>
                        <a:pt x="1071" y="885"/>
                        <a:pt x="1058" y="903"/>
                        <a:pt x="1042" y="919"/>
                      </a:cubicBezTo>
                      <a:cubicBezTo>
                        <a:pt x="1025" y="936"/>
                        <a:pt x="1022" y="949"/>
                        <a:pt x="1022" y="966"/>
                      </a:cubicBezTo>
                      <a:cubicBezTo>
                        <a:pt x="1023" y="982"/>
                        <a:pt x="1007" y="1021"/>
                        <a:pt x="999" y="1033"/>
                      </a:cubicBezTo>
                      <a:cubicBezTo>
                        <a:pt x="990" y="1045"/>
                        <a:pt x="948" y="1057"/>
                        <a:pt x="931" y="1070"/>
                      </a:cubicBezTo>
                      <a:cubicBezTo>
                        <a:pt x="914" y="1083"/>
                        <a:pt x="927" y="1107"/>
                        <a:pt x="914" y="1121"/>
                      </a:cubicBezTo>
                      <a:cubicBezTo>
                        <a:pt x="902" y="1135"/>
                        <a:pt x="883" y="1160"/>
                        <a:pt x="872" y="1175"/>
                      </a:cubicBezTo>
                      <a:cubicBezTo>
                        <a:pt x="861" y="1189"/>
                        <a:pt x="849" y="1193"/>
                        <a:pt x="838" y="1184"/>
                      </a:cubicBezTo>
                      <a:cubicBezTo>
                        <a:pt x="828" y="1175"/>
                        <a:pt x="830" y="1175"/>
                        <a:pt x="829" y="1170"/>
                      </a:cubicBezTo>
                      <a:cubicBezTo>
                        <a:pt x="828" y="1166"/>
                        <a:pt x="824" y="1160"/>
                        <a:pt x="824" y="1171"/>
                      </a:cubicBezTo>
                      <a:cubicBezTo>
                        <a:pt x="823" y="1181"/>
                        <a:pt x="833" y="1192"/>
                        <a:pt x="838" y="1200"/>
                      </a:cubicBezTo>
                      <a:cubicBezTo>
                        <a:pt x="844" y="1208"/>
                        <a:pt x="840" y="1219"/>
                        <a:pt x="826" y="1225"/>
                      </a:cubicBezTo>
                      <a:cubicBezTo>
                        <a:pt x="812" y="1230"/>
                        <a:pt x="800" y="1229"/>
                        <a:pt x="795" y="1231"/>
                      </a:cubicBezTo>
                      <a:cubicBezTo>
                        <a:pt x="790" y="1233"/>
                        <a:pt x="795" y="1239"/>
                        <a:pt x="791" y="1248"/>
                      </a:cubicBezTo>
                      <a:cubicBezTo>
                        <a:pt x="787" y="1258"/>
                        <a:pt x="780" y="1260"/>
                        <a:pt x="774" y="1257"/>
                      </a:cubicBezTo>
                      <a:cubicBezTo>
                        <a:pt x="768" y="1254"/>
                        <a:pt x="769" y="1260"/>
                        <a:pt x="770" y="1269"/>
                      </a:cubicBezTo>
                      <a:cubicBezTo>
                        <a:pt x="772" y="1278"/>
                        <a:pt x="779" y="1296"/>
                        <a:pt x="767" y="1299"/>
                      </a:cubicBezTo>
                      <a:cubicBezTo>
                        <a:pt x="755" y="1303"/>
                        <a:pt x="748" y="1309"/>
                        <a:pt x="755" y="1315"/>
                      </a:cubicBezTo>
                      <a:cubicBezTo>
                        <a:pt x="762" y="1321"/>
                        <a:pt x="767" y="1322"/>
                        <a:pt x="768" y="1325"/>
                      </a:cubicBezTo>
                      <a:cubicBezTo>
                        <a:pt x="770" y="1328"/>
                        <a:pt x="740" y="1355"/>
                        <a:pt x="747" y="1364"/>
                      </a:cubicBezTo>
                      <a:cubicBezTo>
                        <a:pt x="753" y="1373"/>
                        <a:pt x="757" y="1394"/>
                        <a:pt x="766" y="1398"/>
                      </a:cubicBezTo>
                      <a:cubicBezTo>
                        <a:pt x="775" y="1402"/>
                        <a:pt x="765" y="1406"/>
                        <a:pt x="753" y="1404"/>
                      </a:cubicBezTo>
                      <a:cubicBezTo>
                        <a:pt x="741" y="1402"/>
                        <a:pt x="740" y="1389"/>
                        <a:pt x="743" y="1384"/>
                      </a:cubicBezTo>
                      <a:cubicBezTo>
                        <a:pt x="746" y="1380"/>
                        <a:pt x="746" y="1381"/>
                        <a:pt x="731" y="1378"/>
                      </a:cubicBezTo>
                      <a:cubicBezTo>
                        <a:pt x="716" y="1375"/>
                        <a:pt x="702" y="1351"/>
                        <a:pt x="704" y="1327"/>
                      </a:cubicBezTo>
                      <a:cubicBezTo>
                        <a:pt x="706" y="1303"/>
                        <a:pt x="711" y="1265"/>
                        <a:pt x="708" y="1261"/>
                      </a:cubicBezTo>
                      <a:cubicBezTo>
                        <a:pt x="705" y="1258"/>
                        <a:pt x="697" y="1259"/>
                        <a:pt x="698" y="1247"/>
                      </a:cubicBezTo>
                      <a:cubicBezTo>
                        <a:pt x="699" y="1234"/>
                        <a:pt x="693" y="1231"/>
                        <a:pt x="702" y="1196"/>
                      </a:cubicBezTo>
                      <a:cubicBezTo>
                        <a:pt x="712" y="1162"/>
                        <a:pt x="698" y="1139"/>
                        <a:pt x="707" y="1105"/>
                      </a:cubicBezTo>
                      <a:cubicBezTo>
                        <a:pt x="716" y="1072"/>
                        <a:pt x="713" y="1016"/>
                        <a:pt x="710" y="1004"/>
                      </a:cubicBezTo>
                      <a:cubicBezTo>
                        <a:pt x="707" y="993"/>
                        <a:pt x="673" y="981"/>
                        <a:pt x="649" y="946"/>
                      </a:cubicBezTo>
                      <a:cubicBezTo>
                        <a:pt x="624" y="911"/>
                        <a:pt x="609" y="865"/>
                        <a:pt x="598" y="856"/>
                      </a:cubicBezTo>
                      <a:cubicBezTo>
                        <a:pt x="587" y="846"/>
                        <a:pt x="586" y="832"/>
                        <a:pt x="597" y="826"/>
                      </a:cubicBezTo>
                      <a:cubicBezTo>
                        <a:pt x="608" y="820"/>
                        <a:pt x="603" y="815"/>
                        <a:pt x="598" y="811"/>
                      </a:cubicBezTo>
                      <a:cubicBezTo>
                        <a:pt x="592" y="807"/>
                        <a:pt x="589" y="791"/>
                        <a:pt x="601" y="780"/>
                      </a:cubicBezTo>
                      <a:cubicBezTo>
                        <a:pt x="614" y="769"/>
                        <a:pt x="629" y="761"/>
                        <a:pt x="632" y="743"/>
                      </a:cubicBezTo>
                      <a:cubicBezTo>
                        <a:pt x="636" y="725"/>
                        <a:pt x="632" y="714"/>
                        <a:pt x="625" y="705"/>
                      </a:cubicBezTo>
                      <a:cubicBezTo>
                        <a:pt x="618" y="695"/>
                        <a:pt x="616" y="686"/>
                        <a:pt x="611" y="685"/>
                      </a:cubicBezTo>
                      <a:cubicBezTo>
                        <a:pt x="607" y="685"/>
                        <a:pt x="600" y="698"/>
                        <a:pt x="586" y="695"/>
                      </a:cubicBezTo>
                      <a:cubicBezTo>
                        <a:pt x="572" y="691"/>
                        <a:pt x="543" y="666"/>
                        <a:pt x="533" y="647"/>
                      </a:cubicBezTo>
                      <a:cubicBezTo>
                        <a:pt x="522" y="628"/>
                        <a:pt x="510" y="627"/>
                        <a:pt x="490" y="626"/>
                      </a:cubicBezTo>
                      <a:cubicBezTo>
                        <a:pt x="470" y="624"/>
                        <a:pt x="462" y="596"/>
                        <a:pt x="450" y="594"/>
                      </a:cubicBezTo>
                      <a:cubicBezTo>
                        <a:pt x="439" y="592"/>
                        <a:pt x="449" y="608"/>
                        <a:pt x="410" y="596"/>
                      </a:cubicBezTo>
                      <a:cubicBezTo>
                        <a:pt x="371" y="584"/>
                        <a:pt x="340" y="563"/>
                        <a:pt x="340" y="547"/>
                      </a:cubicBezTo>
                      <a:cubicBezTo>
                        <a:pt x="341" y="531"/>
                        <a:pt x="340" y="523"/>
                        <a:pt x="312" y="492"/>
                      </a:cubicBezTo>
                      <a:cubicBezTo>
                        <a:pt x="285" y="461"/>
                        <a:pt x="277" y="446"/>
                        <a:pt x="273" y="432"/>
                      </a:cubicBezTo>
                      <a:cubicBezTo>
                        <a:pt x="269" y="417"/>
                        <a:pt x="257" y="409"/>
                        <a:pt x="262" y="432"/>
                      </a:cubicBezTo>
                      <a:cubicBezTo>
                        <a:pt x="268" y="455"/>
                        <a:pt x="282" y="492"/>
                        <a:pt x="292" y="505"/>
                      </a:cubicBezTo>
                      <a:cubicBezTo>
                        <a:pt x="302" y="519"/>
                        <a:pt x="300" y="526"/>
                        <a:pt x="295" y="522"/>
                      </a:cubicBezTo>
                      <a:cubicBezTo>
                        <a:pt x="290" y="519"/>
                        <a:pt x="273" y="489"/>
                        <a:pt x="260" y="469"/>
                      </a:cubicBezTo>
                      <a:cubicBezTo>
                        <a:pt x="247" y="450"/>
                        <a:pt x="249" y="429"/>
                        <a:pt x="239" y="410"/>
                      </a:cubicBezTo>
                      <a:cubicBezTo>
                        <a:pt x="229" y="391"/>
                        <a:pt x="203" y="391"/>
                        <a:pt x="199" y="360"/>
                      </a:cubicBezTo>
                      <a:cubicBezTo>
                        <a:pt x="195" y="330"/>
                        <a:pt x="193" y="320"/>
                        <a:pt x="199" y="291"/>
                      </a:cubicBezTo>
                      <a:cubicBezTo>
                        <a:pt x="205" y="262"/>
                        <a:pt x="225" y="240"/>
                        <a:pt x="223" y="230"/>
                      </a:cubicBezTo>
                      <a:cubicBezTo>
                        <a:pt x="221" y="219"/>
                        <a:pt x="202" y="214"/>
                        <a:pt x="195" y="178"/>
                      </a:cubicBezTo>
                      <a:cubicBezTo>
                        <a:pt x="188" y="142"/>
                        <a:pt x="171" y="142"/>
                        <a:pt x="176" y="125"/>
                      </a:cubicBezTo>
                      <a:cubicBezTo>
                        <a:pt x="179" y="117"/>
                        <a:pt x="176" y="108"/>
                        <a:pt x="152" y="118"/>
                      </a:cubicBezTo>
                      <a:cubicBezTo>
                        <a:pt x="124" y="129"/>
                        <a:pt x="111" y="90"/>
                        <a:pt x="99" y="104"/>
                      </a:cubicBezTo>
                      <a:cubicBezTo>
                        <a:pt x="92" y="111"/>
                        <a:pt x="61" y="130"/>
                        <a:pt x="40" y="140"/>
                      </a:cubicBezTo>
                      <a:cubicBezTo>
                        <a:pt x="0" y="159"/>
                        <a:pt x="22" y="136"/>
                        <a:pt x="24" y="126"/>
                      </a:cubicBezTo>
                      <a:cubicBezTo>
                        <a:pt x="30" y="104"/>
                        <a:pt x="6" y="89"/>
                        <a:pt x="26" y="90"/>
                      </a:cubicBezTo>
                      <a:cubicBezTo>
                        <a:pt x="58" y="91"/>
                        <a:pt x="70" y="79"/>
                        <a:pt x="84" y="72"/>
                      </a:cubicBezTo>
                      <a:cubicBezTo>
                        <a:pt x="98" y="66"/>
                        <a:pt x="71" y="62"/>
                        <a:pt x="73" y="54"/>
                      </a:cubicBezTo>
                      <a:cubicBezTo>
                        <a:pt x="75" y="46"/>
                        <a:pt x="97" y="52"/>
                        <a:pt x="105" y="44"/>
                      </a:cubicBezTo>
                      <a:cubicBezTo>
                        <a:pt x="113" y="37"/>
                        <a:pt x="98" y="32"/>
                        <a:pt x="104" y="30"/>
                      </a:cubicBezTo>
                      <a:cubicBezTo>
                        <a:pt x="110" y="28"/>
                        <a:pt x="143" y="0"/>
                        <a:pt x="177" y="9"/>
                      </a:cubicBezTo>
                      <a:cubicBezTo>
                        <a:pt x="211" y="18"/>
                        <a:pt x="227" y="30"/>
                        <a:pt x="242" y="26"/>
                      </a:cubicBezTo>
                      <a:cubicBezTo>
                        <a:pt x="256" y="23"/>
                        <a:pt x="290" y="16"/>
                        <a:pt x="308" y="24"/>
                      </a:cubicBezTo>
                      <a:cubicBezTo>
                        <a:pt x="327" y="32"/>
                        <a:pt x="343" y="40"/>
                        <a:pt x="364" y="34"/>
                      </a:cubicBezTo>
                      <a:cubicBezTo>
                        <a:pt x="386" y="28"/>
                        <a:pt x="392" y="45"/>
                        <a:pt x="414" y="34"/>
                      </a:cubicBezTo>
                      <a:cubicBezTo>
                        <a:pt x="437" y="22"/>
                        <a:pt x="444" y="29"/>
                        <a:pt x="450" y="36"/>
                      </a:cubicBezTo>
                      <a:cubicBezTo>
                        <a:pt x="455" y="44"/>
                        <a:pt x="460" y="40"/>
                        <a:pt x="462" y="32"/>
                      </a:cubicBezTo>
                      <a:cubicBezTo>
                        <a:pt x="464" y="24"/>
                        <a:pt x="460" y="10"/>
                        <a:pt x="474" y="24"/>
                      </a:cubicBezTo>
                      <a:cubicBezTo>
                        <a:pt x="488" y="37"/>
                        <a:pt x="501" y="55"/>
                        <a:pt x="484" y="54"/>
                      </a:cubicBezTo>
                      <a:cubicBezTo>
                        <a:pt x="468" y="54"/>
                        <a:pt x="436" y="74"/>
                        <a:pt x="432" y="98"/>
                      </a:cubicBezTo>
                      <a:cubicBezTo>
                        <a:pt x="428" y="122"/>
                        <a:pt x="422" y="132"/>
                        <a:pt x="440" y="142"/>
                      </a:cubicBezTo>
                      <a:cubicBezTo>
                        <a:pt x="459" y="152"/>
                        <a:pt x="488" y="162"/>
                        <a:pt x="499" y="164"/>
                      </a:cubicBezTo>
                      <a:cubicBezTo>
                        <a:pt x="510" y="166"/>
                        <a:pt x="501" y="170"/>
                        <a:pt x="515" y="188"/>
                      </a:cubicBezTo>
                      <a:cubicBezTo>
                        <a:pt x="530" y="206"/>
                        <a:pt x="546" y="211"/>
                        <a:pt x="543" y="201"/>
                      </a:cubicBezTo>
                      <a:cubicBezTo>
                        <a:pt x="540" y="192"/>
                        <a:pt x="541" y="182"/>
                        <a:pt x="532" y="174"/>
                      </a:cubicBezTo>
                      <a:cubicBezTo>
                        <a:pt x="524" y="166"/>
                        <a:pt x="533" y="166"/>
                        <a:pt x="540" y="155"/>
                      </a:cubicBezTo>
                      <a:cubicBezTo>
                        <a:pt x="546" y="144"/>
                        <a:pt x="543" y="134"/>
                        <a:pt x="525" y="128"/>
                      </a:cubicBezTo>
                      <a:cubicBezTo>
                        <a:pt x="507" y="122"/>
                        <a:pt x="532" y="112"/>
                        <a:pt x="521" y="102"/>
                      </a:cubicBezTo>
                      <a:cubicBezTo>
                        <a:pt x="510" y="92"/>
                        <a:pt x="496" y="79"/>
                        <a:pt x="521" y="85"/>
                      </a:cubicBezTo>
                      <a:cubicBezTo>
                        <a:pt x="546" y="91"/>
                        <a:pt x="543" y="100"/>
                        <a:pt x="557" y="104"/>
                      </a:cubicBezTo>
                      <a:cubicBezTo>
                        <a:pt x="571" y="108"/>
                        <a:pt x="564" y="126"/>
                        <a:pt x="579" y="130"/>
                      </a:cubicBezTo>
                      <a:cubicBezTo>
                        <a:pt x="594" y="134"/>
                        <a:pt x="607" y="132"/>
                        <a:pt x="601" y="125"/>
                      </a:cubicBezTo>
                      <a:cubicBezTo>
                        <a:pt x="595" y="118"/>
                        <a:pt x="610" y="116"/>
                        <a:pt x="620" y="127"/>
                      </a:cubicBezTo>
                      <a:cubicBezTo>
                        <a:pt x="630" y="138"/>
                        <a:pt x="651" y="165"/>
                        <a:pt x="661" y="169"/>
                      </a:cubicBezTo>
                      <a:cubicBezTo>
                        <a:pt x="670" y="173"/>
                        <a:pt x="672" y="179"/>
                        <a:pt x="669" y="180"/>
                      </a:cubicBezTo>
                      <a:cubicBezTo>
                        <a:pt x="665" y="182"/>
                        <a:pt x="669" y="189"/>
                        <a:pt x="674" y="186"/>
                      </a:cubicBezTo>
                      <a:cubicBezTo>
                        <a:pt x="680" y="183"/>
                        <a:pt x="682" y="179"/>
                        <a:pt x="692" y="185"/>
                      </a:cubicBezTo>
                      <a:cubicBezTo>
                        <a:pt x="701" y="191"/>
                        <a:pt x="723" y="205"/>
                        <a:pt x="686" y="214"/>
                      </a:cubicBezTo>
                      <a:cubicBezTo>
                        <a:pt x="650" y="222"/>
                        <a:pt x="622" y="214"/>
                        <a:pt x="615" y="236"/>
                      </a:cubicBezTo>
                      <a:cubicBezTo>
                        <a:pt x="609" y="258"/>
                        <a:pt x="617" y="259"/>
                        <a:pt x="619" y="254"/>
                      </a:cubicBezTo>
                      <a:cubicBezTo>
                        <a:pt x="621" y="248"/>
                        <a:pt x="631" y="231"/>
                        <a:pt x="645" y="232"/>
                      </a:cubicBezTo>
                      <a:cubicBezTo>
                        <a:pt x="658" y="234"/>
                        <a:pt x="657" y="240"/>
                        <a:pt x="660" y="248"/>
                      </a:cubicBezTo>
                      <a:cubicBezTo>
                        <a:pt x="663" y="256"/>
                        <a:pt x="673" y="264"/>
                        <a:pt x="678" y="266"/>
                      </a:cubicBezTo>
                      <a:cubicBezTo>
                        <a:pt x="683" y="268"/>
                        <a:pt x="673" y="288"/>
                        <a:pt x="670" y="280"/>
                      </a:cubicBezTo>
                      <a:cubicBezTo>
                        <a:pt x="666" y="271"/>
                        <a:pt x="674" y="268"/>
                        <a:pt x="661" y="271"/>
                      </a:cubicBezTo>
                      <a:cubicBezTo>
                        <a:pt x="648" y="273"/>
                        <a:pt x="627" y="280"/>
                        <a:pt x="630" y="295"/>
                      </a:cubicBezTo>
                      <a:cubicBezTo>
                        <a:pt x="632" y="310"/>
                        <a:pt x="617" y="309"/>
                        <a:pt x="603" y="330"/>
                      </a:cubicBezTo>
                      <a:cubicBezTo>
                        <a:pt x="590" y="350"/>
                        <a:pt x="608" y="375"/>
                        <a:pt x="601" y="383"/>
                      </a:cubicBezTo>
                      <a:cubicBezTo>
                        <a:pt x="594" y="391"/>
                        <a:pt x="558" y="414"/>
                        <a:pt x="565" y="430"/>
                      </a:cubicBezTo>
                      <a:cubicBezTo>
                        <a:pt x="572" y="447"/>
                        <a:pt x="584" y="472"/>
                        <a:pt x="583" y="486"/>
                      </a:cubicBezTo>
                      <a:cubicBezTo>
                        <a:pt x="582" y="499"/>
                        <a:pt x="574" y="494"/>
                        <a:pt x="574" y="49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1" name="Freeform 261">
                  <a:extLst>
                    <a:ext uri="{FF2B5EF4-FFF2-40B4-BE49-F238E27FC236}">
                      <a16:creationId xmlns:a16="http://schemas.microsoft.com/office/drawing/2014/main" id="{E4595B04-E810-4BD7-84AB-9635DF1FDE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40301" y="2460625"/>
                  <a:ext cx="207963" cy="149225"/>
                </a:xfrm>
                <a:custGeom>
                  <a:avLst/>
                  <a:gdLst>
                    <a:gd name="T0" fmla="*/ 109 w 167"/>
                    <a:gd name="T1" fmla="*/ 93 h 120"/>
                    <a:gd name="T2" fmla="*/ 87 w 167"/>
                    <a:gd name="T3" fmla="*/ 91 h 120"/>
                    <a:gd name="T4" fmla="*/ 92 w 167"/>
                    <a:gd name="T5" fmla="*/ 83 h 120"/>
                    <a:gd name="T6" fmla="*/ 110 w 167"/>
                    <a:gd name="T7" fmla="*/ 83 h 120"/>
                    <a:gd name="T8" fmla="*/ 100 w 167"/>
                    <a:gd name="T9" fmla="*/ 74 h 120"/>
                    <a:gd name="T10" fmla="*/ 96 w 167"/>
                    <a:gd name="T11" fmla="*/ 54 h 120"/>
                    <a:gd name="T12" fmla="*/ 60 w 167"/>
                    <a:gd name="T13" fmla="*/ 33 h 120"/>
                    <a:gd name="T14" fmla="*/ 48 w 167"/>
                    <a:gd name="T15" fmla="*/ 38 h 120"/>
                    <a:gd name="T16" fmla="*/ 24 w 167"/>
                    <a:gd name="T17" fmla="*/ 36 h 120"/>
                    <a:gd name="T18" fmla="*/ 9 w 167"/>
                    <a:gd name="T19" fmla="*/ 12 h 120"/>
                    <a:gd name="T20" fmla="*/ 32 w 167"/>
                    <a:gd name="T21" fmla="*/ 5 h 120"/>
                    <a:gd name="T22" fmla="*/ 35 w 167"/>
                    <a:gd name="T23" fmla="*/ 18 h 120"/>
                    <a:gd name="T24" fmla="*/ 48 w 167"/>
                    <a:gd name="T25" fmla="*/ 10 h 120"/>
                    <a:gd name="T26" fmla="*/ 89 w 167"/>
                    <a:gd name="T27" fmla="*/ 31 h 120"/>
                    <a:gd name="T28" fmla="*/ 142 w 167"/>
                    <a:gd name="T29" fmla="*/ 62 h 120"/>
                    <a:gd name="T30" fmla="*/ 160 w 167"/>
                    <a:gd name="T31" fmla="*/ 79 h 120"/>
                    <a:gd name="T32" fmla="*/ 146 w 167"/>
                    <a:gd name="T33" fmla="*/ 77 h 120"/>
                    <a:gd name="T34" fmla="*/ 137 w 167"/>
                    <a:gd name="T35" fmla="*/ 82 h 120"/>
                    <a:gd name="T36" fmla="*/ 159 w 167"/>
                    <a:gd name="T37" fmla="*/ 100 h 120"/>
                    <a:gd name="T38" fmla="*/ 154 w 167"/>
                    <a:gd name="T39" fmla="*/ 116 h 120"/>
                    <a:gd name="T40" fmla="*/ 120 w 167"/>
                    <a:gd name="T41" fmla="*/ 98 h 120"/>
                    <a:gd name="T42" fmla="*/ 109 w 167"/>
                    <a:gd name="T43" fmla="*/ 93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7" h="120">
                      <a:moveTo>
                        <a:pt x="109" y="93"/>
                      </a:moveTo>
                      <a:cubicBezTo>
                        <a:pt x="98" y="94"/>
                        <a:pt x="93" y="96"/>
                        <a:pt x="87" y="91"/>
                      </a:cubicBezTo>
                      <a:cubicBezTo>
                        <a:pt x="82" y="86"/>
                        <a:pt x="82" y="80"/>
                        <a:pt x="92" y="83"/>
                      </a:cubicBezTo>
                      <a:cubicBezTo>
                        <a:pt x="101" y="86"/>
                        <a:pt x="105" y="85"/>
                        <a:pt x="110" y="83"/>
                      </a:cubicBezTo>
                      <a:cubicBezTo>
                        <a:pt x="115" y="81"/>
                        <a:pt x="103" y="80"/>
                        <a:pt x="100" y="74"/>
                      </a:cubicBezTo>
                      <a:cubicBezTo>
                        <a:pt x="98" y="68"/>
                        <a:pt x="108" y="63"/>
                        <a:pt x="96" y="54"/>
                      </a:cubicBezTo>
                      <a:cubicBezTo>
                        <a:pt x="85" y="45"/>
                        <a:pt x="65" y="31"/>
                        <a:pt x="60" y="33"/>
                      </a:cubicBezTo>
                      <a:cubicBezTo>
                        <a:pt x="56" y="34"/>
                        <a:pt x="61" y="41"/>
                        <a:pt x="48" y="38"/>
                      </a:cubicBezTo>
                      <a:cubicBezTo>
                        <a:pt x="35" y="34"/>
                        <a:pt x="32" y="37"/>
                        <a:pt x="24" y="36"/>
                      </a:cubicBezTo>
                      <a:cubicBezTo>
                        <a:pt x="16" y="35"/>
                        <a:pt x="0" y="22"/>
                        <a:pt x="9" y="12"/>
                      </a:cubicBezTo>
                      <a:cubicBezTo>
                        <a:pt x="18" y="2"/>
                        <a:pt x="37" y="0"/>
                        <a:pt x="32" y="5"/>
                      </a:cubicBezTo>
                      <a:cubicBezTo>
                        <a:pt x="27" y="10"/>
                        <a:pt x="30" y="21"/>
                        <a:pt x="35" y="18"/>
                      </a:cubicBezTo>
                      <a:cubicBezTo>
                        <a:pt x="40" y="16"/>
                        <a:pt x="39" y="9"/>
                        <a:pt x="48" y="10"/>
                      </a:cubicBezTo>
                      <a:cubicBezTo>
                        <a:pt x="58" y="10"/>
                        <a:pt x="73" y="18"/>
                        <a:pt x="89" y="31"/>
                      </a:cubicBezTo>
                      <a:cubicBezTo>
                        <a:pt x="106" y="44"/>
                        <a:pt x="128" y="57"/>
                        <a:pt x="142" y="62"/>
                      </a:cubicBezTo>
                      <a:cubicBezTo>
                        <a:pt x="156" y="68"/>
                        <a:pt x="160" y="74"/>
                        <a:pt x="160" y="79"/>
                      </a:cubicBezTo>
                      <a:cubicBezTo>
                        <a:pt x="161" y="84"/>
                        <a:pt x="158" y="85"/>
                        <a:pt x="146" y="77"/>
                      </a:cubicBezTo>
                      <a:cubicBezTo>
                        <a:pt x="133" y="69"/>
                        <a:pt x="125" y="73"/>
                        <a:pt x="137" y="82"/>
                      </a:cubicBezTo>
                      <a:cubicBezTo>
                        <a:pt x="149" y="90"/>
                        <a:pt x="154" y="94"/>
                        <a:pt x="159" y="100"/>
                      </a:cubicBezTo>
                      <a:cubicBezTo>
                        <a:pt x="163" y="107"/>
                        <a:pt x="167" y="120"/>
                        <a:pt x="154" y="116"/>
                      </a:cubicBezTo>
                      <a:cubicBezTo>
                        <a:pt x="141" y="111"/>
                        <a:pt x="126" y="105"/>
                        <a:pt x="120" y="98"/>
                      </a:cubicBezTo>
                      <a:cubicBezTo>
                        <a:pt x="114" y="91"/>
                        <a:pt x="109" y="93"/>
                        <a:pt x="109" y="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2" name="Freeform 262">
                  <a:extLst>
                    <a:ext uri="{FF2B5EF4-FFF2-40B4-BE49-F238E27FC236}">
                      <a16:creationId xmlns:a16="http://schemas.microsoft.com/office/drawing/2014/main" id="{348AB600-DC3E-414A-9216-320C148942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83201" y="2746375"/>
                  <a:ext cx="58738" cy="49213"/>
                </a:xfrm>
                <a:custGeom>
                  <a:avLst/>
                  <a:gdLst>
                    <a:gd name="T0" fmla="*/ 7 w 47"/>
                    <a:gd name="T1" fmla="*/ 4 h 39"/>
                    <a:gd name="T2" fmla="*/ 7 w 47"/>
                    <a:gd name="T3" fmla="*/ 31 h 39"/>
                    <a:gd name="T4" fmla="*/ 31 w 47"/>
                    <a:gd name="T5" fmla="*/ 37 h 39"/>
                    <a:gd name="T6" fmla="*/ 41 w 47"/>
                    <a:gd name="T7" fmla="*/ 29 h 39"/>
                    <a:gd name="T8" fmla="*/ 21 w 47"/>
                    <a:gd name="T9" fmla="*/ 19 h 39"/>
                    <a:gd name="T10" fmla="*/ 11 w 47"/>
                    <a:gd name="T11" fmla="*/ 1 h 39"/>
                    <a:gd name="T12" fmla="*/ 7 w 47"/>
                    <a:gd name="T13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" h="39">
                      <a:moveTo>
                        <a:pt x="7" y="4"/>
                      </a:moveTo>
                      <a:cubicBezTo>
                        <a:pt x="5" y="9"/>
                        <a:pt x="0" y="24"/>
                        <a:pt x="7" y="31"/>
                      </a:cubicBezTo>
                      <a:cubicBezTo>
                        <a:pt x="13" y="38"/>
                        <a:pt x="23" y="36"/>
                        <a:pt x="31" y="37"/>
                      </a:cubicBezTo>
                      <a:cubicBezTo>
                        <a:pt x="40" y="39"/>
                        <a:pt x="47" y="37"/>
                        <a:pt x="41" y="29"/>
                      </a:cubicBezTo>
                      <a:cubicBezTo>
                        <a:pt x="35" y="21"/>
                        <a:pt x="27" y="27"/>
                        <a:pt x="21" y="19"/>
                      </a:cubicBezTo>
                      <a:cubicBezTo>
                        <a:pt x="16" y="11"/>
                        <a:pt x="13" y="3"/>
                        <a:pt x="11" y="1"/>
                      </a:cubicBezTo>
                      <a:cubicBezTo>
                        <a:pt x="9" y="0"/>
                        <a:pt x="7" y="4"/>
                        <a:pt x="7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3" name="Freeform 263">
                  <a:extLst>
                    <a:ext uri="{FF2B5EF4-FFF2-40B4-BE49-F238E27FC236}">
                      <a16:creationId xmlns:a16="http://schemas.microsoft.com/office/drawing/2014/main" id="{E6A19FE2-CE38-422A-8A55-845FBA68B84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94288" y="3135313"/>
                  <a:ext cx="136525" cy="57150"/>
                </a:xfrm>
                <a:custGeom>
                  <a:avLst/>
                  <a:gdLst>
                    <a:gd name="T0" fmla="*/ 2 w 109"/>
                    <a:gd name="T1" fmla="*/ 13 h 45"/>
                    <a:gd name="T2" fmla="*/ 19 w 109"/>
                    <a:gd name="T3" fmla="*/ 0 h 45"/>
                    <a:gd name="T4" fmla="*/ 52 w 109"/>
                    <a:gd name="T5" fmla="*/ 9 h 45"/>
                    <a:gd name="T6" fmla="*/ 84 w 109"/>
                    <a:gd name="T7" fmla="*/ 23 h 45"/>
                    <a:gd name="T8" fmla="*/ 104 w 109"/>
                    <a:gd name="T9" fmla="*/ 34 h 45"/>
                    <a:gd name="T10" fmla="*/ 68 w 109"/>
                    <a:gd name="T11" fmla="*/ 43 h 45"/>
                    <a:gd name="T12" fmla="*/ 72 w 109"/>
                    <a:gd name="T13" fmla="*/ 34 h 45"/>
                    <a:gd name="T14" fmla="*/ 56 w 109"/>
                    <a:gd name="T15" fmla="*/ 23 h 45"/>
                    <a:gd name="T16" fmla="*/ 28 w 109"/>
                    <a:gd name="T17" fmla="*/ 12 h 45"/>
                    <a:gd name="T18" fmla="*/ 15 w 109"/>
                    <a:gd name="T19" fmla="*/ 7 h 45"/>
                    <a:gd name="T20" fmla="*/ 2 w 109"/>
                    <a:gd name="T21" fmla="*/ 13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9" h="45">
                      <a:moveTo>
                        <a:pt x="2" y="13"/>
                      </a:moveTo>
                      <a:cubicBezTo>
                        <a:pt x="0" y="12"/>
                        <a:pt x="1" y="0"/>
                        <a:pt x="19" y="0"/>
                      </a:cubicBezTo>
                      <a:cubicBezTo>
                        <a:pt x="38" y="1"/>
                        <a:pt x="43" y="4"/>
                        <a:pt x="52" y="9"/>
                      </a:cubicBezTo>
                      <a:cubicBezTo>
                        <a:pt x="61" y="14"/>
                        <a:pt x="78" y="22"/>
                        <a:pt x="84" y="23"/>
                      </a:cubicBezTo>
                      <a:cubicBezTo>
                        <a:pt x="91" y="24"/>
                        <a:pt x="109" y="31"/>
                        <a:pt x="104" y="34"/>
                      </a:cubicBezTo>
                      <a:cubicBezTo>
                        <a:pt x="99" y="38"/>
                        <a:pt x="73" y="45"/>
                        <a:pt x="68" y="43"/>
                      </a:cubicBezTo>
                      <a:cubicBezTo>
                        <a:pt x="63" y="41"/>
                        <a:pt x="70" y="39"/>
                        <a:pt x="72" y="34"/>
                      </a:cubicBezTo>
                      <a:cubicBezTo>
                        <a:pt x="74" y="29"/>
                        <a:pt x="69" y="25"/>
                        <a:pt x="56" y="23"/>
                      </a:cubicBezTo>
                      <a:cubicBezTo>
                        <a:pt x="44" y="21"/>
                        <a:pt x="28" y="16"/>
                        <a:pt x="28" y="12"/>
                      </a:cubicBezTo>
                      <a:cubicBezTo>
                        <a:pt x="27" y="9"/>
                        <a:pt x="22" y="1"/>
                        <a:pt x="15" y="7"/>
                      </a:cubicBezTo>
                      <a:cubicBezTo>
                        <a:pt x="9" y="14"/>
                        <a:pt x="4" y="14"/>
                        <a:pt x="2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4" name="Freeform 264">
                  <a:extLst>
                    <a:ext uri="{FF2B5EF4-FFF2-40B4-BE49-F238E27FC236}">
                      <a16:creationId xmlns:a16="http://schemas.microsoft.com/office/drawing/2014/main" id="{1CD767DF-822D-4F11-8052-2699A47468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19701" y="3179763"/>
                  <a:ext cx="80963" cy="36513"/>
                </a:xfrm>
                <a:custGeom>
                  <a:avLst/>
                  <a:gdLst>
                    <a:gd name="T0" fmla="*/ 1 w 65"/>
                    <a:gd name="T1" fmla="*/ 19 h 30"/>
                    <a:gd name="T2" fmla="*/ 14 w 65"/>
                    <a:gd name="T3" fmla="*/ 18 h 30"/>
                    <a:gd name="T4" fmla="*/ 23 w 65"/>
                    <a:gd name="T5" fmla="*/ 15 h 30"/>
                    <a:gd name="T6" fmla="*/ 14 w 65"/>
                    <a:gd name="T7" fmla="*/ 3 h 30"/>
                    <a:gd name="T8" fmla="*/ 41 w 65"/>
                    <a:gd name="T9" fmla="*/ 5 h 30"/>
                    <a:gd name="T10" fmla="*/ 62 w 65"/>
                    <a:gd name="T11" fmla="*/ 17 h 30"/>
                    <a:gd name="T12" fmla="*/ 43 w 65"/>
                    <a:gd name="T13" fmla="*/ 19 h 30"/>
                    <a:gd name="T14" fmla="*/ 37 w 65"/>
                    <a:gd name="T15" fmla="*/ 29 h 30"/>
                    <a:gd name="T16" fmla="*/ 20 w 65"/>
                    <a:gd name="T17" fmla="*/ 23 h 30"/>
                    <a:gd name="T18" fmla="*/ 1 w 65"/>
                    <a:gd name="T19" fmla="*/ 1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30">
                      <a:moveTo>
                        <a:pt x="1" y="19"/>
                      </a:moveTo>
                      <a:cubicBezTo>
                        <a:pt x="0" y="17"/>
                        <a:pt x="3" y="13"/>
                        <a:pt x="14" y="18"/>
                      </a:cubicBezTo>
                      <a:cubicBezTo>
                        <a:pt x="25" y="22"/>
                        <a:pt x="26" y="19"/>
                        <a:pt x="23" y="15"/>
                      </a:cubicBezTo>
                      <a:cubicBezTo>
                        <a:pt x="21" y="10"/>
                        <a:pt x="12" y="6"/>
                        <a:pt x="14" y="3"/>
                      </a:cubicBezTo>
                      <a:cubicBezTo>
                        <a:pt x="16" y="1"/>
                        <a:pt x="31" y="0"/>
                        <a:pt x="41" y="5"/>
                      </a:cubicBezTo>
                      <a:cubicBezTo>
                        <a:pt x="51" y="9"/>
                        <a:pt x="59" y="13"/>
                        <a:pt x="62" y="17"/>
                      </a:cubicBezTo>
                      <a:cubicBezTo>
                        <a:pt x="65" y="21"/>
                        <a:pt x="48" y="17"/>
                        <a:pt x="43" y="19"/>
                      </a:cubicBezTo>
                      <a:cubicBezTo>
                        <a:pt x="39" y="21"/>
                        <a:pt x="41" y="28"/>
                        <a:pt x="37" y="29"/>
                      </a:cubicBezTo>
                      <a:cubicBezTo>
                        <a:pt x="34" y="30"/>
                        <a:pt x="33" y="24"/>
                        <a:pt x="20" y="23"/>
                      </a:cubicBezTo>
                      <a:cubicBezTo>
                        <a:pt x="8" y="23"/>
                        <a:pt x="3" y="20"/>
                        <a:pt x="1" y="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5" name="Freeform 265">
                  <a:extLst>
                    <a:ext uri="{FF2B5EF4-FFF2-40B4-BE49-F238E27FC236}">
                      <a16:creationId xmlns:a16="http://schemas.microsoft.com/office/drawing/2014/main" id="{60877BDC-1D2B-48E1-8A51-FD60EE5473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176838" y="3197225"/>
                  <a:ext cx="31750" cy="17463"/>
                </a:xfrm>
                <a:custGeom>
                  <a:avLst/>
                  <a:gdLst>
                    <a:gd name="T0" fmla="*/ 1 w 26"/>
                    <a:gd name="T1" fmla="*/ 5 h 14"/>
                    <a:gd name="T2" fmla="*/ 20 w 26"/>
                    <a:gd name="T3" fmla="*/ 1 h 14"/>
                    <a:gd name="T4" fmla="*/ 13 w 26"/>
                    <a:gd name="T5" fmla="*/ 12 h 14"/>
                    <a:gd name="T6" fmla="*/ 1 w 26"/>
                    <a:gd name="T7" fmla="*/ 5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4">
                      <a:moveTo>
                        <a:pt x="1" y="5"/>
                      </a:moveTo>
                      <a:cubicBezTo>
                        <a:pt x="1" y="3"/>
                        <a:pt x="13" y="0"/>
                        <a:pt x="20" y="1"/>
                      </a:cubicBezTo>
                      <a:cubicBezTo>
                        <a:pt x="26" y="3"/>
                        <a:pt x="19" y="11"/>
                        <a:pt x="13" y="12"/>
                      </a:cubicBezTo>
                      <a:cubicBezTo>
                        <a:pt x="8" y="14"/>
                        <a:pt x="0" y="8"/>
                        <a:pt x="1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6" name="Freeform 266">
                  <a:extLst>
                    <a:ext uri="{FF2B5EF4-FFF2-40B4-BE49-F238E27FC236}">
                      <a16:creationId xmlns:a16="http://schemas.microsoft.com/office/drawing/2014/main" id="{21BC7C6F-AA38-4372-A029-51B85FC6D56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16501" y="2814638"/>
                  <a:ext cx="34925" cy="65088"/>
                </a:xfrm>
                <a:custGeom>
                  <a:avLst/>
                  <a:gdLst>
                    <a:gd name="T0" fmla="*/ 10 w 28"/>
                    <a:gd name="T1" fmla="*/ 6 h 53"/>
                    <a:gd name="T2" fmla="*/ 24 w 28"/>
                    <a:gd name="T3" fmla="*/ 4 h 53"/>
                    <a:gd name="T4" fmla="*/ 20 w 28"/>
                    <a:gd name="T5" fmla="*/ 23 h 53"/>
                    <a:gd name="T6" fmla="*/ 19 w 28"/>
                    <a:gd name="T7" fmla="*/ 47 h 53"/>
                    <a:gd name="T8" fmla="*/ 4 w 28"/>
                    <a:gd name="T9" fmla="*/ 22 h 53"/>
                    <a:gd name="T10" fmla="*/ 10 w 28"/>
                    <a:gd name="T11" fmla="*/ 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" h="53">
                      <a:moveTo>
                        <a:pt x="10" y="6"/>
                      </a:moveTo>
                      <a:cubicBezTo>
                        <a:pt x="18" y="3"/>
                        <a:pt x="20" y="0"/>
                        <a:pt x="24" y="4"/>
                      </a:cubicBezTo>
                      <a:cubicBezTo>
                        <a:pt x="28" y="8"/>
                        <a:pt x="17" y="15"/>
                        <a:pt x="20" y="23"/>
                      </a:cubicBezTo>
                      <a:cubicBezTo>
                        <a:pt x="23" y="32"/>
                        <a:pt x="24" y="41"/>
                        <a:pt x="19" y="47"/>
                      </a:cubicBezTo>
                      <a:cubicBezTo>
                        <a:pt x="14" y="53"/>
                        <a:pt x="0" y="36"/>
                        <a:pt x="4" y="22"/>
                      </a:cubicBezTo>
                      <a:cubicBezTo>
                        <a:pt x="8" y="7"/>
                        <a:pt x="10" y="6"/>
                        <a:pt x="10" y="6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7" name="Freeform 267">
                  <a:extLst>
                    <a:ext uri="{FF2B5EF4-FFF2-40B4-BE49-F238E27FC236}">
                      <a16:creationId xmlns:a16="http://schemas.microsoft.com/office/drawing/2014/main" id="{A21FF6B2-A1BC-4B9E-B24B-EC70464D10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045076" y="2803525"/>
                  <a:ext cx="50800" cy="61913"/>
                </a:xfrm>
                <a:custGeom>
                  <a:avLst/>
                  <a:gdLst>
                    <a:gd name="T0" fmla="*/ 10 w 41"/>
                    <a:gd name="T1" fmla="*/ 14 h 50"/>
                    <a:gd name="T2" fmla="*/ 26 w 41"/>
                    <a:gd name="T3" fmla="*/ 34 h 50"/>
                    <a:gd name="T4" fmla="*/ 37 w 41"/>
                    <a:gd name="T5" fmla="*/ 42 h 50"/>
                    <a:gd name="T6" fmla="*/ 35 w 41"/>
                    <a:gd name="T7" fmla="*/ 24 h 50"/>
                    <a:gd name="T8" fmla="*/ 30 w 41"/>
                    <a:gd name="T9" fmla="*/ 9 h 50"/>
                    <a:gd name="T10" fmla="*/ 6 w 41"/>
                    <a:gd name="T11" fmla="*/ 3 h 50"/>
                    <a:gd name="T12" fmla="*/ 10 w 41"/>
                    <a:gd name="T13" fmla="*/ 1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" h="50">
                      <a:moveTo>
                        <a:pt x="10" y="14"/>
                      </a:moveTo>
                      <a:cubicBezTo>
                        <a:pt x="16" y="18"/>
                        <a:pt x="22" y="25"/>
                        <a:pt x="26" y="34"/>
                      </a:cubicBezTo>
                      <a:cubicBezTo>
                        <a:pt x="30" y="43"/>
                        <a:pt x="36" y="50"/>
                        <a:pt x="37" y="42"/>
                      </a:cubicBezTo>
                      <a:cubicBezTo>
                        <a:pt x="37" y="34"/>
                        <a:pt x="33" y="26"/>
                        <a:pt x="35" y="24"/>
                      </a:cubicBezTo>
                      <a:cubicBezTo>
                        <a:pt x="37" y="22"/>
                        <a:pt x="41" y="11"/>
                        <a:pt x="30" y="9"/>
                      </a:cubicBezTo>
                      <a:cubicBezTo>
                        <a:pt x="20" y="6"/>
                        <a:pt x="12" y="0"/>
                        <a:pt x="6" y="3"/>
                      </a:cubicBezTo>
                      <a:cubicBezTo>
                        <a:pt x="0" y="6"/>
                        <a:pt x="10" y="14"/>
                        <a:pt x="10" y="14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8" name="Freeform 268">
                  <a:extLst>
                    <a:ext uri="{FF2B5EF4-FFF2-40B4-BE49-F238E27FC236}">
                      <a16:creationId xmlns:a16="http://schemas.microsoft.com/office/drawing/2014/main" id="{E2CB1AD2-FFF1-498A-BCE7-D16517F0114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75226" y="2771775"/>
                  <a:ext cx="74613" cy="42863"/>
                </a:xfrm>
                <a:custGeom>
                  <a:avLst/>
                  <a:gdLst>
                    <a:gd name="T0" fmla="*/ 4 w 59"/>
                    <a:gd name="T1" fmla="*/ 29 h 34"/>
                    <a:gd name="T2" fmla="*/ 39 w 59"/>
                    <a:gd name="T3" fmla="*/ 29 h 34"/>
                    <a:gd name="T4" fmla="*/ 59 w 59"/>
                    <a:gd name="T5" fmla="*/ 26 h 34"/>
                    <a:gd name="T6" fmla="*/ 44 w 59"/>
                    <a:gd name="T7" fmla="*/ 7 h 34"/>
                    <a:gd name="T8" fmla="*/ 23 w 59"/>
                    <a:gd name="T9" fmla="*/ 11 h 34"/>
                    <a:gd name="T10" fmla="*/ 4 w 59"/>
                    <a:gd name="T11" fmla="*/ 2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34">
                      <a:moveTo>
                        <a:pt x="4" y="29"/>
                      </a:moveTo>
                      <a:cubicBezTo>
                        <a:pt x="7" y="34"/>
                        <a:pt x="27" y="26"/>
                        <a:pt x="39" y="29"/>
                      </a:cubicBezTo>
                      <a:cubicBezTo>
                        <a:pt x="50" y="32"/>
                        <a:pt x="59" y="31"/>
                        <a:pt x="59" y="26"/>
                      </a:cubicBezTo>
                      <a:cubicBezTo>
                        <a:pt x="59" y="21"/>
                        <a:pt x="47" y="13"/>
                        <a:pt x="44" y="7"/>
                      </a:cubicBezTo>
                      <a:cubicBezTo>
                        <a:pt x="41" y="0"/>
                        <a:pt x="37" y="2"/>
                        <a:pt x="23" y="11"/>
                      </a:cubicBezTo>
                      <a:cubicBezTo>
                        <a:pt x="10" y="20"/>
                        <a:pt x="0" y="24"/>
                        <a:pt x="4" y="29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9" name="Freeform 269">
                  <a:extLst>
                    <a:ext uri="{FF2B5EF4-FFF2-40B4-BE49-F238E27FC236}">
                      <a16:creationId xmlns:a16="http://schemas.microsoft.com/office/drawing/2014/main" id="{35974D96-6F5F-474E-ABAB-D98C3E8E241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10126" y="2465388"/>
                  <a:ext cx="90488" cy="61913"/>
                </a:xfrm>
                <a:custGeom>
                  <a:avLst/>
                  <a:gdLst>
                    <a:gd name="T0" fmla="*/ 63 w 73"/>
                    <a:gd name="T1" fmla="*/ 44 h 50"/>
                    <a:gd name="T2" fmla="*/ 44 w 73"/>
                    <a:gd name="T3" fmla="*/ 44 h 50"/>
                    <a:gd name="T4" fmla="*/ 14 w 73"/>
                    <a:gd name="T5" fmla="*/ 46 h 50"/>
                    <a:gd name="T6" fmla="*/ 1 w 73"/>
                    <a:gd name="T7" fmla="*/ 32 h 50"/>
                    <a:gd name="T8" fmla="*/ 11 w 73"/>
                    <a:gd name="T9" fmla="*/ 8 h 50"/>
                    <a:gd name="T10" fmla="*/ 34 w 73"/>
                    <a:gd name="T11" fmla="*/ 10 h 50"/>
                    <a:gd name="T12" fmla="*/ 54 w 73"/>
                    <a:gd name="T13" fmla="*/ 7 h 50"/>
                    <a:gd name="T14" fmla="*/ 60 w 73"/>
                    <a:gd name="T15" fmla="*/ 28 h 50"/>
                    <a:gd name="T16" fmla="*/ 63 w 73"/>
                    <a:gd name="T17" fmla="*/ 4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50">
                      <a:moveTo>
                        <a:pt x="63" y="44"/>
                      </a:moveTo>
                      <a:cubicBezTo>
                        <a:pt x="63" y="44"/>
                        <a:pt x="57" y="40"/>
                        <a:pt x="44" y="44"/>
                      </a:cubicBezTo>
                      <a:cubicBezTo>
                        <a:pt x="32" y="49"/>
                        <a:pt x="23" y="50"/>
                        <a:pt x="14" y="46"/>
                      </a:cubicBezTo>
                      <a:cubicBezTo>
                        <a:pt x="5" y="42"/>
                        <a:pt x="0" y="39"/>
                        <a:pt x="1" y="32"/>
                      </a:cubicBezTo>
                      <a:cubicBezTo>
                        <a:pt x="1" y="25"/>
                        <a:pt x="4" y="12"/>
                        <a:pt x="11" y="8"/>
                      </a:cubicBezTo>
                      <a:cubicBezTo>
                        <a:pt x="17" y="5"/>
                        <a:pt x="20" y="15"/>
                        <a:pt x="34" y="10"/>
                      </a:cubicBezTo>
                      <a:cubicBezTo>
                        <a:pt x="49" y="5"/>
                        <a:pt x="54" y="0"/>
                        <a:pt x="54" y="7"/>
                      </a:cubicBezTo>
                      <a:cubicBezTo>
                        <a:pt x="54" y="13"/>
                        <a:pt x="46" y="21"/>
                        <a:pt x="60" y="28"/>
                      </a:cubicBezTo>
                      <a:cubicBezTo>
                        <a:pt x="73" y="36"/>
                        <a:pt x="63" y="44"/>
                        <a:pt x="63" y="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0" name="Freeform 270">
                  <a:extLst>
                    <a:ext uri="{FF2B5EF4-FFF2-40B4-BE49-F238E27FC236}">
                      <a16:creationId xmlns:a16="http://schemas.microsoft.com/office/drawing/2014/main" id="{9A1FF23A-0C7C-412D-8F63-8C67EE44AA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779963" y="2447925"/>
                  <a:ext cx="55563" cy="55563"/>
                </a:xfrm>
                <a:custGeom>
                  <a:avLst/>
                  <a:gdLst>
                    <a:gd name="T0" fmla="*/ 43 w 44"/>
                    <a:gd name="T1" fmla="*/ 16 h 45"/>
                    <a:gd name="T2" fmla="*/ 16 w 44"/>
                    <a:gd name="T3" fmla="*/ 32 h 45"/>
                    <a:gd name="T4" fmla="*/ 1 w 44"/>
                    <a:gd name="T5" fmla="*/ 38 h 45"/>
                    <a:gd name="T6" fmla="*/ 12 w 44"/>
                    <a:gd name="T7" fmla="*/ 11 h 45"/>
                    <a:gd name="T8" fmla="*/ 28 w 44"/>
                    <a:gd name="T9" fmla="*/ 5 h 45"/>
                    <a:gd name="T10" fmla="*/ 43 w 44"/>
                    <a:gd name="T11" fmla="*/ 1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45">
                      <a:moveTo>
                        <a:pt x="43" y="16"/>
                      </a:moveTo>
                      <a:cubicBezTo>
                        <a:pt x="43" y="16"/>
                        <a:pt x="19" y="24"/>
                        <a:pt x="16" y="32"/>
                      </a:cubicBezTo>
                      <a:cubicBezTo>
                        <a:pt x="12" y="40"/>
                        <a:pt x="1" y="45"/>
                        <a:pt x="1" y="38"/>
                      </a:cubicBezTo>
                      <a:cubicBezTo>
                        <a:pt x="0" y="30"/>
                        <a:pt x="12" y="21"/>
                        <a:pt x="12" y="11"/>
                      </a:cubicBezTo>
                      <a:cubicBezTo>
                        <a:pt x="12" y="0"/>
                        <a:pt x="12" y="0"/>
                        <a:pt x="28" y="5"/>
                      </a:cubicBezTo>
                      <a:cubicBezTo>
                        <a:pt x="44" y="10"/>
                        <a:pt x="43" y="16"/>
                        <a:pt x="43" y="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1" name="Freeform 271">
                  <a:extLst>
                    <a:ext uri="{FF2B5EF4-FFF2-40B4-BE49-F238E27FC236}">
                      <a16:creationId xmlns:a16="http://schemas.microsoft.com/office/drawing/2014/main" id="{87CE7EE7-A0E3-409B-ADE9-76B0E52A31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283201" y="2517775"/>
                  <a:ext cx="76200" cy="39688"/>
                </a:xfrm>
                <a:custGeom>
                  <a:avLst/>
                  <a:gdLst>
                    <a:gd name="T0" fmla="*/ 48 w 61"/>
                    <a:gd name="T1" fmla="*/ 31 h 32"/>
                    <a:gd name="T2" fmla="*/ 6 w 61"/>
                    <a:gd name="T3" fmla="*/ 11 h 32"/>
                    <a:gd name="T4" fmla="*/ 24 w 61"/>
                    <a:gd name="T5" fmla="*/ 1 h 32"/>
                    <a:gd name="T6" fmla="*/ 57 w 61"/>
                    <a:gd name="T7" fmla="*/ 20 h 32"/>
                    <a:gd name="T8" fmla="*/ 48 w 61"/>
                    <a:gd name="T9" fmla="*/ 3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2">
                      <a:moveTo>
                        <a:pt x="48" y="31"/>
                      </a:moveTo>
                      <a:cubicBezTo>
                        <a:pt x="36" y="32"/>
                        <a:pt x="12" y="18"/>
                        <a:pt x="6" y="11"/>
                      </a:cubicBezTo>
                      <a:cubicBezTo>
                        <a:pt x="0" y="3"/>
                        <a:pt x="9" y="0"/>
                        <a:pt x="24" y="1"/>
                      </a:cubicBezTo>
                      <a:cubicBezTo>
                        <a:pt x="40" y="3"/>
                        <a:pt x="52" y="14"/>
                        <a:pt x="57" y="20"/>
                      </a:cubicBezTo>
                      <a:cubicBezTo>
                        <a:pt x="61" y="26"/>
                        <a:pt x="48" y="31"/>
                        <a:pt x="48" y="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2" name="Freeform 272">
                  <a:extLst>
                    <a:ext uri="{FF2B5EF4-FFF2-40B4-BE49-F238E27FC236}">
                      <a16:creationId xmlns:a16="http://schemas.microsoft.com/office/drawing/2014/main" id="{828804EA-840D-4BE1-A99C-2B1709B89EF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33951" y="2339975"/>
                  <a:ext cx="360363" cy="269875"/>
                </a:xfrm>
                <a:custGeom>
                  <a:avLst/>
                  <a:gdLst>
                    <a:gd name="T0" fmla="*/ 265 w 289"/>
                    <a:gd name="T1" fmla="*/ 216 h 216"/>
                    <a:gd name="T2" fmla="*/ 214 w 289"/>
                    <a:gd name="T3" fmla="*/ 195 h 216"/>
                    <a:gd name="T4" fmla="*/ 167 w 289"/>
                    <a:gd name="T5" fmla="*/ 137 h 216"/>
                    <a:gd name="T6" fmla="*/ 130 w 289"/>
                    <a:gd name="T7" fmla="*/ 107 h 216"/>
                    <a:gd name="T8" fmla="*/ 110 w 289"/>
                    <a:gd name="T9" fmla="*/ 93 h 216"/>
                    <a:gd name="T10" fmla="*/ 46 w 289"/>
                    <a:gd name="T11" fmla="*/ 62 h 216"/>
                    <a:gd name="T12" fmla="*/ 25 w 289"/>
                    <a:gd name="T13" fmla="*/ 50 h 216"/>
                    <a:gd name="T14" fmla="*/ 8 w 289"/>
                    <a:gd name="T15" fmla="*/ 38 h 216"/>
                    <a:gd name="T16" fmla="*/ 16 w 289"/>
                    <a:gd name="T17" fmla="*/ 16 h 216"/>
                    <a:gd name="T18" fmla="*/ 39 w 289"/>
                    <a:gd name="T19" fmla="*/ 12 h 216"/>
                    <a:gd name="T20" fmla="*/ 100 w 289"/>
                    <a:gd name="T21" fmla="*/ 9 h 216"/>
                    <a:gd name="T22" fmla="*/ 171 w 289"/>
                    <a:gd name="T23" fmla="*/ 58 h 216"/>
                    <a:gd name="T24" fmla="*/ 224 w 289"/>
                    <a:gd name="T25" fmla="*/ 89 h 216"/>
                    <a:gd name="T26" fmla="*/ 241 w 289"/>
                    <a:gd name="T27" fmla="*/ 120 h 216"/>
                    <a:gd name="T28" fmla="*/ 280 w 289"/>
                    <a:gd name="T29" fmla="*/ 132 h 216"/>
                    <a:gd name="T30" fmla="*/ 258 w 289"/>
                    <a:gd name="T31" fmla="*/ 151 h 216"/>
                    <a:gd name="T32" fmla="*/ 245 w 289"/>
                    <a:gd name="T33" fmla="*/ 180 h 216"/>
                    <a:gd name="T34" fmla="*/ 268 w 289"/>
                    <a:gd name="T35" fmla="*/ 205 h 216"/>
                    <a:gd name="T36" fmla="*/ 265 w 289"/>
                    <a:gd name="T37" fmla="*/ 2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9" h="216">
                      <a:moveTo>
                        <a:pt x="265" y="216"/>
                      </a:moveTo>
                      <a:cubicBezTo>
                        <a:pt x="265" y="216"/>
                        <a:pt x="237" y="216"/>
                        <a:pt x="214" y="195"/>
                      </a:cubicBezTo>
                      <a:cubicBezTo>
                        <a:pt x="192" y="174"/>
                        <a:pt x="183" y="157"/>
                        <a:pt x="167" y="137"/>
                      </a:cubicBezTo>
                      <a:cubicBezTo>
                        <a:pt x="152" y="116"/>
                        <a:pt x="137" y="105"/>
                        <a:pt x="130" y="107"/>
                      </a:cubicBezTo>
                      <a:cubicBezTo>
                        <a:pt x="124" y="109"/>
                        <a:pt x="118" y="107"/>
                        <a:pt x="110" y="93"/>
                      </a:cubicBezTo>
                      <a:cubicBezTo>
                        <a:pt x="101" y="79"/>
                        <a:pt x="62" y="61"/>
                        <a:pt x="46" y="62"/>
                      </a:cubicBezTo>
                      <a:cubicBezTo>
                        <a:pt x="31" y="64"/>
                        <a:pt x="29" y="54"/>
                        <a:pt x="25" y="50"/>
                      </a:cubicBezTo>
                      <a:cubicBezTo>
                        <a:pt x="22" y="45"/>
                        <a:pt x="0" y="43"/>
                        <a:pt x="8" y="38"/>
                      </a:cubicBezTo>
                      <a:cubicBezTo>
                        <a:pt x="16" y="34"/>
                        <a:pt x="18" y="26"/>
                        <a:pt x="16" y="16"/>
                      </a:cubicBezTo>
                      <a:cubicBezTo>
                        <a:pt x="13" y="5"/>
                        <a:pt x="25" y="19"/>
                        <a:pt x="39" y="12"/>
                      </a:cubicBezTo>
                      <a:cubicBezTo>
                        <a:pt x="53" y="5"/>
                        <a:pt x="83" y="0"/>
                        <a:pt x="100" y="9"/>
                      </a:cubicBezTo>
                      <a:cubicBezTo>
                        <a:pt x="117" y="17"/>
                        <a:pt x="145" y="42"/>
                        <a:pt x="171" y="58"/>
                      </a:cubicBezTo>
                      <a:cubicBezTo>
                        <a:pt x="197" y="73"/>
                        <a:pt x="225" y="80"/>
                        <a:pt x="224" y="89"/>
                      </a:cubicBezTo>
                      <a:cubicBezTo>
                        <a:pt x="222" y="98"/>
                        <a:pt x="216" y="112"/>
                        <a:pt x="241" y="120"/>
                      </a:cubicBezTo>
                      <a:cubicBezTo>
                        <a:pt x="267" y="128"/>
                        <a:pt x="289" y="124"/>
                        <a:pt x="280" y="132"/>
                      </a:cubicBezTo>
                      <a:cubicBezTo>
                        <a:pt x="271" y="140"/>
                        <a:pt x="257" y="141"/>
                        <a:pt x="258" y="151"/>
                      </a:cubicBezTo>
                      <a:cubicBezTo>
                        <a:pt x="260" y="161"/>
                        <a:pt x="232" y="164"/>
                        <a:pt x="245" y="180"/>
                      </a:cubicBezTo>
                      <a:cubicBezTo>
                        <a:pt x="257" y="196"/>
                        <a:pt x="261" y="200"/>
                        <a:pt x="268" y="205"/>
                      </a:cubicBezTo>
                      <a:cubicBezTo>
                        <a:pt x="274" y="210"/>
                        <a:pt x="265" y="216"/>
                        <a:pt x="265" y="2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3" name="Freeform 273">
                  <a:extLst>
                    <a:ext uri="{FF2B5EF4-FFF2-40B4-BE49-F238E27FC236}">
                      <a16:creationId xmlns:a16="http://schemas.microsoft.com/office/drawing/2014/main" id="{A9A28310-202B-44BE-B86A-351358ED63D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76801" y="2347913"/>
                  <a:ext cx="68263" cy="71438"/>
                </a:xfrm>
                <a:custGeom>
                  <a:avLst/>
                  <a:gdLst>
                    <a:gd name="T0" fmla="*/ 20 w 54"/>
                    <a:gd name="T1" fmla="*/ 54 h 57"/>
                    <a:gd name="T2" fmla="*/ 24 w 54"/>
                    <a:gd name="T3" fmla="*/ 34 h 57"/>
                    <a:gd name="T4" fmla="*/ 11 w 54"/>
                    <a:gd name="T5" fmla="*/ 10 h 57"/>
                    <a:gd name="T6" fmla="*/ 46 w 54"/>
                    <a:gd name="T7" fmla="*/ 2 h 57"/>
                    <a:gd name="T8" fmla="*/ 45 w 54"/>
                    <a:gd name="T9" fmla="*/ 28 h 57"/>
                    <a:gd name="T10" fmla="*/ 47 w 54"/>
                    <a:gd name="T11" fmla="*/ 51 h 57"/>
                    <a:gd name="T12" fmla="*/ 32 w 54"/>
                    <a:gd name="T13" fmla="*/ 56 h 57"/>
                    <a:gd name="T14" fmla="*/ 20 w 54"/>
                    <a:gd name="T15" fmla="*/ 5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4" h="57">
                      <a:moveTo>
                        <a:pt x="20" y="54"/>
                      </a:moveTo>
                      <a:cubicBezTo>
                        <a:pt x="16" y="49"/>
                        <a:pt x="29" y="41"/>
                        <a:pt x="24" y="34"/>
                      </a:cubicBezTo>
                      <a:cubicBezTo>
                        <a:pt x="19" y="28"/>
                        <a:pt x="0" y="21"/>
                        <a:pt x="11" y="10"/>
                      </a:cubicBezTo>
                      <a:cubicBezTo>
                        <a:pt x="22" y="0"/>
                        <a:pt x="39" y="2"/>
                        <a:pt x="46" y="2"/>
                      </a:cubicBezTo>
                      <a:cubicBezTo>
                        <a:pt x="54" y="2"/>
                        <a:pt x="45" y="17"/>
                        <a:pt x="45" y="28"/>
                      </a:cubicBezTo>
                      <a:cubicBezTo>
                        <a:pt x="46" y="40"/>
                        <a:pt x="50" y="45"/>
                        <a:pt x="47" y="51"/>
                      </a:cubicBezTo>
                      <a:cubicBezTo>
                        <a:pt x="45" y="57"/>
                        <a:pt x="37" y="57"/>
                        <a:pt x="32" y="56"/>
                      </a:cubicBezTo>
                      <a:cubicBezTo>
                        <a:pt x="27" y="56"/>
                        <a:pt x="20" y="54"/>
                        <a:pt x="20" y="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4" name="Freeform 274">
                  <a:extLst>
                    <a:ext uri="{FF2B5EF4-FFF2-40B4-BE49-F238E27FC236}">
                      <a16:creationId xmlns:a16="http://schemas.microsoft.com/office/drawing/2014/main" id="{D6E242ED-77EB-4537-93E1-074C07080A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989638" y="2424113"/>
                  <a:ext cx="1830388" cy="1544638"/>
                </a:xfrm>
                <a:custGeom>
                  <a:avLst/>
                  <a:gdLst>
                    <a:gd name="T0" fmla="*/ 313 w 1467"/>
                    <a:gd name="T1" fmla="*/ 933 h 1239"/>
                    <a:gd name="T2" fmla="*/ 170 w 1467"/>
                    <a:gd name="T3" fmla="*/ 779 h 1239"/>
                    <a:gd name="T4" fmla="*/ 17 w 1467"/>
                    <a:gd name="T5" fmla="*/ 666 h 1239"/>
                    <a:gd name="T6" fmla="*/ 191 w 1467"/>
                    <a:gd name="T7" fmla="*/ 453 h 1239"/>
                    <a:gd name="T8" fmla="*/ 362 w 1467"/>
                    <a:gd name="T9" fmla="*/ 436 h 1239"/>
                    <a:gd name="T10" fmla="*/ 440 w 1467"/>
                    <a:gd name="T11" fmla="*/ 472 h 1239"/>
                    <a:gd name="T12" fmla="*/ 582 w 1467"/>
                    <a:gd name="T13" fmla="*/ 452 h 1239"/>
                    <a:gd name="T14" fmla="*/ 519 w 1467"/>
                    <a:gd name="T15" fmla="*/ 389 h 1239"/>
                    <a:gd name="T16" fmla="*/ 641 w 1467"/>
                    <a:gd name="T17" fmla="*/ 370 h 1239"/>
                    <a:gd name="T18" fmla="*/ 598 w 1467"/>
                    <a:gd name="T19" fmla="*/ 309 h 1239"/>
                    <a:gd name="T20" fmla="*/ 563 w 1467"/>
                    <a:gd name="T21" fmla="*/ 308 h 1239"/>
                    <a:gd name="T22" fmla="*/ 486 w 1467"/>
                    <a:gd name="T23" fmla="*/ 387 h 1239"/>
                    <a:gd name="T24" fmla="*/ 425 w 1467"/>
                    <a:gd name="T25" fmla="*/ 318 h 1239"/>
                    <a:gd name="T26" fmla="*/ 441 w 1467"/>
                    <a:gd name="T27" fmla="*/ 380 h 1239"/>
                    <a:gd name="T28" fmla="*/ 397 w 1467"/>
                    <a:gd name="T29" fmla="*/ 347 h 1239"/>
                    <a:gd name="T30" fmla="*/ 296 w 1467"/>
                    <a:gd name="T31" fmla="*/ 385 h 1239"/>
                    <a:gd name="T32" fmla="*/ 209 w 1467"/>
                    <a:gd name="T33" fmla="*/ 405 h 1239"/>
                    <a:gd name="T34" fmla="*/ 311 w 1467"/>
                    <a:gd name="T35" fmla="*/ 331 h 1239"/>
                    <a:gd name="T36" fmla="*/ 346 w 1467"/>
                    <a:gd name="T37" fmla="*/ 263 h 1239"/>
                    <a:gd name="T38" fmla="*/ 418 w 1467"/>
                    <a:gd name="T39" fmla="*/ 201 h 1239"/>
                    <a:gd name="T40" fmla="*/ 477 w 1467"/>
                    <a:gd name="T41" fmla="*/ 220 h 1239"/>
                    <a:gd name="T42" fmla="*/ 513 w 1467"/>
                    <a:gd name="T43" fmla="*/ 176 h 1239"/>
                    <a:gd name="T44" fmla="*/ 510 w 1467"/>
                    <a:gd name="T45" fmla="*/ 134 h 1239"/>
                    <a:gd name="T46" fmla="*/ 479 w 1467"/>
                    <a:gd name="T47" fmla="*/ 162 h 1239"/>
                    <a:gd name="T48" fmla="*/ 436 w 1467"/>
                    <a:gd name="T49" fmla="*/ 209 h 1239"/>
                    <a:gd name="T50" fmla="*/ 418 w 1467"/>
                    <a:gd name="T51" fmla="*/ 152 h 1239"/>
                    <a:gd name="T52" fmla="*/ 589 w 1467"/>
                    <a:gd name="T53" fmla="*/ 83 h 1239"/>
                    <a:gd name="T54" fmla="*/ 594 w 1467"/>
                    <a:gd name="T55" fmla="*/ 130 h 1239"/>
                    <a:gd name="T56" fmla="*/ 727 w 1467"/>
                    <a:gd name="T57" fmla="*/ 86 h 1239"/>
                    <a:gd name="T58" fmla="*/ 752 w 1467"/>
                    <a:gd name="T59" fmla="*/ 94 h 1239"/>
                    <a:gd name="T60" fmla="*/ 768 w 1467"/>
                    <a:gd name="T61" fmla="*/ 37 h 1239"/>
                    <a:gd name="T62" fmla="*/ 832 w 1467"/>
                    <a:gd name="T63" fmla="*/ 17 h 1239"/>
                    <a:gd name="T64" fmla="*/ 982 w 1467"/>
                    <a:gd name="T65" fmla="*/ 46 h 1239"/>
                    <a:gd name="T66" fmla="*/ 1329 w 1467"/>
                    <a:gd name="T67" fmla="*/ 100 h 1239"/>
                    <a:gd name="T68" fmla="*/ 1366 w 1467"/>
                    <a:gd name="T69" fmla="*/ 141 h 1239"/>
                    <a:gd name="T70" fmla="*/ 1445 w 1467"/>
                    <a:gd name="T71" fmla="*/ 252 h 1239"/>
                    <a:gd name="T72" fmla="*/ 1286 w 1467"/>
                    <a:gd name="T73" fmla="*/ 157 h 1239"/>
                    <a:gd name="T74" fmla="*/ 1328 w 1467"/>
                    <a:gd name="T75" fmla="*/ 242 h 1239"/>
                    <a:gd name="T76" fmla="*/ 1389 w 1467"/>
                    <a:gd name="T77" fmla="*/ 397 h 1239"/>
                    <a:gd name="T78" fmla="*/ 1329 w 1467"/>
                    <a:gd name="T79" fmla="*/ 394 h 1239"/>
                    <a:gd name="T80" fmla="*/ 1351 w 1467"/>
                    <a:gd name="T81" fmla="*/ 415 h 1239"/>
                    <a:gd name="T82" fmla="*/ 1273 w 1467"/>
                    <a:gd name="T83" fmla="*/ 594 h 1239"/>
                    <a:gd name="T84" fmla="*/ 1266 w 1467"/>
                    <a:gd name="T85" fmla="*/ 721 h 1239"/>
                    <a:gd name="T86" fmla="*/ 1257 w 1467"/>
                    <a:gd name="T87" fmla="*/ 805 h 1239"/>
                    <a:gd name="T88" fmla="*/ 1201 w 1467"/>
                    <a:gd name="T89" fmla="*/ 692 h 1239"/>
                    <a:gd name="T90" fmla="*/ 1117 w 1467"/>
                    <a:gd name="T91" fmla="*/ 588 h 1239"/>
                    <a:gd name="T92" fmla="*/ 1010 w 1467"/>
                    <a:gd name="T93" fmla="*/ 667 h 1239"/>
                    <a:gd name="T94" fmla="*/ 929 w 1467"/>
                    <a:gd name="T95" fmla="*/ 591 h 1239"/>
                    <a:gd name="T96" fmla="*/ 808 w 1467"/>
                    <a:gd name="T97" fmla="*/ 546 h 1239"/>
                    <a:gd name="T98" fmla="*/ 698 w 1467"/>
                    <a:gd name="T99" fmla="*/ 493 h 1239"/>
                    <a:gd name="T100" fmla="*/ 774 w 1467"/>
                    <a:gd name="T101" fmla="*/ 557 h 1239"/>
                    <a:gd name="T102" fmla="*/ 614 w 1467"/>
                    <a:gd name="T103" fmla="*/ 612 h 1239"/>
                    <a:gd name="T104" fmla="*/ 609 w 1467"/>
                    <a:gd name="T105" fmla="*/ 669 h 1239"/>
                    <a:gd name="T106" fmla="*/ 647 w 1467"/>
                    <a:gd name="T107" fmla="*/ 825 h 1239"/>
                    <a:gd name="T108" fmla="*/ 520 w 1467"/>
                    <a:gd name="T109" fmla="*/ 1130 h 1239"/>
                    <a:gd name="T110" fmla="*/ 390 w 1467"/>
                    <a:gd name="T111" fmla="*/ 1236 h 1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67" h="1239">
                      <a:moveTo>
                        <a:pt x="370" y="1232"/>
                      </a:moveTo>
                      <a:cubicBezTo>
                        <a:pt x="370" y="1232"/>
                        <a:pt x="363" y="1184"/>
                        <a:pt x="343" y="1160"/>
                      </a:cubicBezTo>
                      <a:cubicBezTo>
                        <a:pt x="323" y="1136"/>
                        <a:pt x="333" y="1111"/>
                        <a:pt x="311" y="1067"/>
                      </a:cubicBezTo>
                      <a:cubicBezTo>
                        <a:pt x="290" y="1023"/>
                        <a:pt x="326" y="985"/>
                        <a:pt x="313" y="933"/>
                      </a:cubicBezTo>
                      <a:cubicBezTo>
                        <a:pt x="301" y="880"/>
                        <a:pt x="266" y="863"/>
                        <a:pt x="270" y="847"/>
                      </a:cubicBezTo>
                      <a:cubicBezTo>
                        <a:pt x="273" y="830"/>
                        <a:pt x="285" y="789"/>
                        <a:pt x="261" y="785"/>
                      </a:cubicBezTo>
                      <a:cubicBezTo>
                        <a:pt x="238" y="781"/>
                        <a:pt x="239" y="788"/>
                        <a:pt x="229" y="773"/>
                      </a:cubicBezTo>
                      <a:cubicBezTo>
                        <a:pt x="218" y="758"/>
                        <a:pt x="187" y="773"/>
                        <a:pt x="170" y="779"/>
                      </a:cubicBezTo>
                      <a:cubicBezTo>
                        <a:pt x="153" y="785"/>
                        <a:pt x="135" y="771"/>
                        <a:pt x="119" y="777"/>
                      </a:cubicBezTo>
                      <a:cubicBezTo>
                        <a:pt x="103" y="784"/>
                        <a:pt x="76" y="772"/>
                        <a:pt x="63" y="758"/>
                      </a:cubicBezTo>
                      <a:cubicBezTo>
                        <a:pt x="49" y="744"/>
                        <a:pt x="43" y="706"/>
                        <a:pt x="33" y="699"/>
                      </a:cubicBezTo>
                      <a:cubicBezTo>
                        <a:pt x="23" y="693"/>
                        <a:pt x="0" y="682"/>
                        <a:pt x="17" y="666"/>
                      </a:cubicBezTo>
                      <a:cubicBezTo>
                        <a:pt x="33" y="649"/>
                        <a:pt x="46" y="620"/>
                        <a:pt x="44" y="601"/>
                      </a:cubicBezTo>
                      <a:cubicBezTo>
                        <a:pt x="42" y="583"/>
                        <a:pt x="59" y="562"/>
                        <a:pt x="81" y="542"/>
                      </a:cubicBezTo>
                      <a:cubicBezTo>
                        <a:pt x="103" y="521"/>
                        <a:pt x="133" y="514"/>
                        <a:pt x="149" y="498"/>
                      </a:cubicBezTo>
                      <a:cubicBezTo>
                        <a:pt x="165" y="482"/>
                        <a:pt x="174" y="466"/>
                        <a:pt x="191" y="453"/>
                      </a:cubicBezTo>
                      <a:cubicBezTo>
                        <a:pt x="207" y="440"/>
                        <a:pt x="218" y="426"/>
                        <a:pt x="223" y="431"/>
                      </a:cubicBezTo>
                      <a:cubicBezTo>
                        <a:pt x="227" y="435"/>
                        <a:pt x="234" y="435"/>
                        <a:pt x="280" y="424"/>
                      </a:cubicBezTo>
                      <a:cubicBezTo>
                        <a:pt x="327" y="412"/>
                        <a:pt x="360" y="413"/>
                        <a:pt x="367" y="415"/>
                      </a:cubicBezTo>
                      <a:cubicBezTo>
                        <a:pt x="375" y="417"/>
                        <a:pt x="371" y="430"/>
                        <a:pt x="362" y="436"/>
                      </a:cubicBezTo>
                      <a:cubicBezTo>
                        <a:pt x="353" y="442"/>
                        <a:pt x="334" y="456"/>
                        <a:pt x="358" y="459"/>
                      </a:cubicBezTo>
                      <a:cubicBezTo>
                        <a:pt x="382" y="463"/>
                        <a:pt x="393" y="463"/>
                        <a:pt x="396" y="470"/>
                      </a:cubicBezTo>
                      <a:cubicBezTo>
                        <a:pt x="399" y="477"/>
                        <a:pt x="415" y="486"/>
                        <a:pt x="420" y="490"/>
                      </a:cubicBezTo>
                      <a:cubicBezTo>
                        <a:pt x="425" y="494"/>
                        <a:pt x="427" y="486"/>
                        <a:pt x="440" y="472"/>
                      </a:cubicBezTo>
                      <a:cubicBezTo>
                        <a:pt x="452" y="459"/>
                        <a:pt x="459" y="458"/>
                        <a:pt x="465" y="464"/>
                      </a:cubicBezTo>
                      <a:cubicBezTo>
                        <a:pt x="471" y="471"/>
                        <a:pt x="473" y="478"/>
                        <a:pt x="501" y="480"/>
                      </a:cubicBezTo>
                      <a:cubicBezTo>
                        <a:pt x="529" y="482"/>
                        <a:pt x="532" y="474"/>
                        <a:pt x="545" y="479"/>
                      </a:cubicBezTo>
                      <a:cubicBezTo>
                        <a:pt x="558" y="485"/>
                        <a:pt x="575" y="473"/>
                        <a:pt x="582" y="452"/>
                      </a:cubicBezTo>
                      <a:cubicBezTo>
                        <a:pt x="589" y="431"/>
                        <a:pt x="588" y="415"/>
                        <a:pt x="584" y="415"/>
                      </a:cubicBezTo>
                      <a:cubicBezTo>
                        <a:pt x="579" y="416"/>
                        <a:pt x="565" y="424"/>
                        <a:pt x="560" y="423"/>
                      </a:cubicBezTo>
                      <a:cubicBezTo>
                        <a:pt x="555" y="422"/>
                        <a:pt x="543" y="419"/>
                        <a:pt x="532" y="419"/>
                      </a:cubicBezTo>
                      <a:cubicBezTo>
                        <a:pt x="520" y="419"/>
                        <a:pt x="515" y="399"/>
                        <a:pt x="519" y="389"/>
                      </a:cubicBezTo>
                      <a:cubicBezTo>
                        <a:pt x="522" y="379"/>
                        <a:pt x="523" y="384"/>
                        <a:pt x="539" y="378"/>
                      </a:cubicBezTo>
                      <a:cubicBezTo>
                        <a:pt x="555" y="372"/>
                        <a:pt x="562" y="360"/>
                        <a:pt x="578" y="358"/>
                      </a:cubicBezTo>
                      <a:cubicBezTo>
                        <a:pt x="593" y="357"/>
                        <a:pt x="593" y="360"/>
                        <a:pt x="602" y="365"/>
                      </a:cubicBezTo>
                      <a:cubicBezTo>
                        <a:pt x="612" y="371"/>
                        <a:pt x="632" y="374"/>
                        <a:pt x="641" y="370"/>
                      </a:cubicBezTo>
                      <a:cubicBezTo>
                        <a:pt x="650" y="367"/>
                        <a:pt x="649" y="354"/>
                        <a:pt x="635" y="341"/>
                      </a:cubicBezTo>
                      <a:cubicBezTo>
                        <a:pt x="620" y="329"/>
                        <a:pt x="600" y="328"/>
                        <a:pt x="604" y="322"/>
                      </a:cubicBezTo>
                      <a:cubicBezTo>
                        <a:pt x="609" y="317"/>
                        <a:pt x="617" y="313"/>
                        <a:pt x="616" y="307"/>
                      </a:cubicBezTo>
                      <a:cubicBezTo>
                        <a:pt x="615" y="300"/>
                        <a:pt x="611" y="303"/>
                        <a:pt x="598" y="309"/>
                      </a:cubicBezTo>
                      <a:cubicBezTo>
                        <a:pt x="584" y="314"/>
                        <a:pt x="589" y="320"/>
                        <a:pt x="593" y="323"/>
                      </a:cubicBezTo>
                      <a:cubicBezTo>
                        <a:pt x="597" y="327"/>
                        <a:pt x="594" y="329"/>
                        <a:pt x="583" y="330"/>
                      </a:cubicBezTo>
                      <a:cubicBezTo>
                        <a:pt x="571" y="331"/>
                        <a:pt x="568" y="326"/>
                        <a:pt x="573" y="320"/>
                      </a:cubicBezTo>
                      <a:cubicBezTo>
                        <a:pt x="579" y="314"/>
                        <a:pt x="577" y="304"/>
                        <a:pt x="563" y="308"/>
                      </a:cubicBezTo>
                      <a:cubicBezTo>
                        <a:pt x="549" y="312"/>
                        <a:pt x="530" y="328"/>
                        <a:pt x="535" y="342"/>
                      </a:cubicBezTo>
                      <a:cubicBezTo>
                        <a:pt x="540" y="356"/>
                        <a:pt x="551" y="363"/>
                        <a:pt x="542" y="367"/>
                      </a:cubicBezTo>
                      <a:cubicBezTo>
                        <a:pt x="533" y="372"/>
                        <a:pt x="522" y="370"/>
                        <a:pt x="517" y="375"/>
                      </a:cubicBezTo>
                      <a:cubicBezTo>
                        <a:pt x="513" y="380"/>
                        <a:pt x="480" y="366"/>
                        <a:pt x="486" y="387"/>
                      </a:cubicBezTo>
                      <a:cubicBezTo>
                        <a:pt x="492" y="407"/>
                        <a:pt x="497" y="402"/>
                        <a:pt x="479" y="399"/>
                      </a:cubicBezTo>
                      <a:cubicBezTo>
                        <a:pt x="461" y="396"/>
                        <a:pt x="456" y="382"/>
                        <a:pt x="463" y="372"/>
                      </a:cubicBezTo>
                      <a:cubicBezTo>
                        <a:pt x="470" y="362"/>
                        <a:pt x="455" y="353"/>
                        <a:pt x="443" y="344"/>
                      </a:cubicBezTo>
                      <a:cubicBezTo>
                        <a:pt x="431" y="335"/>
                        <a:pt x="430" y="321"/>
                        <a:pt x="425" y="318"/>
                      </a:cubicBezTo>
                      <a:cubicBezTo>
                        <a:pt x="420" y="315"/>
                        <a:pt x="406" y="319"/>
                        <a:pt x="412" y="333"/>
                      </a:cubicBezTo>
                      <a:cubicBezTo>
                        <a:pt x="418" y="346"/>
                        <a:pt x="431" y="363"/>
                        <a:pt x="440" y="367"/>
                      </a:cubicBezTo>
                      <a:cubicBezTo>
                        <a:pt x="449" y="372"/>
                        <a:pt x="458" y="379"/>
                        <a:pt x="454" y="382"/>
                      </a:cubicBezTo>
                      <a:cubicBezTo>
                        <a:pt x="451" y="384"/>
                        <a:pt x="444" y="373"/>
                        <a:pt x="441" y="380"/>
                      </a:cubicBezTo>
                      <a:cubicBezTo>
                        <a:pt x="438" y="387"/>
                        <a:pt x="441" y="396"/>
                        <a:pt x="431" y="401"/>
                      </a:cubicBezTo>
                      <a:cubicBezTo>
                        <a:pt x="420" y="406"/>
                        <a:pt x="424" y="402"/>
                        <a:pt x="426" y="394"/>
                      </a:cubicBezTo>
                      <a:cubicBezTo>
                        <a:pt x="428" y="387"/>
                        <a:pt x="428" y="372"/>
                        <a:pt x="420" y="366"/>
                      </a:cubicBezTo>
                      <a:cubicBezTo>
                        <a:pt x="411" y="360"/>
                        <a:pt x="402" y="356"/>
                        <a:pt x="397" y="347"/>
                      </a:cubicBezTo>
                      <a:cubicBezTo>
                        <a:pt x="392" y="337"/>
                        <a:pt x="383" y="329"/>
                        <a:pt x="377" y="333"/>
                      </a:cubicBezTo>
                      <a:cubicBezTo>
                        <a:pt x="371" y="337"/>
                        <a:pt x="369" y="346"/>
                        <a:pt x="357" y="346"/>
                      </a:cubicBezTo>
                      <a:cubicBezTo>
                        <a:pt x="344" y="346"/>
                        <a:pt x="324" y="347"/>
                        <a:pt x="317" y="349"/>
                      </a:cubicBezTo>
                      <a:cubicBezTo>
                        <a:pt x="310" y="352"/>
                        <a:pt x="306" y="368"/>
                        <a:pt x="296" y="385"/>
                      </a:cubicBezTo>
                      <a:cubicBezTo>
                        <a:pt x="286" y="402"/>
                        <a:pt x="281" y="414"/>
                        <a:pt x="261" y="415"/>
                      </a:cubicBezTo>
                      <a:cubicBezTo>
                        <a:pt x="241" y="416"/>
                        <a:pt x="238" y="412"/>
                        <a:pt x="231" y="418"/>
                      </a:cubicBezTo>
                      <a:cubicBezTo>
                        <a:pt x="224" y="424"/>
                        <a:pt x="222" y="424"/>
                        <a:pt x="220" y="418"/>
                      </a:cubicBezTo>
                      <a:cubicBezTo>
                        <a:pt x="218" y="412"/>
                        <a:pt x="201" y="415"/>
                        <a:pt x="209" y="405"/>
                      </a:cubicBezTo>
                      <a:cubicBezTo>
                        <a:pt x="216" y="395"/>
                        <a:pt x="231" y="377"/>
                        <a:pt x="232" y="362"/>
                      </a:cubicBezTo>
                      <a:cubicBezTo>
                        <a:pt x="234" y="346"/>
                        <a:pt x="234" y="342"/>
                        <a:pt x="246" y="341"/>
                      </a:cubicBezTo>
                      <a:cubicBezTo>
                        <a:pt x="257" y="340"/>
                        <a:pt x="276" y="343"/>
                        <a:pt x="293" y="344"/>
                      </a:cubicBezTo>
                      <a:cubicBezTo>
                        <a:pt x="309" y="345"/>
                        <a:pt x="314" y="344"/>
                        <a:pt x="311" y="331"/>
                      </a:cubicBezTo>
                      <a:cubicBezTo>
                        <a:pt x="307" y="318"/>
                        <a:pt x="313" y="305"/>
                        <a:pt x="304" y="299"/>
                      </a:cubicBezTo>
                      <a:cubicBezTo>
                        <a:pt x="295" y="293"/>
                        <a:pt x="291" y="286"/>
                        <a:pt x="302" y="286"/>
                      </a:cubicBezTo>
                      <a:cubicBezTo>
                        <a:pt x="313" y="287"/>
                        <a:pt x="314" y="288"/>
                        <a:pt x="328" y="279"/>
                      </a:cubicBezTo>
                      <a:cubicBezTo>
                        <a:pt x="343" y="270"/>
                        <a:pt x="339" y="265"/>
                        <a:pt x="346" y="263"/>
                      </a:cubicBezTo>
                      <a:cubicBezTo>
                        <a:pt x="353" y="260"/>
                        <a:pt x="366" y="266"/>
                        <a:pt x="370" y="258"/>
                      </a:cubicBezTo>
                      <a:cubicBezTo>
                        <a:pt x="375" y="251"/>
                        <a:pt x="373" y="243"/>
                        <a:pt x="390" y="236"/>
                      </a:cubicBezTo>
                      <a:cubicBezTo>
                        <a:pt x="407" y="230"/>
                        <a:pt x="415" y="229"/>
                        <a:pt x="409" y="218"/>
                      </a:cubicBezTo>
                      <a:cubicBezTo>
                        <a:pt x="404" y="207"/>
                        <a:pt x="408" y="207"/>
                        <a:pt x="418" y="201"/>
                      </a:cubicBezTo>
                      <a:cubicBezTo>
                        <a:pt x="428" y="196"/>
                        <a:pt x="431" y="200"/>
                        <a:pt x="426" y="204"/>
                      </a:cubicBezTo>
                      <a:cubicBezTo>
                        <a:pt x="422" y="207"/>
                        <a:pt x="412" y="221"/>
                        <a:pt x="419" y="226"/>
                      </a:cubicBezTo>
                      <a:cubicBezTo>
                        <a:pt x="427" y="232"/>
                        <a:pt x="436" y="236"/>
                        <a:pt x="450" y="231"/>
                      </a:cubicBezTo>
                      <a:cubicBezTo>
                        <a:pt x="463" y="226"/>
                        <a:pt x="466" y="219"/>
                        <a:pt x="477" y="220"/>
                      </a:cubicBezTo>
                      <a:cubicBezTo>
                        <a:pt x="489" y="221"/>
                        <a:pt x="494" y="216"/>
                        <a:pt x="493" y="211"/>
                      </a:cubicBezTo>
                      <a:cubicBezTo>
                        <a:pt x="492" y="206"/>
                        <a:pt x="491" y="199"/>
                        <a:pt x="499" y="194"/>
                      </a:cubicBezTo>
                      <a:cubicBezTo>
                        <a:pt x="507" y="189"/>
                        <a:pt x="512" y="205"/>
                        <a:pt x="516" y="192"/>
                      </a:cubicBezTo>
                      <a:cubicBezTo>
                        <a:pt x="521" y="178"/>
                        <a:pt x="511" y="180"/>
                        <a:pt x="513" y="176"/>
                      </a:cubicBezTo>
                      <a:cubicBezTo>
                        <a:pt x="516" y="171"/>
                        <a:pt x="531" y="170"/>
                        <a:pt x="544" y="169"/>
                      </a:cubicBezTo>
                      <a:cubicBezTo>
                        <a:pt x="557" y="169"/>
                        <a:pt x="545" y="154"/>
                        <a:pt x="531" y="160"/>
                      </a:cubicBezTo>
                      <a:cubicBezTo>
                        <a:pt x="517" y="166"/>
                        <a:pt x="507" y="171"/>
                        <a:pt x="504" y="163"/>
                      </a:cubicBezTo>
                      <a:cubicBezTo>
                        <a:pt x="501" y="156"/>
                        <a:pt x="497" y="144"/>
                        <a:pt x="510" y="134"/>
                      </a:cubicBezTo>
                      <a:cubicBezTo>
                        <a:pt x="523" y="123"/>
                        <a:pt x="533" y="117"/>
                        <a:pt x="533" y="113"/>
                      </a:cubicBezTo>
                      <a:cubicBezTo>
                        <a:pt x="534" y="109"/>
                        <a:pt x="519" y="97"/>
                        <a:pt x="510" y="108"/>
                      </a:cubicBezTo>
                      <a:cubicBezTo>
                        <a:pt x="501" y="120"/>
                        <a:pt x="504" y="126"/>
                        <a:pt x="491" y="136"/>
                      </a:cubicBezTo>
                      <a:cubicBezTo>
                        <a:pt x="477" y="146"/>
                        <a:pt x="474" y="153"/>
                        <a:pt x="479" y="162"/>
                      </a:cubicBezTo>
                      <a:cubicBezTo>
                        <a:pt x="484" y="172"/>
                        <a:pt x="470" y="174"/>
                        <a:pt x="466" y="187"/>
                      </a:cubicBezTo>
                      <a:cubicBezTo>
                        <a:pt x="462" y="200"/>
                        <a:pt x="463" y="203"/>
                        <a:pt x="458" y="207"/>
                      </a:cubicBezTo>
                      <a:cubicBezTo>
                        <a:pt x="453" y="211"/>
                        <a:pt x="450" y="212"/>
                        <a:pt x="446" y="218"/>
                      </a:cubicBezTo>
                      <a:cubicBezTo>
                        <a:pt x="443" y="224"/>
                        <a:pt x="436" y="216"/>
                        <a:pt x="436" y="209"/>
                      </a:cubicBezTo>
                      <a:cubicBezTo>
                        <a:pt x="436" y="202"/>
                        <a:pt x="435" y="181"/>
                        <a:pt x="437" y="173"/>
                      </a:cubicBezTo>
                      <a:cubicBezTo>
                        <a:pt x="440" y="164"/>
                        <a:pt x="423" y="179"/>
                        <a:pt x="416" y="184"/>
                      </a:cubicBezTo>
                      <a:cubicBezTo>
                        <a:pt x="409" y="189"/>
                        <a:pt x="400" y="193"/>
                        <a:pt x="403" y="185"/>
                      </a:cubicBezTo>
                      <a:cubicBezTo>
                        <a:pt x="406" y="176"/>
                        <a:pt x="415" y="162"/>
                        <a:pt x="418" y="152"/>
                      </a:cubicBezTo>
                      <a:cubicBezTo>
                        <a:pt x="421" y="143"/>
                        <a:pt x="430" y="142"/>
                        <a:pt x="451" y="130"/>
                      </a:cubicBezTo>
                      <a:cubicBezTo>
                        <a:pt x="471" y="118"/>
                        <a:pt x="469" y="100"/>
                        <a:pt x="494" y="83"/>
                      </a:cubicBezTo>
                      <a:cubicBezTo>
                        <a:pt x="518" y="65"/>
                        <a:pt x="529" y="66"/>
                        <a:pt x="546" y="66"/>
                      </a:cubicBezTo>
                      <a:cubicBezTo>
                        <a:pt x="562" y="66"/>
                        <a:pt x="577" y="76"/>
                        <a:pt x="589" y="83"/>
                      </a:cubicBezTo>
                      <a:cubicBezTo>
                        <a:pt x="601" y="90"/>
                        <a:pt x="608" y="98"/>
                        <a:pt x="601" y="101"/>
                      </a:cubicBezTo>
                      <a:cubicBezTo>
                        <a:pt x="595" y="105"/>
                        <a:pt x="577" y="100"/>
                        <a:pt x="568" y="99"/>
                      </a:cubicBezTo>
                      <a:cubicBezTo>
                        <a:pt x="559" y="98"/>
                        <a:pt x="564" y="103"/>
                        <a:pt x="571" y="111"/>
                      </a:cubicBezTo>
                      <a:cubicBezTo>
                        <a:pt x="578" y="119"/>
                        <a:pt x="587" y="132"/>
                        <a:pt x="594" y="130"/>
                      </a:cubicBezTo>
                      <a:cubicBezTo>
                        <a:pt x="600" y="127"/>
                        <a:pt x="596" y="117"/>
                        <a:pt x="601" y="111"/>
                      </a:cubicBezTo>
                      <a:cubicBezTo>
                        <a:pt x="607" y="104"/>
                        <a:pt x="614" y="106"/>
                        <a:pt x="620" y="99"/>
                      </a:cubicBezTo>
                      <a:cubicBezTo>
                        <a:pt x="626" y="92"/>
                        <a:pt x="638" y="89"/>
                        <a:pt x="665" y="82"/>
                      </a:cubicBezTo>
                      <a:cubicBezTo>
                        <a:pt x="691" y="75"/>
                        <a:pt x="718" y="82"/>
                        <a:pt x="727" y="86"/>
                      </a:cubicBezTo>
                      <a:cubicBezTo>
                        <a:pt x="736" y="90"/>
                        <a:pt x="727" y="75"/>
                        <a:pt x="714" y="65"/>
                      </a:cubicBezTo>
                      <a:cubicBezTo>
                        <a:pt x="700" y="55"/>
                        <a:pt x="680" y="41"/>
                        <a:pt x="696" y="41"/>
                      </a:cubicBezTo>
                      <a:cubicBezTo>
                        <a:pt x="713" y="41"/>
                        <a:pt x="726" y="53"/>
                        <a:pt x="739" y="68"/>
                      </a:cubicBezTo>
                      <a:cubicBezTo>
                        <a:pt x="752" y="83"/>
                        <a:pt x="750" y="83"/>
                        <a:pt x="752" y="94"/>
                      </a:cubicBezTo>
                      <a:cubicBezTo>
                        <a:pt x="754" y="106"/>
                        <a:pt x="763" y="105"/>
                        <a:pt x="759" y="91"/>
                      </a:cubicBezTo>
                      <a:cubicBezTo>
                        <a:pt x="754" y="77"/>
                        <a:pt x="739" y="61"/>
                        <a:pt x="737" y="47"/>
                      </a:cubicBezTo>
                      <a:cubicBezTo>
                        <a:pt x="735" y="33"/>
                        <a:pt x="735" y="30"/>
                        <a:pt x="748" y="35"/>
                      </a:cubicBezTo>
                      <a:cubicBezTo>
                        <a:pt x="761" y="39"/>
                        <a:pt x="779" y="44"/>
                        <a:pt x="768" y="37"/>
                      </a:cubicBezTo>
                      <a:cubicBezTo>
                        <a:pt x="757" y="30"/>
                        <a:pt x="740" y="29"/>
                        <a:pt x="750" y="20"/>
                      </a:cubicBezTo>
                      <a:cubicBezTo>
                        <a:pt x="760" y="12"/>
                        <a:pt x="776" y="14"/>
                        <a:pt x="783" y="14"/>
                      </a:cubicBezTo>
                      <a:cubicBezTo>
                        <a:pt x="791" y="14"/>
                        <a:pt x="779" y="0"/>
                        <a:pt x="792" y="0"/>
                      </a:cubicBezTo>
                      <a:cubicBezTo>
                        <a:pt x="805" y="1"/>
                        <a:pt x="824" y="6"/>
                        <a:pt x="832" y="17"/>
                      </a:cubicBezTo>
                      <a:cubicBezTo>
                        <a:pt x="839" y="29"/>
                        <a:pt x="833" y="38"/>
                        <a:pt x="834" y="42"/>
                      </a:cubicBezTo>
                      <a:cubicBezTo>
                        <a:pt x="835" y="46"/>
                        <a:pt x="853" y="28"/>
                        <a:pt x="900" y="41"/>
                      </a:cubicBezTo>
                      <a:cubicBezTo>
                        <a:pt x="947" y="54"/>
                        <a:pt x="967" y="65"/>
                        <a:pt x="978" y="60"/>
                      </a:cubicBezTo>
                      <a:cubicBezTo>
                        <a:pt x="989" y="55"/>
                        <a:pt x="979" y="49"/>
                        <a:pt x="982" y="46"/>
                      </a:cubicBezTo>
                      <a:cubicBezTo>
                        <a:pt x="986" y="43"/>
                        <a:pt x="1012" y="44"/>
                        <a:pt x="1070" y="55"/>
                      </a:cubicBezTo>
                      <a:cubicBezTo>
                        <a:pt x="1128" y="65"/>
                        <a:pt x="1162" y="80"/>
                        <a:pt x="1177" y="77"/>
                      </a:cubicBezTo>
                      <a:cubicBezTo>
                        <a:pt x="1191" y="73"/>
                        <a:pt x="1189" y="67"/>
                        <a:pt x="1215" y="75"/>
                      </a:cubicBezTo>
                      <a:cubicBezTo>
                        <a:pt x="1241" y="82"/>
                        <a:pt x="1299" y="89"/>
                        <a:pt x="1329" y="100"/>
                      </a:cubicBezTo>
                      <a:cubicBezTo>
                        <a:pt x="1358" y="112"/>
                        <a:pt x="1369" y="112"/>
                        <a:pt x="1366" y="117"/>
                      </a:cubicBezTo>
                      <a:cubicBezTo>
                        <a:pt x="1362" y="122"/>
                        <a:pt x="1338" y="109"/>
                        <a:pt x="1321" y="113"/>
                      </a:cubicBezTo>
                      <a:cubicBezTo>
                        <a:pt x="1305" y="117"/>
                        <a:pt x="1295" y="117"/>
                        <a:pt x="1324" y="123"/>
                      </a:cubicBezTo>
                      <a:cubicBezTo>
                        <a:pt x="1352" y="130"/>
                        <a:pt x="1357" y="132"/>
                        <a:pt x="1366" y="141"/>
                      </a:cubicBezTo>
                      <a:cubicBezTo>
                        <a:pt x="1374" y="150"/>
                        <a:pt x="1384" y="161"/>
                        <a:pt x="1373" y="163"/>
                      </a:cubicBezTo>
                      <a:cubicBezTo>
                        <a:pt x="1362" y="165"/>
                        <a:pt x="1329" y="162"/>
                        <a:pt x="1355" y="177"/>
                      </a:cubicBezTo>
                      <a:cubicBezTo>
                        <a:pt x="1380" y="193"/>
                        <a:pt x="1405" y="196"/>
                        <a:pt x="1432" y="222"/>
                      </a:cubicBezTo>
                      <a:cubicBezTo>
                        <a:pt x="1459" y="249"/>
                        <a:pt x="1467" y="261"/>
                        <a:pt x="1445" y="252"/>
                      </a:cubicBezTo>
                      <a:cubicBezTo>
                        <a:pt x="1423" y="242"/>
                        <a:pt x="1363" y="211"/>
                        <a:pt x="1353" y="197"/>
                      </a:cubicBezTo>
                      <a:cubicBezTo>
                        <a:pt x="1344" y="182"/>
                        <a:pt x="1344" y="170"/>
                        <a:pt x="1329" y="156"/>
                      </a:cubicBezTo>
                      <a:cubicBezTo>
                        <a:pt x="1315" y="142"/>
                        <a:pt x="1293" y="130"/>
                        <a:pt x="1295" y="140"/>
                      </a:cubicBezTo>
                      <a:cubicBezTo>
                        <a:pt x="1297" y="150"/>
                        <a:pt x="1298" y="152"/>
                        <a:pt x="1286" y="157"/>
                      </a:cubicBezTo>
                      <a:cubicBezTo>
                        <a:pt x="1273" y="161"/>
                        <a:pt x="1301" y="175"/>
                        <a:pt x="1299" y="180"/>
                      </a:cubicBezTo>
                      <a:cubicBezTo>
                        <a:pt x="1297" y="185"/>
                        <a:pt x="1264" y="159"/>
                        <a:pt x="1243" y="178"/>
                      </a:cubicBezTo>
                      <a:cubicBezTo>
                        <a:pt x="1222" y="197"/>
                        <a:pt x="1231" y="215"/>
                        <a:pt x="1264" y="225"/>
                      </a:cubicBezTo>
                      <a:cubicBezTo>
                        <a:pt x="1297" y="236"/>
                        <a:pt x="1307" y="229"/>
                        <a:pt x="1328" y="242"/>
                      </a:cubicBezTo>
                      <a:cubicBezTo>
                        <a:pt x="1349" y="255"/>
                        <a:pt x="1376" y="277"/>
                        <a:pt x="1388" y="311"/>
                      </a:cubicBezTo>
                      <a:cubicBezTo>
                        <a:pt x="1400" y="345"/>
                        <a:pt x="1397" y="355"/>
                        <a:pt x="1391" y="353"/>
                      </a:cubicBezTo>
                      <a:cubicBezTo>
                        <a:pt x="1385" y="352"/>
                        <a:pt x="1374" y="345"/>
                        <a:pt x="1378" y="362"/>
                      </a:cubicBezTo>
                      <a:cubicBezTo>
                        <a:pt x="1381" y="379"/>
                        <a:pt x="1368" y="384"/>
                        <a:pt x="1389" y="397"/>
                      </a:cubicBezTo>
                      <a:cubicBezTo>
                        <a:pt x="1410" y="411"/>
                        <a:pt x="1422" y="437"/>
                        <a:pt x="1416" y="442"/>
                      </a:cubicBezTo>
                      <a:cubicBezTo>
                        <a:pt x="1409" y="447"/>
                        <a:pt x="1399" y="440"/>
                        <a:pt x="1385" y="416"/>
                      </a:cubicBezTo>
                      <a:cubicBezTo>
                        <a:pt x="1371" y="392"/>
                        <a:pt x="1359" y="380"/>
                        <a:pt x="1346" y="383"/>
                      </a:cubicBezTo>
                      <a:cubicBezTo>
                        <a:pt x="1333" y="386"/>
                        <a:pt x="1335" y="401"/>
                        <a:pt x="1329" y="394"/>
                      </a:cubicBezTo>
                      <a:cubicBezTo>
                        <a:pt x="1322" y="386"/>
                        <a:pt x="1328" y="368"/>
                        <a:pt x="1312" y="377"/>
                      </a:cubicBezTo>
                      <a:cubicBezTo>
                        <a:pt x="1295" y="386"/>
                        <a:pt x="1275" y="396"/>
                        <a:pt x="1294" y="407"/>
                      </a:cubicBezTo>
                      <a:cubicBezTo>
                        <a:pt x="1314" y="417"/>
                        <a:pt x="1312" y="405"/>
                        <a:pt x="1328" y="405"/>
                      </a:cubicBezTo>
                      <a:cubicBezTo>
                        <a:pt x="1343" y="406"/>
                        <a:pt x="1361" y="410"/>
                        <a:pt x="1351" y="415"/>
                      </a:cubicBezTo>
                      <a:cubicBezTo>
                        <a:pt x="1341" y="420"/>
                        <a:pt x="1326" y="421"/>
                        <a:pt x="1335" y="436"/>
                      </a:cubicBezTo>
                      <a:cubicBezTo>
                        <a:pt x="1344" y="452"/>
                        <a:pt x="1388" y="488"/>
                        <a:pt x="1383" y="520"/>
                      </a:cubicBezTo>
                      <a:cubicBezTo>
                        <a:pt x="1378" y="553"/>
                        <a:pt x="1346" y="580"/>
                        <a:pt x="1328" y="585"/>
                      </a:cubicBezTo>
                      <a:cubicBezTo>
                        <a:pt x="1309" y="591"/>
                        <a:pt x="1278" y="592"/>
                        <a:pt x="1273" y="594"/>
                      </a:cubicBezTo>
                      <a:cubicBezTo>
                        <a:pt x="1267" y="597"/>
                        <a:pt x="1257" y="607"/>
                        <a:pt x="1259" y="613"/>
                      </a:cubicBezTo>
                      <a:cubicBezTo>
                        <a:pt x="1262" y="620"/>
                        <a:pt x="1297" y="652"/>
                        <a:pt x="1304" y="669"/>
                      </a:cubicBezTo>
                      <a:cubicBezTo>
                        <a:pt x="1311" y="685"/>
                        <a:pt x="1282" y="730"/>
                        <a:pt x="1276" y="735"/>
                      </a:cubicBezTo>
                      <a:cubicBezTo>
                        <a:pt x="1269" y="740"/>
                        <a:pt x="1271" y="729"/>
                        <a:pt x="1266" y="721"/>
                      </a:cubicBezTo>
                      <a:cubicBezTo>
                        <a:pt x="1261" y="714"/>
                        <a:pt x="1228" y="686"/>
                        <a:pt x="1222" y="684"/>
                      </a:cubicBezTo>
                      <a:cubicBezTo>
                        <a:pt x="1217" y="681"/>
                        <a:pt x="1200" y="698"/>
                        <a:pt x="1213" y="723"/>
                      </a:cubicBezTo>
                      <a:cubicBezTo>
                        <a:pt x="1225" y="748"/>
                        <a:pt x="1202" y="743"/>
                        <a:pt x="1227" y="758"/>
                      </a:cubicBezTo>
                      <a:cubicBezTo>
                        <a:pt x="1253" y="773"/>
                        <a:pt x="1249" y="793"/>
                        <a:pt x="1257" y="805"/>
                      </a:cubicBezTo>
                      <a:cubicBezTo>
                        <a:pt x="1265" y="817"/>
                        <a:pt x="1277" y="830"/>
                        <a:pt x="1267" y="826"/>
                      </a:cubicBezTo>
                      <a:cubicBezTo>
                        <a:pt x="1257" y="822"/>
                        <a:pt x="1231" y="820"/>
                        <a:pt x="1227" y="800"/>
                      </a:cubicBezTo>
                      <a:cubicBezTo>
                        <a:pt x="1222" y="780"/>
                        <a:pt x="1230" y="771"/>
                        <a:pt x="1211" y="752"/>
                      </a:cubicBezTo>
                      <a:cubicBezTo>
                        <a:pt x="1191" y="732"/>
                        <a:pt x="1208" y="708"/>
                        <a:pt x="1201" y="692"/>
                      </a:cubicBezTo>
                      <a:cubicBezTo>
                        <a:pt x="1194" y="677"/>
                        <a:pt x="1188" y="650"/>
                        <a:pt x="1181" y="643"/>
                      </a:cubicBezTo>
                      <a:cubicBezTo>
                        <a:pt x="1174" y="636"/>
                        <a:pt x="1169" y="649"/>
                        <a:pt x="1160" y="654"/>
                      </a:cubicBezTo>
                      <a:cubicBezTo>
                        <a:pt x="1151" y="660"/>
                        <a:pt x="1154" y="620"/>
                        <a:pt x="1143" y="608"/>
                      </a:cubicBezTo>
                      <a:cubicBezTo>
                        <a:pt x="1133" y="596"/>
                        <a:pt x="1125" y="605"/>
                        <a:pt x="1117" y="588"/>
                      </a:cubicBezTo>
                      <a:cubicBezTo>
                        <a:pt x="1110" y="570"/>
                        <a:pt x="1086" y="556"/>
                        <a:pt x="1094" y="563"/>
                      </a:cubicBezTo>
                      <a:cubicBezTo>
                        <a:pt x="1101" y="570"/>
                        <a:pt x="1101" y="583"/>
                        <a:pt x="1084" y="584"/>
                      </a:cubicBezTo>
                      <a:cubicBezTo>
                        <a:pt x="1067" y="586"/>
                        <a:pt x="1070" y="602"/>
                        <a:pt x="1055" y="614"/>
                      </a:cubicBezTo>
                      <a:cubicBezTo>
                        <a:pt x="1041" y="627"/>
                        <a:pt x="1010" y="640"/>
                        <a:pt x="1010" y="667"/>
                      </a:cubicBezTo>
                      <a:cubicBezTo>
                        <a:pt x="1009" y="694"/>
                        <a:pt x="1005" y="720"/>
                        <a:pt x="1000" y="731"/>
                      </a:cubicBezTo>
                      <a:cubicBezTo>
                        <a:pt x="995" y="742"/>
                        <a:pt x="987" y="754"/>
                        <a:pt x="982" y="750"/>
                      </a:cubicBezTo>
                      <a:cubicBezTo>
                        <a:pt x="977" y="746"/>
                        <a:pt x="954" y="707"/>
                        <a:pt x="941" y="663"/>
                      </a:cubicBezTo>
                      <a:cubicBezTo>
                        <a:pt x="928" y="619"/>
                        <a:pt x="930" y="599"/>
                        <a:pt x="929" y="591"/>
                      </a:cubicBezTo>
                      <a:cubicBezTo>
                        <a:pt x="928" y="582"/>
                        <a:pt x="923" y="593"/>
                        <a:pt x="909" y="590"/>
                      </a:cubicBezTo>
                      <a:cubicBezTo>
                        <a:pt x="894" y="588"/>
                        <a:pt x="880" y="583"/>
                        <a:pt x="885" y="577"/>
                      </a:cubicBezTo>
                      <a:cubicBezTo>
                        <a:pt x="890" y="571"/>
                        <a:pt x="871" y="550"/>
                        <a:pt x="865" y="546"/>
                      </a:cubicBezTo>
                      <a:cubicBezTo>
                        <a:pt x="858" y="543"/>
                        <a:pt x="832" y="549"/>
                        <a:pt x="808" y="546"/>
                      </a:cubicBezTo>
                      <a:cubicBezTo>
                        <a:pt x="784" y="543"/>
                        <a:pt x="773" y="546"/>
                        <a:pt x="773" y="535"/>
                      </a:cubicBezTo>
                      <a:cubicBezTo>
                        <a:pt x="773" y="524"/>
                        <a:pt x="775" y="525"/>
                        <a:pt x="764" y="529"/>
                      </a:cubicBezTo>
                      <a:cubicBezTo>
                        <a:pt x="753" y="532"/>
                        <a:pt x="727" y="532"/>
                        <a:pt x="719" y="511"/>
                      </a:cubicBezTo>
                      <a:cubicBezTo>
                        <a:pt x="712" y="491"/>
                        <a:pt x="706" y="489"/>
                        <a:pt x="698" y="493"/>
                      </a:cubicBezTo>
                      <a:cubicBezTo>
                        <a:pt x="690" y="496"/>
                        <a:pt x="686" y="508"/>
                        <a:pt x="698" y="523"/>
                      </a:cubicBezTo>
                      <a:cubicBezTo>
                        <a:pt x="709" y="537"/>
                        <a:pt x="721" y="563"/>
                        <a:pt x="730" y="562"/>
                      </a:cubicBezTo>
                      <a:cubicBezTo>
                        <a:pt x="738" y="562"/>
                        <a:pt x="761" y="548"/>
                        <a:pt x="764" y="541"/>
                      </a:cubicBezTo>
                      <a:cubicBezTo>
                        <a:pt x="768" y="534"/>
                        <a:pt x="769" y="551"/>
                        <a:pt x="774" y="557"/>
                      </a:cubicBezTo>
                      <a:cubicBezTo>
                        <a:pt x="779" y="563"/>
                        <a:pt x="790" y="574"/>
                        <a:pt x="798" y="579"/>
                      </a:cubicBezTo>
                      <a:cubicBezTo>
                        <a:pt x="806" y="584"/>
                        <a:pt x="780" y="628"/>
                        <a:pt x="749" y="648"/>
                      </a:cubicBezTo>
                      <a:cubicBezTo>
                        <a:pt x="717" y="669"/>
                        <a:pt x="640" y="696"/>
                        <a:pt x="634" y="692"/>
                      </a:cubicBezTo>
                      <a:cubicBezTo>
                        <a:pt x="629" y="688"/>
                        <a:pt x="639" y="657"/>
                        <a:pt x="614" y="612"/>
                      </a:cubicBezTo>
                      <a:cubicBezTo>
                        <a:pt x="588" y="568"/>
                        <a:pt x="575" y="518"/>
                        <a:pt x="567" y="510"/>
                      </a:cubicBezTo>
                      <a:cubicBezTo>
                        <a:pt x="558" y="502"/>
                        <a:pt x="551" y="498"/>
                        <a:pt x="547" y="493"/>
                      </a:cubicBezTo>
                      <a:cubicBezTo>
                        <a:pt x="543" y="488"/>
                        <a:pt x="544" y="511"/>
                        <a:pt x="556" y="551"/>
                      </a:cubicBezTo>
                      <a:cubicBezTo>
                        <a:pt x="568" y="591"/>
                        <a:pt x="595" y="651"/>
                        <a:pt x="609" y="669"/>
                      </a:cubicBezTo>
                      <a:cubicBezTo>
                        <a:pt x="623" y="686"/>
                        <a:pt x="628" y="711"/>
                        <a:pt x="642" y="716"/>
                      </a:cubicBezTo>
                      <a:cubicBezTo>
                        <a:pt x="657" y="720"/>
                        <a:pt x="685" y="708"/>
                        <a:pt x="695" y="704"/>
                      </a:cubicBezTo>
                      <a:cubicBezTo>
                        <a:pt x="705" y="699"/>
                        <a:pt x="724" y="714"/>
                        <a:pt x="697" y="744"/>
                      </a:cubicBezTo>
                      <a:cubicBezTo>
                        <a:pt x="670" y="773"/>
                        <a:pt x="684" y="790"/>
                        <a:pt x="647" y="825"/>
                      </a:cubicBezTo>
                      <a:cubicBezTo>
                        <a:pt x="611" y="860"/>
                        <a:pt x="569" y="895"/>
                        <a:pt x="584" y="938"/>
                      </a:cubicBezTo>
                      <a:cubicBezTo>
                        <a:pt x="598" y="981"/>
                        <a:pt x="605" y="1011"/>
                        <a:pt x="586" y="1027"/>
                      </a:cubicBezTo>
                      <a:cubicBezTo>
                        <a:pt x="568" y="1043"/>
                        <a:pt x="531" y="1066"/>
                        <a:pt x="534" y="1074"/>
                      </a:cubicBezTo>
                      <a:cubicBezTo>
                        <a:pt x="536" y="1082"/>
                        <a:pt x="547" y="1122"/>
                        <a:pt x="520" y="1130"/>
                      </a:cubicBezTo>
                      <a:cubicBezTo>
                        <a:pt x="494" y="1138"/>
                        <a:pt x="498" y="1144"/>
                        <a:pt x="501" y="1155"/>
                      </a:cubicBezTo>
                      <a:cubicBezTo>
                        <a:pt x="503" y="1165"/>
                        <a:pt x="494" y="1175"/>
                        <a:pt x="483" y="1191"/>
                      </a:cubicBezTo>
                      <a:cubicBezTo>
                        <a:pt x="471" y="1206"/>
                        <a:pt x="449" y="1227"/>
                        <a:pt x="425" y="1230"/>
                      </a:cubicBezTo>
                      <a:cubicBezTo>
                        <a:pt x="402" y="1233"/>
                        <a:pt x="398" y="1234"/>
                        <a:pt x="390" y="1236"/>
                      </a:cubicBezTo>
                      <a:cubicBezTo>
                        <a:pt x="382" y="1239"/>
                        <a:pt x="370" y="1232"/>
                        <a:pt x="370" y="12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5" name="Freeform 275">
                  <a:extLst>
                    <a:ext uri="{FF2B5EF4-FFF2-40B4-BE49-F238E27FC236}">
                      <a16:creationId xmlns:a16="http://schemas.microsoft.com/office/drawing/2014/main" id="{93D87B8D-D652-42A3-97D7-67069F53856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743701" y="3633788"/>
                  <a:ext cx="107950" cy="215900"/>
                </a:xfrm>
                <a:custGeom>
                  <a:avLst/>
                  <a:gdLst>
                    <a:gd name="T0" fmla="*/ 28 w 87"/>
                    <a:gd name="T1" fmla="*/ 55 h 173"/>
                    <a:gd name="T2" fmla="*/ 69 w 87"/>
                    <a:gd name="T3" fmla="*/ 30 h 173"/>
                    <a:gd name="T4" fmla="*/ 84 w 87"/>
                    <a:gd name="T5" fmla="*/ 6 h 173"/>
                    <a:gd name="T6" fmla="*/ 75 w 87"/>
                    <a:gd name="T7" fmla="*/ 77 h 173"/>
                    <a:gd name="T8" fmla="*/ 40 w 87"/>
                    <a:gd name="T9" fmla="*/ 157 h 173"/>
                    <a:gd name="T10" fmla="*/ 12 w 87"/>
                    <a:gd name="T11" fmla="*/ 151 h 173"/>
                    <a:gd name="T12" fmla="*/ 20 w 87"/>
                    <a:gd name="T13" fmla="*/ 104 h 173"/>
                    <a:gd name="T14" fmla="*/ 22 w 87"/>
                    <a:gd name="T15" fmla="*/ 65 h 173"/>
                    <a:gd name="T16" fmla="*/ 28 w 87"/>
                    <a:gd name="T17" fmla="*/ 55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173">
                      <a:moveTo>
                        <a:pt x="28" y="55"/>
                      </a:moveTo>
                      <a:cubicBezTo>
                        <a:pt x="32" y="51"/>
                        <a:pt x="60" y="42"/>
                        <a:pt x="69" y="30"/>
                      </a:cubicBezTo>
                      <a:cubicBezTo>
                        <a:pt x="78" y="17"/>
                        <a:pt x="81" y="0"/>
                        <a:pt x="84" y="6"/>
                      </a:cubicBezTo>
                      <a:cubicBezTo>
                        <a:pt x="86" y="13"/>
                        <a:pt x="87" y="36"/>
                        <a:pt x="75" y="77"/>
                      </a:cubicBezTo>
                      <a:cubicBezTo>
                        <a:pt x="63" y="118"/>
                        <a:pt x="43" y="150"/>
                        <a:pt x="40" y="157"/>
                      </a:cubicBezTo>
                      <a:cubicBezTo>
                        <a:pt x="37" y="164"/>
                        <a:pt x="24" y="173"/>
                        <a:pt x="12" y="151"/>
                      </a:cubicBezTo>
                      <a:cubicBezTo>
                        <a:pt x="0" y="129"/>
                        <a:pt x="6" y="117"/>
                        <a:pt x="20" y="104"/>
                      </a:cubicBezTo>
                      <a:cubicBezTo>
                        <a:pt x="33" y="92"/>
                        <a:pt x="20" y="72"/>
                        <a:pt x="22" y="65"/>
                      </a:cubicBezTo>
                      <a:cubicBezTo>
                        <a:pt x="23" y="58"/>
                        <a:pt x="24" y="58"/>
                        <a:pt x="28" y="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6" name="Freeform 276">
                  <a:extLst>
                    <a:ext uri="{FF2B5EF4-FFF2-40B4-BE49-F238E27FC236}">
                      <a16:creationId xmlns:a16="http://schemas.microsoft.com/office/drawing/2014/main" id="{5CE28079-B9C9-4F4A-B243-2FEBEA0A5B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362701" y="2643188"/>
                  <a:ext cx="68263" cy="115888"/>
                </a:xfrm>
                <a:custGeom>
                  <a:avLst/>
                  <a:gdLst>
                    <a:gd name="T0" fmla="*/ 0 w 55"/>
                    <a:gd name="T1" fmla="*/ 90 h 93"/>
                    <a:gd name="T2" fmla="*/ 13 w 55"/>
                    <a:gd name="T3" fmla="*/ 78 h 93"/>
                    <a:gd name="T4" fmla="*/ 7 w 55"/>
                    <a:gd name="T5" fmla="*/ 72 h 93"/>
                    <a:gd name="T6" fmla="*/ 19 w 55"/>
                    <a:gd name="T7" fmla="*/ 60 h 93"/>
                    <a:gd name="T8" fmla="*/ 30 w 55"/>
                    <a:gd name="T9" fmla="*/ 48 h 93"/>
                    <a:gd name="T10" fmla="*/ 20 w 55"/>
                    <a:gd name="T11" fmla="*/ 43 h 93"/>
                    <a:gd name="T12" fmla="*/ 25 w 55"/>
                    <a:gd name="T13" fmla="*/ 29 h 93"/>
                    <a:gd name="T14" fmla="*/ 34 w 55"/>
                    <a:gd name="T15" fmla="*/ 10 h 93"/>
                    <a:gd name="T16" fmla="*/ 48 w 55"/>
                    <a:gd name="T17" fmla="*/ 5 h 93"/>
                    <a:gd name="T18" fmla="*/ 47 w 55"/>
                    <a:gd name="T19" fmla="*/ 17 h 93"/>
                    <a:gd name="T20" fmla="*/ 39 w 55"/>
                    <a:gd name="T21" fmla="*/ 34 h 93"/>
                    <a:gd name="T22" fmla="*/ 47 w 55"/>
                    <a:gd name="T23" fmla="*/ 56 h 93"/>
                    <a:gd name="T24" fmla="*/ 49 w 55"/>
                    <a:gd name="T25" fmla="*/ 65 h 93"/>
                    <a:gd name="T26" fmla="*/ 48 w 55"/>
                    <a:gd name="T27" fmla="*/ 78 h 93"/>
                    <a:gd name="T28" fmla="*/ 37 w 55"/>
                    <a:gd name="T29" fmla="*/ 88 h 93"/>
                    <a:gd name="T30" fmla="*/ 13 w 55"/>
                    <a:gd name="T31" fmla="*/ 90 h 93"/>
                    <a:gd name="T32" fmla="*/ 0 w 55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5" h="93">
                      <a:moveTo>
                        <a:pt x="0" y="90"/>
                      </a:moveTo>
                      <a:cubicBezTo>
                        <a:pt x="0" y="90"/>
                        <a:pt x="21" y="80"/>
                        <a:pt x="13" y="78"/>
                      </a:cubicBezTo>
                      <a:cubicBezTo>
                        <a:pt x="5" y="76"/>
                        <a:pt x="3" y="76"/>
                        <a:pt x="7" y="72"/>
                      </a:cubicBezTo>
                      <a:cubicBezTo>
                        <a:pt x="12" y="67"/>
                        <a:pt x="10" y="64"/>
                        <a:pt x="19" y="60"/>
                      </a:cubicBezTo>
                      <a:cubicBezTo>
                        <a:pt x="27" y="57"/>
                        <a:pt x="33" y="53"/>
                        <a:pt x="30" y="48"/>
                      </a:cubicBezTo>
                      <a:cubicBezTo>
                        <a:pt x="28" y="43"/>
                        <a:pt x="26" y="47"/>
                        <a:pt x="20" y="43"/>
                      </a:cubicBezTo>
                      <a:cubicBezTo>
                        <a:pt x="14" y="40"/>
                        <a:pt x="23" y="37"/>
                        <a:pt x="25" y="29"/>
                      </a:cubicBezTo>
                      <a:cubicBezTo>
                        <a:pt x="27" y="20"/>
                        <a:pt x="27" y="16"/>
                        <a:pt x="34" y="10"/>
                      </a:cubicBezTo>
                      <a:cubicBezTo>
                        <a:pt x="41" y="4"/>
                        <a:pt x="54" y="0"/>
                        <a:pt x="48" y="5"/>
                      </a:cubicBezTo>
                      <a:cubicBezTo>
                        <a:pt x="43" y="11"/>
                        <a:pt x="41" y="14"/>
                        <a:pt x="47" y="17"/>
                      </a:cubicBezTo>
                      <a:cubicBezTo>
                        <a:pt x="54" y="21"/>
                        <a:pt x="33" y="29"/>
                        <a:pt x="39" y="34"/>
                      </a:cubicBezTo>
                      <a:cubicBezTo>
                        <a:pt x="45" y="38"/>
                        <a:pt x="51" y="48"/>
                        <a:pt x="47" y="56"/>
                      </a:cubicBezTo>
                      <a:cubicBezTo>
                        <a:pt x="44" y="63"/>
                        <a:pt x="43" y="64"/>
                        <a:pt x="49" y="65"/>
                      </a:cubicBezTo>
                      <a:cubicBezTo>
                        <a:pt x="55" y="66"/>
                        <a:pt x="50" y="73"/>
                        <a:pt x="48" y="78"/>
                      </a:cubicBezTo>
                      <a:cubicBezTo>
                        <a:pt x="45" y="84"/>
                        <a:pt x="42" y="89"/>
                        <a:pt x="37" y="88"/>
                      </a:cubicBezTo>
                      <a:cubicBezTo>
                        <a:pt x="31" y="87"/>
                        <a:pt x="25" y="88"/>
                        <a:pt x="13" y="90"/>
                      </a:cubicBezTo>
                      <a:cubicBezTo>
                        <a:pt x="2" y="93"/>
                        <a:pt x="0" y="90"/>
                        <a:pt x="0" y="9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7" name="Freeform 277">
                  <a:extLst>
                    <a:ext uri="{FF2B5EF4-FFF2-40B4-BE49-F238E27FC236}">
                      <a16:creationId xmlns:a16="http://schemas.microsoft.com/office/drawing/2014/main" id="{B2D0BDCF-13C7-4C84-A228-2496C5E82C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321426" y="2692400"/>
                  <a:ext cx="65088" cy="46038"/>
                </a:xfrm>
                <a:custGeom>
                  <a:avLst/>
                  <a:gdLst>
                    <a:gd name="T0" fmla="*/ 6 w 52"/>
                    <a:gd name="T1" fmla="*/ 33 h 38"/>
                    <a:gd name="T2" fmla="*/ 13 w 52"/>
                    <a:gd name="T3" fmla="*/ 19 h 38"/>
                    <a:gd name="T4" fmla="*/ 22 w 52"/>
                    <a:gd name="T5" fmla="*/ 11 h 38"/>
                    <a:gd name="T6" fmla="*/ 35 w 52"/>
                    <a:gd name="T7" fmla="*/ 1 h 38"/>
                    <a:gd name="T8" fmla="*/ 47 w 52"/>
                    <a:gd name="T9" fmla="*/ 8 h 38"/>
                    <a:gd name="T10" fmla="*/ 34 w 52"/>
                    <a:gd name="T11" fmla="*/ 25 h 38"/>
                    <a:gd name="T12" fmla="*/ 6 w 52"/>
                    <a:gd name="T13" fmla="*/ 37 h 38"/>
                    <a:gd name="T14" fmla="*/ 6 w 52"/>
                    <a:gd name="T15" fmla="*/ 3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38">
                      <a:moveTo>
                        <a:pt x="6" y="33"/>
                      </a:moveTo>
                      <a:cubicBezTo>
                        <a:pt x="8" y="32"/>
                        <a:pt x="18" y="28"/>
                        <a:pt x="13" y="19"/>
                      </a:cubicBezTo>
                      <a:cubicBezTo>
                        <a:pt x="8" y="11"/>
                        <a:pt x="13" y="13"/>
                        <a:pt x="22" y="11"/>
                      </a:cubicBezTo>
                      <a:cubicBezTo>
                        <a:pt x="31" y="9"/>
                        <a:pt x="28" y="2"/>
                        <a:pt x="35" y="1"/>
                      </a:cubicBezTo>
                      <a:cubicBezTo>
                        <a:pt x="42" y="0"/>
                        <a:pt x="52" y="3"/>
                        <a:pt x="47" y="8"/>
                      </a:cubicBezTo>
                      <a:cubicBezTo>
                        <a:pt x="42" y="14"/>
                        <a:pt x="40" y="12"/>
                        <a:pt x="34" y="25"/>
                      </a:cubicBezTo>
                      <a:cubicBezTo>
                        <a:pt x="28" y="38"/>
                        <a:pt x="12" y="37"/>
                        <a:pt x="6" y="37"/>
                      </a:cubicBezTo>
                      <a:cubicBezTo>
                        <a:pt x="0" y="37"/>
                        <a:pt x="4" y="33"/>
                        <a:pt x="6" y="3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8" name="Freeform 278">
                  <a:extLst>
                    <a:ext uri="{FF2B5EF4-FFF2-40B4-BE49-F238E27FC236}">
                      <a16:creationId xmlns:a16="http://schemas.microsoft.com/office/drawing/2014/main" id="{33099865-B556-44B0-A9CB-069C6E0E14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832601" y="2803525"/>
                  <a:ext cx="103188" cy="139700"/>
                </a:xfrm>
                <a:custGeom>
                  <a:avLst/>
                  <a:gdLst>
                    <a:gd name="T0" fmla="*/ 73 w 82"/>
                    <a:gd name="T1" fmla="*/ 111 h 113"/>
                    <a:gd name="T2" fmla="*/ 35 w 82"/>
                    <a:gd name="T3" fmla="*/ 104 h 113"/>
                    <a:gd name="T4" fmla="*/ 38 w 82"/>
                    <a:gd name="T5" fmla="*/ 78 h 113"/>
                    <a:gd name="T6" fmla="*/ 22 w 82"/>
                    <a:gd name="T7" fmla="*/ 55 h 113"/>
                    <a:gd name="T8" fmla="*/ 7 w 82"/>
                    <a:gd name="T9" fmla="*/ 21 h 113"/>
                    <a:gd name="T10" fmla="*/ 44 w 82"/>
                    <a:gd name="T11" fmla="*/ 1 h 113"/>
                    <a:gd name="T12" fmla="*/ 54 w 82"/>
                    <a:gd name="T13" fmla="*/ 17 h 113"/>
                    <a:gd name="T14" fmla="*/ 44 w 82"/>
                    <a:gd name="T15" fmla="*/ 22 h 113"/>
                    <a:gd name="T16" fmla="*/ 49 w 82"/>
                    <a:gd name="T17" fmla="*/ 43 h 113"/>
                    <a:gd name="T18" fmla="*/ 73 w 82"/>
                    <a:gd name="T19" fmla="*/ 61 h 113"/>
                    <a:gd name="T20" fmla="*/ 69 w 82"/>
                    <a:gd name="T21" fmla="*/ 70 h 113"/>
                    <a:gd name="T22" fmla="*/ 70 w 82"/>
                    <a:gd name="T23" fmla="*/ 92 h 113"/>
                    <a:gd name="T24" fmla="*/ 73 w 82"/>
                    <a:gd name="T25" fmla="*/ 111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2" h="113">
                      <a:moveTo>
                        <a:pt x="73" y="111"/>
                      </a:moveTo>
                      <a:cubicBezTo>
                        <a:pt x="68" y="110"/>
                        <a:pt x="45" y="107"/>
                        <a:pt x="35" y="104"/>
                      </a:cubicBezTo>
                      <a:cubicBezTo>
                        <a:pt x="26" y="101"/>
                        <a:pt x="26" y="84"/>
                        <a:pt x="38" y="78"/>
                      </a:cubicBezTo>
                      <a:cubicBezTo>
                        <a:pt x="49" y="72"/>
                        <a:pt x="31" y="64"/>
                        <a:pt x="22" y="55"/>
                      </a:cubicBezTo>
                      <a:cubicBezTo>
                        <a:pt x="13" y="45"/>
                        <a:pt x="0" y="31"/>
                        <a:pt x="7" y="21"/>
                      </a:cubicBezTo>
                      <a:cubicBezTo>
                        <a:pt x="14" y="11"/>
                        <a:pt x="34" y="1"/>
                        <a:pt x="44" y="1"/>
                      </a:cubicBezTo>
                      <a:cubicBezTo>
                        <a:pt x="54" y="0"/>
                        <a:pt x="48" y="13"/>
                        <a:pt x="54" y="17"/>
                      </a:cubicBezTo>
                      <a:cubicBezTo>
                        <a:pt x="59" y="21"/>
                        <a:pt x="50" y="20"/>
                        <a:pt x="44" y="22"/>
                      </a:cubicBezTo>
                      <a:cubicBezTo>
                        <a:pt x="38" y="25"/>
                        <a:pt x="42" y="36"/>
                        <a:pt x="49" y="43"/>
                      </a:cubicBezTo>
                      <a:cubicBezTo>
                        <a:pt x="57" y="51"/>
                        <a:pt x="63" y="56"/>
                        <a:pt x="73" y="61"/>
                      </a:cubicBezTo>
                      <a:cubicBezTo>
                        <a:pt x="82" y="66"/>
                        <a:pt x="76" y="68"/>
                        <a:pt x="69" y="70"/>
                      </a:cubicBezTo>
                      <a:cubicBezTo>
                        <a:pt x="62" y="73"/>
                        <a:pt x="59" y="79"/>
                        <a:pt x="70" y="92"/>
                      </a:cubicBezTo>
                      <a:cubicBezTo>
                        <a:pt x="82" y="106"/>
                        <a:pt x="78" y="113"/>
                        <a:pt x="73" y="111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9" name="Freeform 279">
                  <a:extLst>
                    <a:ext uri="{FF2B5EF4-FFF2-40B4-BE49-F238E27FC236}">
                      <a16:creationId xmlns:a16="http://schemas.microsoft.com/office/drawing/2014/main" id="{79C27387-D802-44AC-B836-6CCA386630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948488" y="2805113"/>
                  <a:ext cx="39688" cy="50800"/>
                </a:xfrm>
                <a:custGeom>
                  <a:avLst/>
                  <a:gdLst>
                    <a:gd name="T0" fmla="*/ 25 w 31"/>
                    <a:gd name="T1" fmla="*/ 36 h 41"/>
                    <a:gd name="T2" fmla="*/ 3 w 31"/>
                    <a:gd name="T3" fmla="*/ 23 h 41"/>
                    <a:gd name="T4" fmla="*/ 19 w 31"/>
                    <a:gd name="T5" fmla="*/ 0 h 41"/>
                    <a:gd name="T6" fmla="*/ 29 w 31"/>
                    <a:gd name="T7" fmla="*/ 19 h 41"/>
                    <a:gd name="T8" fmla="*/ 25 w 31"/>
                    <a:gd name="T9" fmla="*/ 36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41">
                      <a:moveTo>
                        <a:pt x="25" y="36"/>
                      </a:moveTo>
                      <a:cubicBezTo>
                        <a:pt x="21" y="36"/>
                        <a:pt x="0" y="41"/>
                        <a:pt x="3" y="23"/>
                      </a:cubicBezTo>
                      <a:cubicBezTo>
                        <a:pt x="5" y="7"/>
                        <a:pt x="15" y="0"/>
                        <a:pt x="19" y="0"/>
                      </a:cubicBezTo>
                      <a:cubicBezTo>
                        <a:pt x="27" y="1"/>
                        <a:pt x="26" y="9"/>
                        <a:pt x="29" y="19"/>
                      </a:cubicBezTo>
                      <a:cubicBezTo>
                        <a:pt x="31" y="30"/>
                        <a:pt x="30" y="36"/>
                        <a:pt x="25" y="36"/>
                      </a:cubicBezTo>
                      <a:close/>
                    </a:path>
                  </a:pathLst>
                </a:custGeom>
                <a:solidFill>
                  <a:srgbClr val="2B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0" name="Freeform 280">
                  <a:extLst>
                    <a:ext uri="{FF2B5EF4-FFF2-40B4-BE49-F238E27FC236}">
                      <a16:creationId xmlns:a16="http://schemas.microsoft.com/office/drawing/2014/main" id="{38578925-28F8-43DF-A20A-C3396AC5E6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238876" y="2540000"/>
                  <a:ext cx="104775" cy="49213"/>
                </a:xfrm>
                <a:custGeom>
                  <a:avLst/>
                  <a:gdLst>
                    <a:gd name="T0" fmla="*/ 2 w 85"/>
                    <a:gd name="T1" fmla="*/ 36 h 40"/>
                    <a:gd name="T2" fmla="*/ 40 w 85"/>
                    <a:gd name="T3" fmla="*/ 7 h 40"/>
                    <a:gd name="T4" fmla="*/ 74 w 85"/>
                    <a:gd name="T5" fmla="*/ 11 h 40"/>
                    <a:gd name="T6" fmla="*/ 33 w 85"/>
                    <a:gd name="T7" fmla="*/ 30 h 40"/>
                    <a:gd name="T8" fmla="*/ 2 w 85"/>
                    <a:gd name="T9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40">
                      <a:moveTo>
                        <a:pt x="2" y="36"/>
                      </a:moveTo>
                      <a:cubicBezTo>
                        <a:pt x="0" y="32"/>
                        <a:pt x="23" y="10"/>
                        <a:pt x="40" y="7"/>
                      </a:cubicBezTo>
                      <a:cubicBezTo>
                        <a:pt x="57" y="4"/>
                        <a:pt x="85" y="0"/>
                        <a:pt x="74" y="11"/>
                      </a:cubicBezTo>
                      <a:cubicBezTo>
                        <a:pt x="63" y="23"/>
                        <a:pt x="53" y="25"/>
                        <a:pt x="33" y="30"/>
                      </a:cubicBezTo>
                      <a:cubicBezTo>
                        <a:pt x="13" y="34"/>
                        <a:pt x="3" y="40"/>
                        <a:pt x="2" y="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1" name="Freeform 281">
                  <a:extLst>
                    <a:ext uri="{FF2B5EF4-FFF2-40B4-BE49-F238E27FC236}">
                      <a16:creationId xmlns:a16="http://schemas.microsoft.com/office/drawing/2014/main" id="{149C6549-1CF9-4E5B-A138-AC2640356B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070601" y="2357438"/>
                  <a:ext cx="441325" cy="269875"/>
                </a:xfrm>
                <a:custGeom>
                  <a:avLst/>
                  <a:gdLst>
                    <a:gd name="T0" fmla="*/ 3 w 354"/>
                    <a:gd name="T1" fmla="*/ 199 h 216"/>
                    <a:gd name="T2" fmla="*/ 50 w 354"/>
                    <a:gd name="T3" fmla="*/ 134 h 216"/>
                    <a:gd name="T4" fmla="*/ 107 w 354"/>
                    <a:gd name="T5" fmla="*/ 101 h 216"/>
                    <a:gd name="T6" fmla="*/ 209 w 354"/>
                    <a:gd name="T7" fmla="*/ 28 h 216"/>
                    <a:gd name="T8" fmla="*/ 334 w 354"/>
                    <a:gd name="T9" fmla="*/ 1 h 216"/>
                    <a:gd name="T10" fmla="*/ 296 w 354"/>
                    <a:gd name="T11" fmla="*/ 42 h 216"/>
                    <a:gd name="T12" fmla="*/ 211 w 354"/>
                    <a:gd name="T13" fmla="*/ 98 h 216"/>
                    <a:gd name="T14" fmla="*/ 199 w 354"/>
                    <a:gd name="T15" fmla="*/ 122 h 216"/>
                    <a:gd name="T16" fmla="*/ 128 w 354"/>
                    <a:gd name="T17" fmla="*/ 144 h 216"/>
                    <a:gd name="T18" fmla="*/ 50 w 354"/>
                    <a:gd name="T19" fmla="*/ 179 h 216"/>
                    <a:gd name="T20" fmla="*/ 7 w 354"/>
                    <a:gd name="T21" fmla="*/ 216 h 216"/>
                    <a:gd name="T22" fmla="*/ 3 w 354"/>
                    <a:gd name="T23" fmla="*/ 199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4" h="216">
                      <a:moveTo>
                        <a:pt x="3" y="199"/>
                      </a:moveTo>
                      <a:cubicBezTo>
                        <a:pt x="6" y="188"/>
                        <a:pt x="16" y="163"/>
                        <a:pt x="50" y="134"/>
                      </a:cubicBezTo>
                      <a:cubicBezTo>
                        <a:pt x="84" y="106"/>
                        <a:pt x="73" y="139"/>
                        <a:pt x="107" y="101"/>
                      </a:cubicBezTo>
                      <a:cubicBezTo>
                        <a:pt x="140" y="63"/>
                        <a:pt x="161" y="45"/>
                        <a:pt x="209" y="28"/>
                      </a:cubicBezTo>
                      <a:cubicBezTo>
                        <a:pt x="258" y="12"/>
                        <a:pt x="314" y="0"/>
                        <a:pt x="334" y="1"/>
                      </a:cubicBezTo>
                      <a:cubicBezTo>
                        <a:pt x="354" y="2"/>
                        <a:pt x="317" y="27"/>
                        <a:pt x="296" y="42"/>
                      </a:cubicBezTo>
                      <a:cubicBezTo>
                        <a:pt x="275" y="58"/>
                        <a:pt x="213" y="86"/>
                        <a:pt x="211" y="98"/>
                      </a:cubicBezTo>
                      <a:cubicBezTo>
                        <a:pt x="209" y="111"/>
                        <a:pt x="239" y="106"/>
                        <a:pt x="199" y="122"/>
                      </a:cubicBezTo>
                      <a:cubicBezTo>
                        <a:pt x="160" y="137"/>
                        <a:pt x="148" y="117"/>
                        <a:pt x="128" y="144"/>
                      </a:cubicBezTo>
                      <a:cubicBezTo>
                        <a:pt x="109" y="169"/>
                        <a:pt x="69" y="156"/>
                        <a:pt x="50" y="179"/>
                      </a:cubicBezTo>
                      <a:cubicBezTo>
                        <a:pt x="31" y="202"/>
                        <a:pt x="14" y="215"/>
                        <a:pt x="7" y="216"/>
                      </a:cubicBezTo>
                      <a:cubicBezTo>
                        <a:pt x="0" y="216"/>
                        <a:pt x="1" y="205"/>
                        <a:pt x="3" y="1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2" name="Freeform 282">
                  <a:extLst>
                    <a:ext uri="{FF2B5EF4-FFF2-40B4-BE49-F238E27FC236}">
                      <a16:creationId xmlns:a16="http://schemas.microsoft.com/office/drawing/2014/main" id="{16EBE891-0F07-421C-8DE0-FD33A1A219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443788" y="3387725"/>
                  <a:ext cx="150813" cy="169863"/>
                </a:xfrm>
                <a:custGeom>
                  <a:avLst/>
                  <a:gdLst>
                    <a:gd name="T0" fmla="*/ 2 w 120"/>
                    <a:gd name="T1" fmla="*/ 9 h 136"/>
                    <a:gd name="T2" fmla="*/ 52 w 120"/>
                    <a:gd name="T3" fmla="*/ 31 h 136"/>
                    <a:gd name="T4" fmla="*/ 99 w 120"/>
                    <a:gd name="T5" fmla="*/ 72 h 136"/>
                    <a:gd name="T6" fmla="*/ 115 w 120"/>
                    <a:gd name="T7" fmla="*/ 132 h 136"/>
                    <a:gd name="T8" fmla="*/ 62 w 120"/>
                    <a:gd name="T9" fmla="*/ 92 h 136"/>
                    <a:gd name="T10" fmla="*/ 35 w 120"/>
                    <a:gd name="T11" fmla="*/ 40 h 136"/>
                    <a:gd name="T12" fmla="*/ 2 w 120"/>
                    <a:gd name="T13" fmla="*/ 9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136">
                      <a:moveTo>
                        <a:pt x="2" y="9"/>
                      </a:moveTo>
                      <a:cubicBezTo>
                        <a:pt x="4" y="2"/>
                        <a:pt x="31" y="0"/>
                        <a:pt x="52" y="31"/>
                      </a:cubicBezTo>
                      <a:cubicBezTo>
                        <a:pt x="73" y="62"/>
                        <a:pt x="77" y="39"/>
                        <a:pt x="99" y="72"/>
                      </a:cubicBezTo>
                      <a:cubicBezTo>
                        <a:pt x="120" y="106"/>
                        <a:pt x="120" y="127"/>
                        <a:pt x="115" y="132"/>
                      </a:cubicBezTo>
                      <a:cubicBezTo>
                        <a:pt x="110" y="136"/>
                        <a:pt x="77" y="119"/>
                        <a:pt x="62" y="92"/>
                      </a:cubicBezTo>
                      <a:cubicBezTo>
                        <a:pt x="47" y="64"/>
                        <a:pt x="53" y="51"/>
                        <a:pt x="35" y="40"/>
                      </a:cubicBezTo>
                      <a:cubicBezTo>
                        <a:pt x="17" y="28"/>
                        <a:pt x="0" y="16"/>
                        <a:pt x="2" y="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3" name="Freeform 283">
                  <a:extLst>
                    <a:ext uri="{FF2B5EF4-FFF2-40B4-BE49-F238E27FC236}">
                      <a16:creationId xmlns:a16="http://schemas.microsoft.com/office/drawing/2014/main" id="{9526F920-9CAA-4743-997D-A93AB9C81F0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578726" y="3551238"/>
                  <a:ext cx="138113" cy="34925"/>
                </a:xfrm>
                <a:custGeom>
                  <a:avLst/>
                  <a:gdLst>
                    <a:gd name="T0" fmla="*/ 9 w 110"/>
                    <a:gd name="T1" fmla="*/ 7 h 28"/>
                    <a:gd name="T2" fmla="*/ 41 w 110"/>
                    <a:gd name="T3" fmla="*/ 8 h 28"/>
                    <a:gd name="T4" fmla="*/ 98 w 110"/>
                    <a:gd name="T5" fmla="*/ 24 h 28"/>
                    <a:gd name="T6" fmla="*/ 58 w 110"/>
                    <a:gd name="T7" fmla="*/ 26 h 28"/>
                    <a:gd name="T8" fmla="*/ 9 w 110"/>
                    <a:gd name="T9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28">
                      <a:moveTo>
                        <a:pt x="9" y="7"/>
                      </a:moveTo>
                      <a:cubicBezTo>
                        <a:pt x="19" y="0"/>
                        <a:pt x="18" y="2"/>
                        <a:pt x="41" y="8"/>
                      </a:cubicBezTo>
                      <a:cubicBezTo>
                        <a:pt x="63" y="13"/>
                        <a:pt x="85" y="19"/>
                        <a:pt x="98" y="24"/>
                      </a:cubicBezTo>
                      <a:cubicBezTo>
                        <a:pt x="110" y="28"/>
                        <a:pt x="89" y="27"/>
                        <a:pt x="58" y="26"/>
                      </a:cubicBezTo>
                      <a:cubicBezTo>
                        <a:pt x="27" y="24"/>
                        <a:pt x="0" y="14"/>
                        <a:pt x="9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4" name="Freeform 284">
                  <a:extLst>
                    <a:ext uri="{FF2B5EF4-FFF2-40B4-BE49-F238E27FC236}">
                      <a16:creationId xmlns:a16="http://schemas.microsoft.com/office/drawing/2014/main" id="{6804F977-5DCE-40A1-BF56-361096FE7A0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29526" y="3362325"/>
                  <a:ext cx="139700" cy="171450"/>
                </a:xfrm>
                <a:custGeom>
                  <a:avLst/>
                  <a:gdLst>
                    <a:gd name="T0" fmla="*/ 60 w 112"/>
                    <a:gd name="T1" fmla="*/ 132 h 138"/>
                    <a:gd name="T2" fmla="*/ 34 w 112"/>
                    <a:gd name="T3" fmla="*/ 122 h 138"/>
                    <a:gd name="T4" fmla="*/ 11 w 112"/>
                    <a:gd name="T5" fmla="*/ 106 h 138"/>
                    <a:gd name="T6" fmla="*/ 2 w 112"/>
                    <a:gd name="T7" fmla="*/ 75 h 138"/>
                    <a:gd name="T8" fmla="*/ 23 w 112"/>
                    <a:gd name="T9" fmla="*/ 59 h 138"/>
                    <a:gd name="T10" fmla="*/ 72 w 112"/>
                    <a:gd name="T11" fmla="*/ 19 h 138"/>
                    <a:gd name="T12" fmla="*/ 93 w 112"/>
                    <a:gd name="T13" fmla="*/ 17 h 138"/>
                    <a:gd name="T14" fmla="*/ 87 w 112"/>
                    <a:gd name="T15" fmla="*/ 47 h 138"/>
                    <a:gd name="T16" fmla="*/ 99 w 112"/>
                    <a:gd name="T17" fmla="*/ 79 h 138"/>
                    <a:gd name="T18" fmla="*/ 76 w 112"/>
                    <a:gd name="T19" fmla="*/ 109 h 138"/>
                    <a:gd name="T20" fmla="*/ 60 w 112"/>
                    <a:gd name="T21" fmla="*/ 132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2" h="138">
                      <a:moveTo>
                        <a:pt x="60" y="132"/>
                      </a:moveTo>
                      <a:cubicBezTo>
                        <a:pt x="58" y="125"/>
                        <a:pt x="56" y="118"/>
                        <a:pt x="34" y="122"/>
                      </a:cubicBezTo>
                      <a:cubicBezTo>
                        <a:pt x="12" y="125"/>
                        <a:pt x="7" y="114"/>
                        <a:pt x="11" y="106"/>
                      </a:cubicBezTo>
                      <a:cubicBezTo>
                        <a:pt x="15" y="98"/>
                        <a:pt x="4" y="86"/>
                        <a:pt x="2" y="75"/>
                      </a:cubicBezTo>
                      <a:cubicBezTo>
                        <a:pt x="0" y="64"/>
                        <a:pt x="11" y="66"/>
                        <a:pt x="23" y="59"/>
                      </a:cubicBezTo>
                      <a:cubicBezTo>
                        <a:pt x="35" y="52"/>
                        <a:pt x="62" y="38"/>
                        <a:pt x="72" y="19"/>
                      </a:cubicBezTo>
                      <a:cubicBezTo>
                        <a:pt x="83" y="0"/>
                        <a:pt x="85" y="13"/>
                        <a:pt x="93" y="17"/>
                      </a:cubicBezTo>
                      <a:cubicBezTo>
                        <a:pt x="101" y="21"/>
                        <a:pt x="80" y="25"/>
                        <a:pt x="87" y="47"/>
                      </a:cubicBezTo>
                      <a:cubicBezTo>
                        <a:pt x="94" y="69"/>
                        <a:pt x="112" y="72"/>
                        <a:pt x="99" y="79"/>
                      </a:cubicBezTo>
                      <a:cubicBezTo>
                        <a:pt x="86" y="86"/>
                        <a:pt x="70" y="86"/>
                        <a:pt x="76" y="109"/>
                      </a:cubicBezTo>
                      <a:cubicBezTo>
                        <a:pt x="82" y="132"/>
                        <a:pt x="62" y="138"/>
                        <a:pt x="60" y="1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5" name="Freeform 285">
                  <a:extLst>
                    <a:ext uri="{FF2B5EF4-FFF2-40B4-BE49-F238E27FC236}">
                      <a16:creationId xmlns:a16="http://schemas.microsoft.com/office/drawing/2014/main" id="{CB71C532-83F2-4AAB-932E-729B5095342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02563" y="3325813"/>
                  <a:ext cx="57150" cy="66675"/>
                </a:xfrm>
                <a:custGeom>
                  <a:avLst/>
                  <a:gdLst>
                    <a:gd name="T0" fmla="*/ 9 w 46"/>
                    <a:gd name="T1" fmla="*/ 24 h 54"/>
                    <a:gd name="T2" fmla="*/ 24 w 46"/>
                    <a:gd name="T3" fmla="*/ 6 h 54"/>
                    <a:gd name="T4" fmla="*/ 41 w 46"/>
                    <a:gd name="T5" fmla="*/ 21 h 54"/>
                    <a:gd name="T6" fmla="*/ 31 w 46"/>
                    <a:gd name="T7" fmla="*/ 42 h 54"/>
                    <a:gd name="T8" fmla="*/ 15 w 46"/>
                    <a:gd name="T9" fmla="*/ 40 h 54"/>
                    <a:gd name="T10" fmla="*/ 9 w 46"/>
                    <a:gd name="T11" fmla="*/ 2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54">
                      <a:moveTo>
                        <a:pt x="9" y="24"/>
                      </a:moveTo>
                      <a:cubicBezTo>
                        <a:pt x="18" y="21"/>
                        <a:pt x="21" y="13"/>
                        <a:pt x="24" y="6"/>
                      </a:cubicBezTo>
                      <a:cubicBezTo>
                        <a:pt x="27" y="0"/>
                        <a:pt x="35" y="8"/>
                        <a:pt x="41" y="21"/>
                      </a:cubicBezTo>
                      <a:cubicBezTo>
                        <a:pt x="46" y="34"/>
                        <a:pt x="33" y="30"/>
                        <a:pt x="31" y="42"/>
                      </a:cubicBezTo>
                      <a:cubicBezTo>
                        <a:pt x="28" y="54"/>
                        <a:pt x="17" y="50"/>
                        <a:pt x="15" y="40"/>
                      </a:cubicBezTo>
                      <a:cubicBezTo>
                        <a:pt x="13" y="30"/>
                        <a:pt x="0" y="27"/>
                        <a:pt x="9" y="2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6" name="Freeform 286">
                  <a:extLst>
                    <a:ext uri="{FF2B5EF4-FFF2-40B4-BE49-F238E27FC236}">
                      <a16:creationId xmlns:a16="http://schemas.microsoft.com/office/drawing/2014/main" id="{4F83E347-5BC7-453D-9C93-C0A4F5CFE46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40651" y="3197225"/>
                  <a:ext cx="41275" cy="76200"/>
                </a:xfrm>
                <a:custGeom>
                  <a:avLst/>
                  <a:gdLst>
                    <a:gd name="T0" fmla="*/ 25 w 34"/>
                    <a:gd name="T1" fmla="*/ 57 h 61"/>
                    <a:gd name="T2" fmla="*/ 5 w 34"/>
                    <a:gd name="T3" fmla="*/ 37 h 61"/>
                    <a:gd name="T4" fmla="*/ 9 w 34"/>
                    <a:gd name="T5" fmla="*/ 16 h 61"/>
                    <a:gd name="T6" fmla="*/ 9 w 34"/>
                    <a:gd name="T7" fmla="*/ 1 h 61"/>
                    <a:gd name="T8" fmla="*/ 31 w 34"/>
                    <a:gd name="T9" fmla="*/ 26 h 61"/>
                    <a:gd name="T10" fmla="*/ 24 w 34"/>
                    <a:gd name="T11" fmla="*/ 39 h 61"/>
                    <a:gd name="T12" fmla="*/ 25 w 34"/>
                    <a:gd name="T13" fmla="*/ 5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" h="61">
                      <a:moveTo>
                        <a:pt x="25" y="57"/>
                      </a:moveTo>
                      <a:cubicBezTo>
                        <a:pt x="18" y="53"/>
                        <a:pt x="9" y="50"/>
                        <a:pt x="5" y="37"/>
                      </a:cubicBezTo>
                      <a:cubicBezTo>
                        <a:pt x="2" y="24"/>
                        <a:pt x="16" y="30"/>
                        <a:pt x="9" y="16"/>
                      </a:cubicBezTo>
                      <a:cubicBezTo>
                        <a:pt x="1" y="2"/>
                        <a:pt x="0" y="0"/>
                        <a:pt x="9" y="1"/>
                      </a:cubicBezTo>
                      <a:cubicBezTo>
                        <a:pt x="19" y="2"/>
                        <a:pt x="31" y="10"/>
                        <a:pt x="31" y="26"/>
                      </a:cubicBezTo>
                      <a:cubicBezTo>
                        <a:pt x="31" y="42"/>
                        <a:pt x="15" y="28"/>
                        <a:pt x="24" y="39"/>
                      </a:cubicBezTo>
                      <a:cubicBezTo>
                        <a:pt x="34" y="49"/>
                        <a:pt x="32" y="61"/>
                        <a:pt x="25" y="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7" name="Freeform 287">
                  <a:extLst>
                    <a:ext uri="{FF2B5EF4-FFF2-40B4-BE49-F238E27FC236}">
                      <a16:creationId xmlns:a16="http://schemas.microsoft.com/office/drawing/2014/main" id="{62FB232F-6E4A-4827-9919-9D234481FEF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12101" y="3473450"/>
                  <a:ext cx="260350" cy="150813"/>
                </a:xfrm>
                <a:custGeom>
                  <a:avLst/>
                  <a:gdLst>
                    <a:gd name="T0" fmla="*/ 113 w 209"/>
                    <a:gd name="T1" fmla="*/ 101 h 121"/>
                    <a:gd name="T2" fmla="*/ 85 w 209"/>
                    <a:gd name="T3" fmla="*/ 76 h 121"/>
                    <a:gd name="T4" fmla="*/ 60 w 209"/>
                    <a:gd name="T5" fmla="*/ 47 h 121"/>
                    <a:gd name="T6" fmla="*/ 26 w 209"/>
                    <a:gd name="T7" fmla="*/ 39 h 121"/>
                    <a:gd name="T8" fmla="*/ 29 w 209"/>
                    <a:gd name="T9" fmla="*/ 24 h 121"/>
                    <a:gd name="T10" fmla="*/ 2 w 209"/>
                    <a:gd name="T11" fmla="*/ 16 h 121"/>
                    <a:gd name="T12" fmla="*/ 38 w 209"/>
                    <a:gd name="T13" fmla="*/ 4 h 121"/>
                    <a:gd name="T14" fmla="*/ 39 w 209"/>
                    <a:gd name="T15" fmla="*/ 25 h 121"/>
                    <a:gd name="T16" fmla="*/ 67 w 209"/>
                    <a:gd name="T17" fmla="*/ 25 h 121"/>
                    <a:gd name="T18" fmla="*/ 85 w 209"/>
                    <a:gd name="T19" fmla="*/ 21 h 121"/>
                    <a:gd name="T20" fmla="*/ 155 w 209"/>
                    <a:gd name="T21" fmla="*/ 53 h 121"/>
                    <a:gd name="T22" fmla="*/ 188 w 209"/>
                    <a:gd name="T23" fmla="*/ 99 h 121"/>
                    <a:gd name="T24" fmla="*/ 186 w 209"/>
                    <a:gd name="T25" fmla="*/ 114 h 121"/>
                    <a:gd name="T26" fmla="*/ 163 w 209"/>
                    <a:gd name="T27" fmla="*/ 90 h 121"/>
                    <a:gd name="T28" fmla="*/ 133 w 209"/>
                    <a:gd name="T29" fmla="*/ 90 h 121"/>
                    <a:gd name="T30" fmla="*/ 113 w 209"/>
                    <a:gd name="T31" fmla="*/ 10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9" h="121">
                      <a:moveTo>
                        <a:pt x="113" y="101"/>
                      </a:moveTo>
                      <a:cubicBezTo>
                        <a:pt x="106" y="100"/>
                        <a:pt x="92" y="97"/>
                        <a:pt x="85" y="76"/>
                      </a:cubicBezTo>
                      <a:cubicBezTo>
                        <a:pt x="79" y="55"/>
                        <a:pt x="82" y="49"/>
                        <a:pt x="60" y="47"/>
                      </a:cubicBezTo>
                      <a:cubicBezTo>
                        <a:pt x="39" y="45"/>
                        <a:pt x="33" y="44"/>
                        <a:pt x="26" y="39"/>
                      </a:cubicBezTo>
                      <a:cubicBezTo>
                        <a:pt x="18" y="35"/>
                        <a:pt x="26" y="31"/>
                        <a:pt x="29" y="24"/>
                      </a:cubicBezTo>
                      <a:cubicBezTo>
                        <a:pt x="33" y="16"/>
                        <a:pt x="0" y="28"/>
                        <a:pt x="2" y="16"/>
                      </a:cubicBezTo>
                      <a:cubicBezTo>
                        <a:pt x="5" y="5"/>
                        <a:pt x="22" y="0"/>
                        <a:pt x="38" y="4"/>
                      </a:cubicBezTo>
                      <a:cubicBezTo>
                        <a:pt x="54" y="8"/>
                        <a:pt x="24" y="10"/>
                        <a:pt x="39" y="25"/>
                      </a:cubicBezTo>
                      <a:cubicBezTo>
                        <a:pt x="55" y="40"/>
                        <a:pt x="71" y="34"/>
                        <a:pt x="67" y="25"/>
                      </a:cubicBezTo>
                      <a:cubicBezTo>
                        <a:pt x="63" y="15"/>
                        <a:pt x="61" y="14"/>
                        <a:pt x="85" y="21"/>
                      </a:cubicBezTo>
                      <a:cubicBezTo>
                        <a:pt x="109" y="29"/>
                        <a:pt x="128" y="26"/>
                        <a:pt x="155" y="53"/>
                      </a:cubicBezTo>
                      <a:cubicBezTo>
                        <a:pt x="182" y="79"/>
                        <a:pt x="180" y="91"/>
                        <a:pt x="188" y="99"/>
                      </a:cubicBezTo>
                      <a:cubicBezTo>
                        <a:pt x="196" y="107"/>
                        <a:pt x="209" y="121"/>
                        <a:pt x="186" y="114"/>
                      </a:cubicBezTo>
                      <a:cubicBezTo>
                        <a:pt x="165" y="107"/>
                        <a:pt x="171" y="101"/>
                        <a:pt x="163" y="90"/>
                      </a:cubicBezTo>
                      <a:cubicBezTo>
                        <a:pt x="155" y="79"/>
                        <a:pt x="117" y="76"/>
                        <a:pt x="133" y="90"/>
                      </a:cubicBezTo>
                      <a:cubicBezTo>
                        <a:pt x="148" y="103"/>
                        <a:pt x="120" y="102"/>
                        <a:pt x="113" y="1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8" name="Freeform 288">
                  <a:extLst>
                    <a:ext uri="{FF2B5EF4-FFF2-40B4-BE49-F238E27FC236}">
                      <a16:creationId xmlns:a16="http://schemas.microsoft.com/office/drawing/2014/main" id="{193357DD-AF60-46AE-AF9B-6D43EA8DB30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96201" y="3627438"/>
                  <a:ext cx="515938" cy="404813"/>
                </a:xfrm>
                <a:custGeom>
                  <a:avLst/>
                  <a:gdLst>
                    <a:gd name="T0" fmla="*/ 292 w 414"/>
                    <a:gd name="T1" fmla="*/ 2 h 325"/>
                    <a:gd name="T2" fmla="*/ 308 w 414"/>
                    <a:gd name="T3" fmla="*/ 32 h 325"/>
                    <a:gd name="T4" fmla="*/ 324 w 414"/>
                    <a:gd name="T5" fmla="*/ 54 h 325"/>
                    <a:gd name="T6" fmla="*/ 339 w 414"/>
                    <a:gd name="T7" fmla="*/ 102 h 325"/>
                    <a:gd name="T8" fmla="*/ 372 w 414"/>
                    <a:gd name="T9" fmla="*/ 130 h 325"/>
                    <a:gd name="T10" fmla="*/ 389 w 414"/>
                    <a:gd name="T11" fmla="*/ 161 h 325"/>
                    <a:gd name="T12" fmla="*/ 386 w 414"/>
                    <a:gd name="T13" fmla="*/ 246 h 325"/>
                    <a:gd name="T14" fmla="*/ 357 w 414"/>
                    <a:gd name="T15" fmla="*/ 307 h 325"/>
                    <a:gd name="T16" fmla="*/ 280 w 414"/>
                    <a:gd name="T17" fmla="*/ 311 h 325"/>
                    <a:gd name="T18" fmla="*/ 250 w 414"/>
                    <a:gd name="T19" fmla="*/ 256 h 325"/>
                    <a:gd name="T20" fmla="*/ 234 w 414"/>
                    <a:gd name="T21" fmla="*/ 268 h 325"/>
                    <a:gd name="T22" fmla="*/ 197 w 414"/>
                    <a:gd name="T23" fmla="*/ 238 h 325"/>
                    <a:gd name="T24" fmla="*/ 133 w 414"/>
                    <a:gd name="T25" fmla="*/ 252 h 325"/>
                    <a:gd name="T26" fmla="*/ 108 w 414"/>
                    <a:gd name="T27" fmla="*/ 264 h 325"/>
                    <a:gd name="T28" fmla="*/ 72 w 414"/>
                    <a:gd name="T29" fmla="*/ 276 h 325"/>
                    <a:gd name="T30" fmla="*/ 48 w 414"/>
                    <a:gd name="T31" fmla="*/ 269 h 325"/>
                    <a:gd name="T32" fmla="*/ 48 w 414"/>
                    <a:gd name="T33" fmla="*/ 242 h 325"/>
                    <a:gd name="T34" fmla="*/ 17 w 414"/>
                    <a:gd name="T35" fmla="*/ 168 h 325"/>
                    <a:gd name="T36" fmla="*/ 16 w 414"/>
                    <a:gd name="T37" fmla="*/ 125 h 325"/>
                    <a:gd name="T38" fmla="*/ 63 w 414"/>
                    <a:gd name="T39" fmla="*/ 105 h 325"/>
                    <a:gd name="T40" fmla="*/ 93 w 414"/>
                    <a:gd name="T41" fmla="*/ 70 h 325"/>
                    <a:gd name="T42" fmla="*/ 118 w 414"/>
                    <a:gd name="T43" fmla="*/ 48 h 325"/>
                    <a:gd name="T44" fmla="*/ 139 w 414"/>
                    <a:gd name="T45" fmla="*/ 36 h 325"/>
                    <a:gd name="T46" fmla="*/ 165 w 414"/>
                    <a:gd name="T47" fmla="*/ 48 h 325"/>
                    <a:gd name="T48" fmla="*/ 169 w 414"/>
                    <a:gd name="T49" fmla="*/ 23 h 325"/>
                    <a:gd name="T50" fmla="*/ 216 w 414"/>
                    <a:gd name="T51" fmla="*/ 15 h 325"/>
                    <a:gd name="T52" fmla="*/ 235 w 414"/>
                    <a:gd name="T53" fmla="*/ 23 h 325"/>
                    <a:gd name="T54" fmla="*/ 225 w 414"/>
                    <a:gd name="T55" fmla="*/ 47 h 325"/>
                    <a:gd name="T56" fmla="*/ 261 w 414"/>
                    <a:gd name="T57" fmla="*/ 72 h 325"/>
                    <a:gd name="T58" fmla="*/ 287 w 414"/>
                    <a:gd name="T59" fmla="*/ 40 h 325"/>
                    <a:gd name="T60" fmla="*/ 292 w 414"/>
                    <a:gd name="T61" fmla="*/ 2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14" h="325">
                      <a:moveTo>
                        <a:pt x="292" y="2"/>
                      </a:moveTo>
                      <a:cubicBezTo>
                        <a:pt x="294" y="0"/>
                        <a:pt x="309" y="12"/>
                        <a:pt x="308" y="32"/>
                      </a:cubicBezTo>
                      <a:cubicBezTo>
                        <a:pt x="307" y="51"/>
                        <a:pt x="321" y="44"/>
                        <a:pt x="324" y="54"/>
                      </a:cubicBezTo>
                      <a:cubicBezTo>
                        <a:pt x="328" y="65"/>
                        <a:pt x="318" y="90"/>
                        <a:pt x="339" y="102"/>
                      </a:cubicBezTo>
                      <a:cubicBezTo>
                        <a:pt x="360" y="113"/>
                        <a:pt x="368" y="116"/>
                        <a:pt x="372" y="130"/>
                      </a:cubicBezTo>
                      <a:cubicBezTo>
                        <a:pt x="375" y="144"/>
                        <a:pt x="382" y="152"/>
                        <a:pt x="389" y="161"/>
                      </a:cubicBezTo>
                      <a:cubicBezTo>
                        <a:pt x="396" y="170"/>
                        <a:pt x="414" y="212"/>
                        <a:pt x="386" y="246"/>
                      </a:cubicBezTo>
                      <a:cubicBezTo>
                        <a:pt x="357" y="279"/>
                        <a:pt x="364" y="304"/>
                        <a:pt x="357" y="307"/>
                      </a:cubicBezTo>
                      <a:cubicBezTo>
                        <a:pt x="350" y="310"/>
                        <a:pt x="310" y="325"/>
                        <a:pt x="280" y="311"/>
                      </a:cubicBezTo>
                      <a:cubicBezTo>
                        <a:pt x="250" y="297"/>
                        <a:pt x="247" y="265"/>
                        <a:pt x="250" y="256"/>
                      </a:cubicBezTo>
                      <a:cubicBezTo>
                        <a:pt x="252" y="248"/>
                        <a:pt x="241" y="262"/>
                        <a:pt x="234" y="268"/>
                      </a:cubicBezTo>
                      <a:cubicBezTo>
                        <a:pt x="228" y="273"/>
                        <a:pt x="232" y="244"/>
                        <a:pt x="197" y="238"/>
                      </a:cubicBezTo>
                      <a:cubicBezTo>
                        <a:pt x="162" y="232"/>
                        <a:pt x="142" y="240"/>
                        <a:pt x="133" y="252"/>
                      </a:cubicBezTo>
                      <a:cubicBezTo>
                        <a:pt x="124" y="265"/>
                        <a:pt x="124" y="268"/>
                        <a:pt x="108" y="264"/>
                      </a:cubicBezTo>
                      <a:cubicBezTo>
                        <a:pt x="92" y="260"/>
                        <a:pt x="72" y="272"/>
                        <a:pt x="72" y="276"/>
                      </a:cubicBezTo>
                      <a:cubicBezTo>
                        <a:pt x="72" y="280"/>
                        <a:pt x="62" y="276"/>
                        <a:pt x="48" y="269"/>
                      </a:cubicBezTo>
                      <a:cubicBezTo>
                        <a:pt x="34" y="262"/>
                        <a:pt x="54" y="261"/>
                        <a:pt x="48" y="242"/>
                      </a:cubicBezTo>
                      <a:cubicBezTo>
                        <a:pt x="42" y="222"/>
                        <a:pt x="34" y="191"/>
                        <a:pt x="17" y="168"/>
                      </a:cubicBezTo>
                      <a:cubicBezTo>
                        <a:pt x="0" y="144"/>
                        <a:pt x="6" y="132"/>
                        <a:pt x="16" y="125"/>
                      </a:cubicBezTo>
                      <a:cubicBezTo>
                        <a:pt x="26" y="118"/>
                        <a:pt x="33" y="117"/>
                        <a:pt x="63" y="105"/>
                      </a:cubicBezTo>
                      <a:cubicBezTo>
                        <a:pt x="94" y="93"/>
                        <a:pt x="93" y="78"/>
                        <a:pt x="93" y="70"/>
                      </a:cubicBezTo>
                      <a:cubicBezTo>
                        <a:pt x="93" y="62"/>
                        <a:pt x="107" y="63"/>
                        <a:pt x="118" y="48"/>
                      </a:cubicBezTo>
                      <a:cubicBezTo>
                        <a:pt x="128" y="32"/>
                        <a:pt x="133" y="34"/>
                        <a:pt x="139" y="36"/>
                      </a:cubicBezTo>
                      <a:cubicBezTo>
                        <a:pt x="145" y="39"/>
                        <a:pt x="161" y="45"/>
                        <a:pt x="165" y="48"/>
                      </a:cubicBezTo>
                      <a:cubicBezTo>
                        <a:pt x="170" y="52"/>
                        <a:pt x="153" y="35"/>
                        <a:pt x="169" y="23"/>
                      </a:cubicBezTo>
                      <a:cubicBezTo>
                        <a:pt x="185" y="12"/>
                        <a:pt x="205" y="14"/>
                        <a:pt x="216" y="15"/>
                      </a:cubicBezTo>
                      <a:cubicBezTo>
                        <a:pt x="228" y="16"/>
                        <a:pt x="249" y="17"/>
                        <a:pt x="235" y="23"/>
                      </a:cubicBezTo>
                      <a:cubicBezTo>
                        <a:pt x="221" y="29"/>
                        <a:pt x="214" y="40"/>
                        <a:pt x="225" y="47"/>
                      </a:cubicBezTo>
                      <a:cubicBezTo>
                        <a:pt x="236" y="54"/>
                        <a:pt x="255" y="65"/>
                        <a:pt x="261" y="72"/>
                      </a:cubicBezTo>
                      <a:cubicBezTo>
                        <a:pt x="267" y="80"/>
                        <a:pt x="288" y="72"/>
                        <a:pt x="287" y="40"/>
                      </a:cubicBezTo>
                      <a:cubicBezTo>
                        <a:pt x="286" y="8"/>
                        <a:pt x="289" y="4"/>
                        <a:pt x="292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9" name="Freeform 289">
                  <a:extLst>
                    <a:ext uri="{FF2B5EF4-FFF2-40B4-BE49-F238E27FC236}">
                      <a16:creationId xmlns:a16="http://schemas.microsoft.com/office/drawing/2014/main" id="{5312B6D1-FA42-4FCC-B8F0-EF252E7325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18488" y="4024313"/>
                  <a:ext cx="92075" cy="101600"/>
                </a:xfrm>
                <a:custGeom>
                  <a:avLst/>
                  <a:gdLst>
                    <a:gd name="T0" fmla="*/ 0 w 73"/>
                    <a:gd name="T1" fmla="*/ 67 h 81"/>
                    <a:gd name="T2" fmla="*/ 39 w 73"/>
                    <a:gd name="T3" fmla="*/ 35 h 81"/>
                    <a:gd name="T4" fmla="*/ 64 w 73"/>
                    <a:gd name="T5" fmla="*/ 8 h 81"/>
                    <a:gd name="T6" fmla="*/ 73 w 73"/>
                    <a:gd name="T7" fmla="*/ 15 h 81"/>
                    <a:gd name="T8" fmla="*/ 52 w 73"/>
                    <a:gd name="T9" fmla="*/ 50 h 81"/>
                    <a:gd name="T10" fmla="*/ 30 w 73"/>
                    <a:gd name="T11" fmla="*/ 69 h 81"/>
                    <a:gd name="T12" fmla="*/ 0 w 73"/>
                    <a:gd name="T13" fmla="*/ 67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1">
                      <a:moveTo>
                        <a:pt x="0" y="67"/>
                      </a:moveTo>
                      <a:cubicBezTo>
                        <a:pt x="0" y="59"/>
                        <a:pt x="22" y="48"/>
                        <a:pt x="39" y="35"/>
                      </a:cubicBezTo>
                      <a:cubicBezTo>
                        <a:pt x="57" y="21"/>
                        <a:pt x="57" y="12"/>
                        <a:pt x="64" y="8"/>
                      </a:cubicBezTo>
                      <a:cubicBezTo>
                        <a:pt x="70" y="3"/>
                        <a:pt x="73" y="0"/>
                        <a:pt x="73" y="15"/>
                      </a:cubicBezTo>
                      <a:cubicBezTo>
                        <a:pt x="73" y="31"/>
                        <a:pt x="68" y="44"/>
                        <a:pt x="52" y="50"/>
                      </a:cubicBezTo>
                      <a:cubicBezTo>
                        <a:pt x="37" y="56"/>
                        <a:pt x="39" y="57"/>
                        <a:pt x="30" y="69"/>
                      </a:cubicBezTo>
                      <a:cubicBezTo>
                        <a:pt x="22" y="81"/>
                        <a:pt x="1" y="75"/>
                        <a:pt x="0" y="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0" name="Freeform 290">
                  <a:extLst>
                    <a:ext uri="{FF2B5EF4-FFF2-40B4-BE49-F238E27FC236}">
                      <a16:creationId xmlns:a16="http://schemas.microsoft.com/office/drawing/2014/main" id="{4E38193B-0638-4B92-B62D-0606FE39E7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318501" y="3978275"/>
                  <a:ext cx="74613" cy="77788"/>
                </a:xfrm>
                <a:custGeom>
                  <a:avLst/>
                  <a:gdLst>
                    <a:gd name="T0" fmla="*/ 3 w 59"/>
                    <a:gd name="T1" fmla="*/ 57 h 63"/>
                    <a:gd name="T2" fmla="*/ 5 w 59"/>
                    <a:gd name="T3" fmla="*/ 37 h 63"/>
                    <a:gd name="T4" fmla="*/ 18 w 59"/>
                    <a:gd name="T5" fmla="*/ 11 h 63"/>
                    <a:gd name="T6" fmla="*/ 33 w 59"/>
                    <a:gd name="T7" fmla="*/ 16 h 63"/>
                    <a:gd name="T8" fmla="*/ 37 w 59"/>
                    <a:gd name="T9" fmla="*/ 33 h 63"/>
                    <a:gd name="T10" fmla="*/ 3 w 59"/>
                    <a:gd name="T11" fmla="*/ 57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63">
                      <a:moveTo>
                        <a:pt x="3" y="57"/>
                      </a:moveTo>
                      <a:cubicBezTo>
                        <a:pt x="0" y="52"/>
                        <a:pt x="9" y="43"/>
                        <a:pt x="5" y="37"/>
                      </a:cubicBezTo>
                      <a:cubicBezTo>
                        <a:pt x="2" y="31"/>
                        <a:pt x="14" y="22"/>
                        <a:pt x="18" y="11"/>
                      </a:cubicBezTo>
                      <a:cubicBezTo>
                        <a:pt x="23" y="0"/>
                        <a:pt x="21" y="19"/>
                        <a:pt x="33" y="16"/>
                      </a:cubicBezTo>
                      <a:cubicBezTo>
                        <a:pt x="44" y="14"/>
                        <a:pt x="59" y="16"/>
                        <a:pt x="37" y="33"/>
                      </a:cubicBezTo>
                      <a:cubicBezTo>
                        <a:pt x="15" y="50"/>
                        <a:pt x="7" y="63"/>
                        <a:pt x="3" y="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1" name="Freeform 291">
                  <a:extLst>
                    <a:ext uri="{FF2B5EF4-FFF2-40B4-BE49-F238E27FC236}">
                      <a16:creationId xmlns:a16="http://schemas.microsoft.com/office/drawing/2014/main" id="{8A0639DA-7A67-43D4-A0D1-DD2351C2CF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64501" y="4038600"/>
                  <a:ext cx="57150" cy="66675"/>
                </a:xfrm>
                <a:custGeom>
                  <a:avLst/>
                  <a:gdLst>
                    <a:gd name="T0" fmla="*/ 7 w 46"/>
                    <a:gd name="T1" fmla="*/ 10 h 53"/>
                    <a:gd name="T2" fmla="*/ 33 w 46"/>
                    <a:gd name="T3" fmla="*/ 7 h 53"/>
                    <a:gd name="T4" fmla="*/ 38 w 46"/>
                    <a:gd name="T5" fmla="*/ 21 h 53"/>
                    <a:gd name="T6" fmla="*/ 21 w 46"/>
                    <a:gd name="T7" fmla="*/ 38 h 53"/>
                    <a:gd name="T8" fmla="*/ 7 w 46"/>
                    <a:gd name="T9" fmla="*/ 1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53">
                      <a:moveTo>
                        <a:pt x="7" y="10"/>
                      </a:moveTo>
                      <a:cubicBezTo>
                        <a:pt x="14" y="8"/>
                        <a:pt x="21" y="14"/>
                        <a:pt x="33" y="7"/>
                      </a:cubicBezTo>
                      <a:cubicBezTo>
                        <a:pt x="46" y="0"/>
                        <a:pt x="44" y="7"/>
                        <a:pt x="38" y="21"/>
                      </a:cubicBezTo>
                      <a:cubicBezTo>
                        <a:pt x="32" y="35"/>
                        <a:pt x="28" y="53"/>
                        <a:pt x="21" y="38"/>
                      </a:cubicBezTo>
                      <a:cubicBezTo>
                        <a:pt x="13" y="23"/>
                        <a:pt x="0" y="13"/>
                        <a:pt x="7" y="1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2" name="Freeform 292">
                  <a:extLst>
                    <a:ext uri="{FF2B5EF4-FFF2-40B4-BE49-F238E27FC236}">
                      <a16:creationId xmlns:a16="http://schemas.microsoft.com/office/drawing/2014/main" id="{88B95718-BD38-4BA9-86D8-F1BF8AD219B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240588" y="3325813"/>
                  <a:ext cx="31750" cy="50800"/>
                </a:xfrm>
                <a:custGeom>
                  <a:avLst/>
                  <a:gdLst>
                    <a:gd name="T0" fmla="*/ 16 w 26"/>
                    <a:gd name="T1" fmla="*/ 40 h 41"/>
                    <a:gd name="T2" fmla="*/ 6 w 26"/>
                    <a:gd name="T3" fmla="*/ 24 h 41"/>
                    <a:gd name="T4" fmla="*/ 15 w 26"/>
                    <a:gd name="T5" fmla="*/ 7 h 41"/>
                    <a:gd name="T6" fmla="*/ 25 w 26"/>
                    <a:gd name="T7" fmla="*/ 27 h 41"/>
                    <a:gd name="T8" fmla="*/ 16 w 26"/>
                    <a:gd name="T9" fmla="*/ 4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41">
                      <a:moveTo>
                        <a:pt x="16" y="40"/>
                      </a:moveTo>
                      <a:cubicBezTo>
                        <a:pt x="8" y="38"/>
                        <a:pt x="0" y="39"/>
                        <a:pt x="6" y="24"/>
                      </a:cubicBezTo>
                      <a:cubicBezTo>
                        <a:pt x="10" y="12"/>
                        <a:pt x="12" y="0"/>
                        <a:pt x="15" y="7"/>
                      </a:cubicBezTo>
                      <a:cubicBezTo>
                        <a:pt x="18" y="14"/>
                        <a:pt x="23" y="15"/>
                        <a:pt x="25" y="27"/>
                      </a:cubicBezTo>
                      <a:cubicBezTo>
                        <a:pt x="26" y="40"/>
                        <a:pt x="24" y="41"/>
                        <a:pt x="16" y="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8" name="Group 677">
                <a:extLst>
                  <a:ext uri="{FF2B5EF4-FFF2-40B4-BE49-F238E27FC236}">
                    <a16:creationId xmlns:a16="http://schemas.microsoft.com/office/drawing/2014/main" id="{D666454E-51AD-49D9-8A22-89901F63DEC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716213" y="3429000"/>
                <a:ext cx="377825" cy="917575"/>
                <a:chOff x="9040813" y="3632201"/>
                <a:chExt cx="377825" cy="917575"/>
              </a:xfrm>
            </p:grpSpPr>
            <p:sp>
              <p:nvSpPr>
                <p:cNvPr id="784" name="Freeform 639">
                  <a:extLst>
                    <a:ext uri="{FF2B5EF4-FFF2-40B4-BE49-F238E27FC236}">
                      <a16:creationId xmlns:a16="http://schemas.microsoft.com/office/drawing/2014/main" id="{B9276393-1C0B-4841-ABE5-E36D006C89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07513" y="4044951"/>
                  <a:ext cx="26988" cy="53975"/>
                </a:xfrm>
                <a:custGeom>
                  <a:avLst/>
                  <a:gdLst>
                    <a:gd name="T0" fmla="*/ 1 w 22"/>
                    <a:gd name="T1" fmla="*/ 2 h 43"/>
                    <a:gd name="T2" fmla="*/ 2 w 22"/>
                    <a:gd name="T3" fmla="*/ 12 h 43"/>
                    <a:gd name="T4" fmla="*/ 0 w 22"/>
                    <a:gd name="T5" fmla="*/ 42 h 43"/>
                    <a:gd name="T6" fmla="*/ 5 w 22"/>
                    <a:gd name="T7" fmla="*/ 35 h 43"/>
                    <a:gd name="T8" fmla="*/ 11 w 22"/>
                    <a:gd name="T9" fmla="*/ 30 h 43"/>
                    <a:gd name="T10" fmla="*/ 16 w 22"/>
                    <a:gd name="T11" fmla="*/ 30 h 43"/>
                    <a:gd name="T12" fmla="*/ 22 w 22"/>
                    <a:gd name="T13" fmla="*/ 27 h 43"/>
                    <a:gd name="T14" fmla="*/ 16 w 22"/>
                    <a:gd name="T15" fmla="*/ 12 h 43"/>
                    <a:gd name="T16" fmla="*/ 13 w 22"/>
                    <a:gd name="T17" fmla="*/ 7 h 43"/>
                    <a:gd name="T18" fmla="*/ 11 w 22"/>
                    <a:gd name="T19" fmla="*/ 0 h 43"/>
                    <a:gd name="T20" fmla="*/ 1 w 22"/>
                    <a:gd name="T21" fmla="*/ 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" h="43">
                      <a:moveTo>
                        <a:pt x="1" y="2"/>
                      </a:moveTo>
                      <a:cubicBezTo>
                        <a:pt x="1" y="2"/>
                        <a:pt x="3" y="10"/>
                        <a:pt x="2" y="12"/>
                      </a:cubicBezTo>
                      <a:cubicBezTo>
                        <a:pt x="0" y="18"/>
                        <a:pt x="3" y="26"/>
                        <a:pt x="0" y="42"/>
                      </a:cubicBezTo>
                      <a:cubicBezTo>
                        <a:pt x="0" y="43"/>
                        <a:pt x="5" y="41"/>
                        <a:pt x="5" y="35"/>
                      </a:cubicBezTo>
                      <a:cubicBezTo>
                        <a:pt x="5" y="30"/>
                        <a:pt x="11" y="30"/>
                        <a:pt x="11" y="30"/>
                      </a:cubicBezTo>
                      <a:cubicBezTo>
                        <a:pt x="11" y="30"/>
                        <a:pt x="13" y="31"/>
                        <a:pt x="16" y="30"/>
                      </a:cubicBezTo>
                      <a:cubicBezTo>
                        <a:pt x="19" y="29"/>
                        <a:pt x="22" y="27"/>
                        <a:pt x="22" y="27"/>
                      </a:cubicBezTo>
                      <a:cubicBezTo>
                        <a:pt x="19" y="21"/>
                        <a:pt x="17" y="14"/>
                        <a:pt x="16" y="12"/>
                      </a:cubicBezTo>
                      <a:cubicBezTo>
                        <a:pt x="15" y="8"/>
                        <a:pt x="13" y="7"/>
                        <a:pt x="13" y="7"/>
                      </a:cubicBezTo>
                      <a:cubicBezTo>
                        <a:pt x="11" y="0"/>
                        <a:pt x="11" y="0"/>
                        <a:pt x="11" y="0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5" name="Freeform 640">
                  <a:extLst>
                    <a:ext uri="{FF2B5EF4-FFF2-40B4-BE49-F238E27FC236}">
                      <a16:creationId xmlns:a16="http://schemas.microsoft.com/office/drawing/2014/main" id="{4DFF28DD-0DE9-4C1E-9ADD-B910DEEE67F6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9301163" y="4076701"/>
                  <a:ext cx="46038" cy="31750"/>
                </a:xfrm>
                <a:custGeom>
                  <a:avLst/>
                  <a:gdLst>
                    <a:gd name="T0" fmla="*/ 8 w 37"/>
                    <a:gd name="T1" fmla="*/ 26 h 26"/>
                    <a:gd name="T2" fmla="*/ 1 w 37"/>
                    <a:gd name="T3" fmla="*/ 20 h 26"/>
                    <a:gd name="T4" fmla="*/ 0 w 37"/>
                    <a:gd name="T5" fmla="*/ 13 h 26"/>
                    <a:gd name="T6" fmla="*/ 1 w 37"/>
                    <a:gd name="T7" fmla="*/ 8 h 26"/>
                    <a:gd name="T8" fmla="*/ 5 w 37"/>
                    <a:gd name="T9" fmla="*/ 5 h 26"/>
                    <a:gd name="T10" fmla="*/ 28 w 37"/>
                    <a:gd name="T11" fmla="*/ 1 h 26"/>
                    <a:gd name="T12" fmla="*/ 36 w 37"/>
                    <a:gd name="T13" fmla="*/ 6 h 26"/>
                    <a:gd name="T14" fmla="*/ 37 w 37"/>
                    <a:gd name="T15" fmla="*/ 13 h 26"/>
                    <a:gd name="T16" fmla="*/ 36 w 37"/>
                    <a:gd name="T17" fmla="*/ 18 h 26"/>
                    <a:gd name="T18" fmla="*/ 32 w 37"/>
                    <a:gd name="T19" fmla="*/ 21 h 26"/>
                    <a:gd name="T20" fmla="*/ 9 w 37"/>
                    <a:gd name="T21" fmla="*/ 26 h 26"/>
                    <a:gd name="T22" fmla="*/ 8 w 37"/>
                    <a:gd name="T23" fmla="*/ 26 h 26"/>
                    <a:gd name="T24" fmla="*/ 29 w 37"/>
                    <a:gd name="T25" fmla="*/ 5 h 26"/>
                    <a:gd name="T26" fmla="*/ 6 w 37"/>
                    <a:gd name="T27" fmla="*/ 9 h 26"/>
                    <a:gd name="T28" fmla="*/ 4 w 37"/>
                    <a:gd name="T29" fmla="*/ 10 h 26"/>
                    <a:gd name="T30" fmla="*/ 4 w 37"/>
                    <a:gd name="T31" fmla="*/ 12 h 26"/>
                    <a:gd name="T32" fmla="*/ 5 w 37"/>
                    <a:gd name="T33" fmla="*/ 20 h 26"/>
                    <a:gd name="T34" fmla="*/ 8 w 37"/>
                    <a:gd name="T35" fmla="*/ 22 h 26"/>
                    <a:gd name="T36" fmla="*/ 8 w 37"/>
                    <a:gd name="T37" fmla="*/ 22 h 26"/>
                    <a:gd name="T38" fmla="*/ 31 w 37"/>
                    <a:gd name="T39" fmla="*/ 17 h 26"/>
                    <a:gd name="T40" fmla="*/ 33 w 37"/>
                    <a:gd name="T41" fmla="*/ 16 h 26"/>
                    <a:gd name="T42" fmla="*/ 33 w 37"/>
                    <a:gd name="T43" fmla="*/ 14 h 26"/>
                    <a:gd name="T44" fmla="*/ 32 w 37"/>
                    <a:gd name="T45" fmla="*/ 7 h 26"/>
                    <a:gd name="T46" fmla="*/ 29 w 37"/>
                    <a:gd name="T47" fmla="*/ 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" h="26">
                      <a:moveTo>
                        <a:pt x="8" y="26"/>
                      </a:moveTo>
                      <a:cubicBezTo>
                        <a:pt x="5" y="26"/>
                        <a:pt x="2" y="24"/>
                        <a:pt x="1" y="2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1"/>
                        <a:pt x="0" y="10"/>
                        <a:pt x="1" y="8"/>
                      </a:cubicBezTo>
                      <a:cubicBezTo>
                        <a:pt x="2" y="7"/>
                        <a:pt x="3" y="6"/>
                        <a:pt x="5" y="5"/>
                      </a:cubicBezTo>
                      <a:cubicBezTo>
                        <a:pt x="28" y="1"/>
                        <a:pt x="28" y="1"/>
                        <a:pt x="28" y="1"/>
                      </a:cubicBezTo>
                      <a:cubicBezTo>
                        <a:pt x="31" y="0"/>
                        <a:pt x="35" y="2"/>
                        <a:pt x="36" y="6"/>
                      </a:cubicBezTo>
                      <a:cubicBezTo>
                        <a:pt x="37" y="13"/>
                        <a:pt x="37" y="13"/>
                        <a:pt x="37" y="13"/>
                      </a:cubicBezTo>
                      <a:cubicBezTo>
                        <a:pt x="37" y="15"/>
                        <a:pt x="37" y="17"/>
                        <a:pt x="36" y="18"/>
                      </a:cubicBezTo>
                      <a:cubicBezTo>
                        <a:pt x="35" y="20"/>
                        <a:pt x="34" y="21"/>
                        <a:pt x="32" y="21"/>
                      </a:cubicBezTo>
                      <a:cubicBezTo>
                        <a:pt x="9" y="26"/>
                        <a:pt x="9" y="26"/>
                        <a:pt x="9" y="26"/>
                      </a:cubicBezTo>
                      <a:lnTo>
                        <a:pt x="8" y="26"/>
                      </a:lnTo>
                      <a:close/>
                      <a:moveTo>
                        <a:pt x="29" y="5"/>
                      </a:move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6" y="21"/>
                        <a:pt x="7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2" y="17"/>
                        <a:pt x="32" y="16"/>
                        <a:pt x="33" y="16"/>
                      </a:cubicBezTo>
                      <a:cubicBezTo>
                        <a:pt x="33" y="15"/>
                        <a:pt x="33" y="15"/>
                        <a:pt x="33" y="14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1" y="5"/>
                        <a:pt x="30" y="5"/>
                        <a:pt x="29" y="5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6" name="Freeform 641">
                  <a:extLst>
                    <a:ext uri="{FF2B5EF4-FFF2-40B4-BE49-F238E27FC236}">
                      <a16:creationId xmlns:a16="http://schemas.microsoft.com/office/drawing/2014/main" id="{40A0E557-D337-4C49-AA39-C7B442CB950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9888" y="4129088"/>
                  <a:ext cx="158750" cy="90488"/>
                </a:xfrm>
                <a:custGeom>
                  <a:avLst/>
                  <a:gdLst>
                    <a:gd name="T0" fmla="*/ 100 w 100"/>
                    <a:gd name="T1" fmla="*/ 38 h 57"/>
                    <a:gd name="T2" fmla="*/ 8 w 100"/>
                    <a:gd name="T3" fmla="*/ 57 h 57"/>
                    <a:gd name="T4" fmla="*/ 0 w 100"/>
                    <a:gd name="T5" fmla="*/ 19 h 57"/>
                    <a:gd name="T6" fmla="*/ 47 w 100"/>
                    <a:gd name="T7" fmla="*/ 16 h 57"/>
                    <a:gd name="T8" fmla="*/ 92 w 100"/>
                    <a:gd name="T9" fmla="*/ 0 h 57"/>
                    <a:gd name="T10" fmla="*/ 100 w 100"/>
                    <a:gd name="T11" fmla="*/ 38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0" h="57">
                      <a:moveTo>
                        <a:pt x="100" y="38"/>
                      </a:moveTo>
                      <a:lnTo>
                        <a:pt x="8" y="57"/>
                      </a:lnTo>
                      <a:lnTo>
                        <a:pt x="0" y="19"/>
                      </a:lnTo>
                      <a:lnTo>
                        <a:pt x="47" y="16"/>
                      </a:lnTo>
                      <a:lnTo>
                        <a:pt x="92" y="0"/>
                      </a:lnTo>
                      <a:lnTo>
                        <a:pt x="100" y="38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7" name="Freeform 642">
                  <a:extLst>
                    <a:ext uri="{FF2B5EF4-FFF2-40B4-BE49-F238E27FC236}">
                      <a16:creationId xmlns:a16="http://schemas.microsoft.com/office/drawing/2014/main" id="{E393A4BF-54BE-4A3B-9802-A3130FB8A69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0363" y="4079876"/>
                  <a:ext cx="157163" cy="76200"/>
                </a:xfrm>
                <a:custGeom>
                  <a:avLst/>
                  <a:gdLst>
                    <a:gd name="T0" fmla="*/ 99 w 99"/>
                    <a:gd name="T1" fmla="*/ 29 h 48"/>
                    <a:gd name="T2" fmla="*/ 53 w 99"/>
                    <a:gd name="T3" fmla="*/ 46 h 48"/>
                    <a:gd name="T4" fmla="*/ 5 w 99"/>
                    <a:gd name="T5" fmla="*/ 48 h 48"/>
                    <a:gd name="T6" fmla="*/ 0 w 99"/>
                    <a:gd name="T7" fmla="*/ 18 h 48"/>
                    <a:gd name="T8" fmla="*/ 92 w 99"/>
                    <a:gd name="T9" fmla="*/ 0 h 48"/>
                    <a:gd name="T10" fmla="*/ 99 w 99"/>
                    <a:gd name="T11" fmla="*/ 29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9" h="48">
                      <a:moveTo>
                        <a:pt x="99" y="29"/>
                      </a:moveTo>
                      <a:lnTo>
                        <a:pt x="53" y="46"/>
                      </a:lnTo>
                      <a:lnTo>
                        <a:pt x="5" y="48"/>
                      </a:lnTo>
                      <a:lnTo>
                        <a:pt x="0" y="18"/>
                      </a:lnTo>
                      <a:lnTo>
                        <a:pt x="92" y="0"/>
                      </a:lnTo>
                      <a:lnTo>
                        <a:pt x="99" y="29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8" name="Freeform 643">
                  <a:extLst>
                    <a:ext uri="{FF2B5EF4-FFF2-40B4-BE49-F238E27FC236}">
                      <a16:creationId xmlns:a16="http://schemas.microsoft.com/office/drawing/2014/main" id="{C924693B-C685-462C-AD14-3B91B54CFC3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24975" y="4149726"/>
                  <a:ext cx="17463" cy="7938"/>
                </a:xfrm>
                <a:custGeom>
                  <a:avLst/>
                  <a:gdLst>
                    <a:gd name="T0" fmla="*/ 11 w 11"/>
                    <a:gd name="T1" fmla="*/ 3 h 5"/>
                    <a:gd name="T2" fmla="*/ 1 w 11"/>
                    <a:gd name="T3" fmla="*/ 5 h 5"/>
                    <a:gd name="T4" fmla="*/ 0 w 11"/>
                    <a:gd name="T5" fmla="*/ 2 h 5"/>
                    <a:gd name="T6" fmla="*/ 11 w 11"/>
                    <a:gd name="T7" fmla="*/ 0 h 5"/>
                    <a:gd name="T8" fmla="*/ 11 w 11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5">
                      <a:moveTo>
                        <a:pt x="11" y="3"/>
                      </a:move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11" y="0"/>
                      </a:lnTo>
                      <a:lnTo>
                        <a:pt x="11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9" name="Freeform 644">
                  <a:extLst>
                    <a:ext uri="{FF2B5EF4-FFF2-40B4-BE49-F238E27FC236}">
                      <a16:creationId xmlns:a16="http://schemas.microsoft.com/office/drawing/2014/main" id="{7BB27781-D6A0-48EF-8885-1A3DDBF5566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312275" y="4068763"/>
                  <a:ext cx="23813" cy="23813"/>
                </a:xfrm>
                <a:custGeom>
                  <a:avLst/>
                  <a:gdLst>
                    <a:gd name="T0" fmla="*/ 17 w 19"/>
                    <a:gd name="T1" fmla="*/ 9 h 19"/>
                    <a:gd name="T2" fmla="*/ 18 w 19"/>
                    <a:gd name="T3" fmla="*/ 12 h 19"/>
                    <a:gd name="T4" fmla="*/ 14 w 19"/>
                    <a:gd name="T5" fmla="*/ 14 h 19"/>
                    <a:gd name="T6" fmla="*/ 12 w 19"/>
                    <a:gd name="T7" fmla="*/ 17 h 19"/>
                    <a:gd name="T8" fmla="*/ 9 w 19"/>
                    <a:gd name="T9" fmla="*/ 16 h 19"/>
                    <a:gd name="T10" fmla="*/ 8 w 19"/>
                    <a:gd name="T11" fmla="*/ 18 h 19"/>
                    <a:gd name="T12" fmla="*/ 4 w 19"/>
                    <a:gd name="T13" fmla="*/ 16 h 19"/>
                    <a:gd name="T14" fmla="*/ 0 w 19"/>
                    <a:gd name="T15" fmla="*/ 5 h 19"/>
                    <a:gd name="T16" fmla="*/ 3 w 19"/>
                    <a:gd name="T17" fmla="*/ 4 h 19"/>
                    <a:gd name="T18" fmla="*/ 4 w 19"/>
                    <a:gd name="T19" fmla="*/ 2 h 19"/>
                    <a:gd name="T20" fmla="*/ 7 w 19"/>
                    <a:gd name="T21" fmla="*/ 3 h 19"/>
                    <a:gd name="T22" fmla="*/ 8 w 19"/>
                    <a:gd name="T23" fmla="*/ 1 h 19"/>
                    <a:gd name="T24" fmla="*/ 16 w 19"/>
                    <a:gd name="T25" fmla="*/ 8 h 19"/>
                    <a:gd name="T26" fmla="*/ 17 w 19"/>
                    <a:gd name="T27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19">
                      <a:moveTo>
                        <a:pt x="17" y="9"/>
                      </a:moveTo>
                      <a:cubicBezTo>
                        <a:pt x="17" y="9"/>
                        <a:pt x="19" y="10"/>
                        <a:pt x="18" y="12"/>
                      </a:cubicBezTo>
                      <a:cubicBezTo>
                        <a:pt x="17" y="16"/>
                        <a:pt x="14" y="14"/>
                        <a:pt x="14" y="14"/>
                      </a:cubicBezTo>
                      <a:cubicBezTo>
                        <a:pt x="14" y="14"/>
                        <a:pt x="14" y="16"/>
                        <a:pt x="12" y="17"/>
                      </a:cubicBezTo>
                      <a:cubicBezTo>
                        <a:pt x="10" y="17"/>
                        <a:pt x="9" y="16"/>
                        <a:pt x="9" y="16"/>
                      </a:cubicBezTo>
                      <a:cubicBezTo>
                        <a:pt x="9" y="16"/>
                        <a:pt x="8" y="18"/>
                        <a:pt x="8" y="18"/>
                      </a:cubicBezTo>
                      <a:cubicBezTo>
                        <a:pt x="6" y="19"/>
                        <a:pt x="4" y="17"/>
                        <a:pt x="4" y="16"/>
                      </a:cubicBezTo>
                      <a:cubicBezTo>
                        <a:pt x="3" y="15"/>
                        <a:pt x="2" y="10"/>
                        <a:pt x="0" y="5"/>
                      </a:cubicBezTo>
                      <a:cubicBezTo>
                        <a:pt x="0" y="3"/>
                        <a:pt x="2" y="3"/>
                        <a:pt x="3" y="4"/>
                      </a:cubicBezTo>
                      <a:cubicBezTo>
                        <a:pt x="3" y="4"/>
                        <a:pt x="3" y="2"/>
                        <a:pt x="4" y="2"/>
                      </a:cubicBezTo>
                      <a:cubicBezTo>
                        <a:pt x="6" y="2"/>
                        <a:pt x="7" y="3"/>
                        <a:pt x="7" y="3"/>
                      </a:cubicBezTo>
                      <a:cubicBezTo>
                        <a:pt x="7" y="3"/>
                        <a:pt x="7" y="1"/>
                        <a:pt x="8" y="1"/>
                      </a:cubicBezTo>
                      <a:cubicBezTo>
                        <a:pt x="10" y="0"/>
                        <a:pt x="16" y="8"/>
                        <a:pt x="16" y="8"/>
                      </a:cubicBezTo>
                      <a:lnTo>
                        <a:pt x="17" y="9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0" name="Freeform 645">
                  <a:extLst>
                    <a:ext uri="{FF2B5EF4-FFF2-40B4-BE49-F238E27FC236}">
                      <a16:creationId xmlns:a16="http://schemas.microsoft.com/office/drawing/2014/main" id="{7591284F-7210-44CB-8A69-42ADB14E31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77338" y="3756026"/>
                  <a:ext cx="146050" cy="295275"/>
                </a:xfrm>
                <a:custGeom>
                  <a:avLst/>
                  <a:gdLst>
                    <a:gd name="T0" fmla="*/ 13 w 117"/>
                    <a:gd name="T1" fmla="*/ 53 h 236"/>
                    <a:gd name="T2" fmla="*/ 32 w 117"/>
                    <a:gd name="T3" fmla="*/ 71 h 236"/>
                    <a:gd name="T4" fmla="*/ 79 w 117"/>
                    <a:gd name="T5" fmla="*/ 136 h 236"/>
                    <a:gd name="T6" fmla="*/ 104 w 117"/>
                    <a:gd name="T7" fmla="*/ 236 h 236"/>
                    <a:gd name="T8" fmla="*/ 117 w 117"/>
                    <a:gd name="T9" fmla="*/ 233 h 236"/>
                    <a:gd name="T10" fmla="*/ 101 w 117"/>
                    <a:gd name="T11" fmla="*/ 117 h 236"/>
                    <a:gd name="T12" fmla="*/ 62 w 117"/>
                    <a:gd name="T13" fmla="*/ 34 h 236"/>
                    <a:gd name="T14" fmla="*/ 13 w 117"/>
                    <a:gd name="T15" fmla="*/ 53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7" h="236">
                      <a:moveTo>
                        <a:pt x="13" y="53"/>
                      </a:moveTo>
                      <a:cubicBezTo>
                        <a:pt x="19" y="59"/>
                        <a:pt x="22" y="64"/>
                        <a:pt x="32" y="71"/>
                      </a:cubicBezTo>
                      <a:cubicBezTo>
                        <a:pt x="52" y="85"/>
                        <a:pt x="79" y="136"/>
                        <a:pt x="79" y="136"/>
                      </a:cubicBezTo>
                      <a:cubicBezTo>
                        <a:pt x="104" y="236"/>
                        <a:pt x="104" y="236"/>
                        <a:pt x="104" y="236"/>
                      </a:cubicBezTo>
                      <a:cubicBezTo>
                        <a:pt x="117" y="233"/>
                        <a:pt x="117" y="233"/>
                        <a:pt x="117" y="233"/>
                      </a:cubicBezTo>
                      <a:cubicBezTo>
                        <a:pt x="117" y="233"/>
                        <a:pt x="108" y="145"/>
                        <a:pt x="101" y="117"/>
                      </a:cubicBezTo>
                      <a:cubicBezTo>
                        <a:pt x="78" y="80"/>
                        <a:pt x="74" y="55"/>
                        <a:pt x="62" y="34"/>
                      </a:cubicBezTo>
                      <a:cubicBezTo>
                        <a:pt x="42" y="0"/>
                        <a:pt x="0" y="13"/>
                        <a:pt x="13" y="53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1" name="Freeform 646">
                  <a:extLst>
                    <a:ext uri="{FF2B5EF4-FFF2-40B4-BE49-F238E27FC236}">
                      <a16:creationId xmlns:a16="http://schemas.microsoft.com/office/drawing/2014/main" id="{F814069C-F2BF-464F-84B8-83474D09117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69400" y="3644901"/>
                  <a:ext cx="79375" cy="130175"/>
                </a:xfrm>
                <a:custGeom>
                  <a:avLst/>
                  <a:gdLst>
                    <a:gd name="T0" fmla="*/ 12 w 63"/>
                    <a:gd name="T1" fmla="*/ 99 h 105"/>
                    <a:gd name="T2" fmla="*/ 12 w 63"/>
                    <a:gd name="T3" fmla="*/ 33 h 105"/>
                    <a:gd name="T4" fmla="*/ 0 w 63"/>
                    <a:gd name="T5" fmla="*/ 0 h 105"/>
                    <a:gd name="T6" fmla="*/ 8 w 63"/>
                    <a:gd name="T7" fmla="*/ 3 h 105"/>
                    <a:gd name="T8" fmla="*/ 54 w 63"/>
                    <a:gd name="T9" fmla="*/ 62 h 105"/>
                    <a:gd name="T10" fmla="*/ 12 w 63"/>
                    <a:gd name="T11" fmla="*/ 99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3" h="105">
                      <a:moveTo>
                        <a:pt x="12" y="99"/>
                      </a:moveTo>
                      <a:cubicBezTo>
                        <a:pt x="28" y="90"/>
                        <a:pt x="26" y="69"/>
                        <a:pt x="12" y="33"/>
                      </a:cubicBezTo>
                      <a:cubicBezTo>
                        <a:pt x="6" y="15"/>
                        <a:pt x="0" y="0"/>
                        <a:pt x="0" y="0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45" y="17"/>
                        <a:pt x="54" y="62"/>
                      </a:cubicBezTo>
                      <a:cubicBezTo>
                        <a:pt x="63" y="103"/>
                        <a:pt x="21" y="105"/>
                        <a:pt x="12" y="99"/>
                      </a:cubicBezTo>
                      <a:close/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2" name="Freeform 647">
                  <a:extLst>
                    <a:ext uri="{FF2B5EF4-FFF2-40B4-BE49-F238E27FC236}">
                      <a16:creationId xmlns:a16="http://schemas.microsoft.com/office/drawing/2014/main" id="{80D2C806-04CA-490E-AA3C-80CB8B0044D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0350" y="4089401"/>
                  <a:ext cx="144463" cy="446088"/>
                </a:xfrm>
                <a:custGeom>
                  <a:avLst/>
                  <a:gdLst>
                    <a:gd name="T0" fmla="*/ 99 w 115"/>
                    <a:gd name="T1" fmla="*/ 357 h 358"/>
                    <a:gd name="T2" fmla="*/ 104 w 115"/>
                    <a:gd name="T3" fmla="*/ 328 h 358"/>
                    <a:gd name="T4" fmla="*/ 41 w 115"/>
                    <a:gd name="T5" fmla="*/ 157 h 358"/>
                    <a:gd name="T6" fmla="*/ 2 w 115"/>
                    <a:gd name="T7" fmla="*/ 15 h 358"/>
                    <a:gd name="T8" fmla="*/ 18 w 115"/>
                    <a:gd name="T9" fmla="*/ 8 h 358"/>
                    <a:gd name="T10" fmla="*/ 75 w 115"/>
                    <a:gd name="T11" fmla="*/ 33 h 358"/>
                    <a:gd name="T12" fmla="*/ 63 w 115"/>
                    <a:gd name="T13" fmla="*/ 135 h 358"/>
                    <a:gd name="T14" fmla="*/ 111 w 115"/>
                    <a:gd name="T15" fmla="*/ 325 h 358"/>
                    <a:gd name="T16" fmla="*/ 115 w 115"/>
                    <a:gd name="T17" fmla="*/ 332 h 358"/>
                    <a:gd name="T18" fmla="*/ 110 w 115"/>
                    <a:gd name="T19" fmla="*/ 346 h 358"/>
                    <a:gd name="T20" fmla="*/ 103 w 115"/>
                    <a:gd name="T21" fmla="*/ 358 h 358"/>
                    <a:gd name="T22" fmla="*/ 99 w 115"/>
                    <a:gd name="T23" fmla="*/ 35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5" h="358">
                      <a:moveTo>
                        <a:pt x="99" y="357"/>
                      </a:moveTo>
                      <a:cubicBezTo>
                        <a:pt x="104" y="328"/>
                        <a:pt x="104" y="328"/>
                        <a:pt x="104" y="328"/>
                      </a:cubicBezTo>
                      <a:cubicBezTo>
                        <a:pt x="41" y="157"/>
                        <a:pt x="41" y="157"/>
                        <a:pt x="41" y="157"/>
                      </a:cubicBezTo>
                      <a:cubicBezTo>
                        <a:pt x="41" y="157"/>
                        <a:pt x="10" y="61"/>
                        <a:pt x="2" y="15"/>
                      </a:cubicBezTo>
                      <a:cubicBezTo>
                        <a:pt x="0" y="0"/>
                        <a:pt x="18" y="8"/>
                        <a:pt x="18" y="8"/>
                      </a:cubicBezTo>
                      <a:cubicBezTo>
                        <a:pt x="18" y="8"/>
                        <a:pt x="84" y="9"/>
                        <a:pt x="75" y="33"/>
                      </a:cubicBezTo>
                      <a:cubicBezTo>
                        <a:pt x="63" y="68"/>
                        <a:pt x="70" y="96"/>
                        <a:pt x="63" y="135"/>
                      </a:cubicBezTo>
                      <a:cubicBezTo>
                        <a:pt x="109" y="160"/>
                        <a:pt x="111" y="325"/>
                        <a:pt x="111" y="325"/>
                      </a:cubicBezTo>
                      <a:cubicBezTo>
                        <a:pt x="115" y="332"/>
                        <a:pt x="115" y="332"/>
                        <a:pt x="115" y="332"/>
                      </a:cubicBezTo>
                      <a:cubicBezTo>
                        <a:pt x="110" y="346"/>
                        <a:pt x="110" y="346"/>
                        <a:pt x="110" y="346"/>
                      </a:cubicBezTo>
                      <a:cubicBezTo>
                        <a:pt x="103" y="358"/>
                        <a:pt x="103" y="358"/>
                        <a:pt x="103" y="358"/>
                      </a:cubicBezTo>
                      <a:lnTo>
                        <a:pt x="99" y="357"/>
                      </a:lnTo>
                      <a:close/>
                    </a:path>
                  </a:pathLst>
                </a:custGeom>
                <a:solidFill>
                  <a:srgbClr val="EA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3" name="Freeform 648">
                  <a:extLst>
                    <a:ext uri="{FF2B5EF4-FFF2-40B4-BE49-F238E27FC236}">
                      <a16:creationId xmlns:a16="http://schemas.microsoft.com/office/drawing/2014/main" id="{333841AA-B561-43E4-8216-56B87FED37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8125" y="3740151"/>
                  <a:ext cx="155575" cy="252413"/>
                </a:xfrm>
                <a:custGeom>
                  <a:avLst/>
                  <a:gdLst>
                    <a:gd name="T0" fmla="*/ 14 w 124"/>
                    <a:gd name="T1" fmla="*/ 199 h 203"/>
                    <a:gd name="T2" fmla="*/ 8 w 124"/>
                    <a:gd name="T3" fmla="*/ 95 h 203"/>
                    <a:gd name="T4" fmla="*/ 70 w 124"/>
                    <a:gd name="T5" fmla="*/ 0 h 203"/>
                    <a:gd name="T6" fmla="*/ 81 w 124"/>
                    <a:gd name="T7" fmla="*/ 16 h 203"/>
                    <a:gd name="T8" fmla="*/ 102 w 124"/>
                    <a:gd name="T9" fmla="*/ 104 h 203"/>
                    <a:gd name="T10" fmla="*/ 94 w 124"/>
                    <a:gd name="T11" fmla="*/ 188 h 203"/>
                    <a:gd name="T12" fmla="*/ 14 w 124"/>
                    <a:gd name="T13" fmla="*/ 199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203">
                      <a:moveTo>
                        <a:pt x="14" y="199"/>
                      </a:moveTo>
                      <a:cubicBezTo>
                        <a:pt x="23" y="153"/>
                        <a:pt x="15" y="139"/>
                        <a:pt x="8" y="95"/>
                      </a:cubicBezTo>
                      <a:cubicBezTo>
                        <a:pt x="0" y="35"/>
                        <a:pt x="70" y="0"/>
                        <a:pt x="70" y="0"/>
                      </a:cubicBezTo>
                      <a:cubicBezTo>
                        <a:pt x="70" y="0"/>
                        <a:pt x="76" y="11"/>
                        <a:pt x="81" y="16"/>
                      </a:cubicBezTo>
                      <a:cubicBezTo>
                        <a:pt x="94" y="28"/>
                        <a:pt x="124" y="63"/>
                        <a:pt x="102" y="104"/>
                      </a:cubicBezTo>
                      <a:cubicBezTo>
                        <a:pt x="71" y="159"/>
                        <a:pt x="94" y="188"/>
                        <a:pt x="94" y="188"/>
                      </a:cubicBezTo>
                      <a:cubicBezTo>
                        <a:pt x="94" y="188"/>
                        <a:pt x="62" y="203"/>
                        <a:pt x="14" y="199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4" name="Freeform 649">
                  <a:extLst>
                    <a:ext uri="{FF2B5EF4-FFF2-40B4-BE49-F238E27FC236}">
                      <a16:creationId xmlns:a16="http://schemas.microsoft.com/office/drawing/2014/main" id="{C4A194E1-9F3F-498E-AA7F-57363B1008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9875" y="3746501"/>
                  <a:ext cx="52388" cy="80963"/>
                </a:xfrm>
                <a:custGeom>
                  <a:avLst/>
                  <a:gdLst>
                    <a:gd name="T0" fmla="*/ 0 w 42"/>
                    <a:gd name="T1" fmla="*/ 65 h 65"/>
                    <a:gd name="T2" fmla="*/ 42 w 42"/>
                    <a:gd name="T3" fmla="*/ 4 h 65"/>
                    <a:gd name="T4" fmla="*/ 34 w 42"/>
                    <a:gd name="T5" fmla="*/ 0 h 65"/>
                    <a:gd name="T6" fmla="*/ 0 w 42"/>
                    <a:gd name="T7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" h="65">
                      <a:moveTo>
                        <a:pt x="0" y="65"/>
                      </a:moveTo>
                      <a:cubicBezTo>
                        <a:pt x="0" y="65"/>
                        <a:pt x="16" y="25"/>
                        <a:pt x="42" y="4"/>
                      </a:cubicBezTo>
                      <a:cubicBezTo>
                        <a:pt x="34" y="3"/>
                        <a:pt x="39" y="4"/>
                        <a:pt x="34" y="0"/>
                      </a:cubicBezTo>
                      <a:cubicBezTo>
                        <a:pt x="6" y="19"/>
                        <a:pt x="0" y="65"/>
                        <a:pt x="0" y="65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5" name="Freeform 650">
                  <a:extLst>
                    <a:ext uri="{FF2B5EF4-FFF2-40B4-BE49-F238E27FC236}">
                      <a16:creationId xmlns:a16="http://schemas.microsoft.com/office/drawing/2014/main" id="{B23EAD97-8B14-491C-B794-979E0354E36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51925" y="3817938"/>
                  <a:ext cx="19050" cy="17463"/>
                </a:xfrm>
                <a:custGeom>
                  <a:avLst/>
                  <a:gdLst>
                    <a:gd name="T0" fmla="*/ 15 w 15"/>
                    <a:gd name="T1" fmla="*/ 12 h 13"/>
                    <a:gd name="T2" fmla="*/ 9 w 15"/>
                    <a:gd name="T3" fmla="*/ 7 h 13"/>
                    <a:gd name="T4" fmla="*/ 1 w 15"/>
                    <a:gd name="T5" fmla="*/ 1 h 13"/>
                    <a:gd name="T6" fmla="*/ 2 w 15"/>
                    <a:gd name="T7" fmla="*/ 7 h 13"/>
                    <a:gd name="T8" fmla="*/ 7 w 15"/>
                    <a:gd name="T9" fmla="*/ 13 h 13"/>
                    <a:gd name="T10" fmla="*/ 15 w 15"/>
                    <a:gd name="T11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13">
                      <a:moveTo>
                        <a:pt x="15" y="12"/>
                      </a:moveTo>
                      <a:cubicBezTo>
                        <a:pt x="15" y="12"/>
                        <a:pt x="13" y="10"/>
                        <a:pt x="9" y="7"/>
                      </a:cubicBezTo>
                      <a:cubicBezTo>
                        <a:pt x="4" y="5"/>
                        <a:pt x="2" y="0"/>
                        <a:pt x="1" y="1"/>
                      </a:cubicBezTo>
                      <a:cubicBezTo>
                        <a:pt x="0" y="1"/>
                        <a:pt x="0" y="4"/>
                        <a:pt x="2" y="7"/>
                      </a:cubicBezTo>
                      <a:cubicBezTo>
                        <a:pt x="2" y="8"/>
                        <a:pt x="6" y="11"/>
                        <a:pt x="7" y="13"/>
                      </a:cubicBez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6" name="Freeform 651">
                  <a:extLst>
                    <a:ext uri="{FF2B5EF4-FFF2-40B4-BE49-F238E27FC236}">
                      <a16:creationId xmlns:a16="http://schemas.microsoft.com/office/drawing/2014/main" id="{C39E923D-CCBC-4B38-8BB5-CC55D85210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40813" y="3830638"/>
                  <a:ext cx="52388" cy="34925"/>
                </a:xfrm>
                <a:custGeom>
                  <a:avLst/>
                  <a:gdLst>
                    <a:gd name="T0" fmla="*/ 30 w 42"/>
                    <a:gd name="T1" fmla="*/ 8 h 28"/>
                    <a:gd name="T2" fmla="*/ 34 w 42"/>
                    <a:gd name="T3" fmla="*/ 13 h 28"/>
                    <a:gd name="T4" fmla="*/ 42 w 42"/>
                    <a:gd name="T5" fmla="*/ 17 h 28"/>
                    <a:gd name="T6" fmla="*/ 37 w 42"/>
                    <a:gd name="T7" fmla="*/ 28 h 28"/>
                    <a:gd name="T8" fmla="*/ 30 w 42"/>
                    <a:gd name="T9" fmla="*/ 25 h 28"/>
                    <a:gd name="T10" fmla="*/ 15 w 42"/>
                    <a:gd name="T11" fmla="*/ 21 h 28"/>
                    <a:gd name="T12" fmla="*/ 2 w 42"/>
                    <a:gd name="T13" fmla="*/ 10 h 28"/>
                    <a:gd name="T14" fmla="*/ 3 w 42"/>
                    <a:gd name="T15" fmla="*/ 7 h 28"/>
                    <a:gd name="T16" fmla="*/ 3 w 42"/>
                    <a:gd name="T17" fmla="*/ 4 h 28"/>
                    <a:gd name="T18" fmla="*/ 5 w 42"/>
                    <a:gd name="T19" fmla="*/ 3 h 28"/>
                    <a:gd name="T20" fmla="*/ 5 w 42"/>
                    <a:gd name="T21" fmla="*/ 1 h 28"/>
                    <a:gd name="T22" fmla="*/ 8 w 42"/>
                    <a:gd name="T23" fmla="*/ 1 h 28"/>
                    <a:gd name="T24" fmla="*/ 14 w 42"/>
                    <a:gd name="T25" fmla="*/ 2 h 28"/>
                    <a:gd name="T26" fmla="*/ 22 w 42"/>
                    <a:gd name="T27" fmla="*/ 1 h 28"/>
                    <a:gd name="T28" fmla="*/ 30 w 42"/>
                    <a:gd name="T29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2" h="28">
                      <a:moveTo>
                        <a:pt x="30" y="8"/>
                      </a:moveTo>
                      <a:cubicBezTo>
                        <a:pt x="33" y="11"/>
                        <a:pt x="34" y="13"/>
                        <a:pt x="34" y="13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30" y="25"/>
                        <a:pt x="19" y="22"/>
                        <a:pt x="15" y="21"/>
                      </a:cubicBezTo>
                      <a:cubicBezTo>
                        <a:pt x="12" y="20"/>
                        <a:pt x="2" y="12"/>
                        <a:pt x="2" y="10"/>
                      </a:cubicBezTo>
                      <a:cubicBezTo>
                        <a:pt x="0" y="7"/>
                        <a:pt x="3" y="7"/>
                        <a:pt x="3" y="7"/>
                      </a:cubicBezTo>
                      <a:cubicBezTo>
                        <a:pt x="3" y="7"/>
                        <a:pt x="2" y="6"/>
                        <a:pt x="3" y="4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3"/>
                        <a:pt x="5" y="2"/>
                        <a:pt x="5" y="1"/>
                      </a:cubicBezTo>
                      <a:cubicBezTo>
                        <a:pt x="6" y="0"/>
                        <a:pt x="8" y="0"/>
                        <a:pt x="8" y="1"/>
                      </a:cubicBezTo>
                      <a:cubicBezTo>
                        <a:pt x="9" y="1"/>
                        <a:pt x="11" y="1"/>
                        <a:pt x="14" y="2"/>
                      </a:cubicBezTo>
                      <a:cubicBezTo>
                        <a:pt x="16" y="3"/>
                        <a:pt x="20" y="4"/>
                        <a:pt x="22" y="1"/>
                      </a:cubicBezTo>
                      <a:cubicBezTo>
                        <a:pt x="24" y="3"/>
                        <a:pt x="28" y="5"/>
                        <a:pt x="30" y="8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7" name="Freeform 652">
                  <a:extLst>
                    <a:ext uri="{FF2B5EF4-FFF2-40B4-BE49-F238E27FC236}">
                      <a16:creationId xmlns:a16="http://schemas.microsoft.com/office/drawing/2014/main" id="{CDC70D42-0C03-402C-B599-770FBB7E1F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1938" y="3684588"/>
                  <a:ext cx="71438" cy="84138"/>
                </a:xfrm>
                <a:custGeom>
                  <a:avLst/>
                  <a:gdLst>
                    <a:gd name="T0" fmla="*/ 55 w 57"/>
                    <a:gd name="T1" fmla="*/ 52 h 68"/>
                    <a:gd name="T2" fmla="*/ 57 w 57"/>
                    <a:gd name="T3" fmla="*/ 13 h 68"/>
                    <a:gd name="T4" fmla="*/ 39 w 57"/>
                    <a:gd name="T5" fmla="*/ 0 h 68"/>
                    <a:gd name="T6" fmla="*/ 30 w 57"/>
                    <a:gd name="T7" fmla="*/ 23 h 68"/>
                    <a:gd name="T8" fmla="*/ 16 w 57"/>
                    <a:gd name="T9" fmla="*/ 36 h 68"/>
                    <a:gd name="T10" fmla="*/ 0 w 57"/>
                    <a:gd name="T11" fmla="*/ 38 h 68"/>
                    <a:gd name="T12" fmla="*/ 33 w 57"/>
                    <a:gd name="T13" fmla="*/ 65 h 68"/>
                    <a:gd name="T14" fmla="*/ 55 w 57"/>
                    <a:gd name="T15" fmla="*/ 52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68">
                      <a:moveTo>
                        <a:pt x="55" y="52"/>
                      </a:moveTo>
                      <a:cubicBezTo>
                        <a:pt x="57" y="13"/>
                        <a:pt x="57" y="13"/>
                        <a:pt x="57" y="13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0"/>
                        <a:pt x="33" y="14"/>
                        <a:pt x="30" y="23"/>
                      </a:cubicBezTo>
                      <a:cubicBezTo>
                        <a:pt x="26" y="31"/>
                        <a:pt x="20" y="35"/>
                        <a:pt x="16" y="36"/>
                      </a:cubicBezTo>
                      <a:cubicBezTo>
                        <a:pt x="8" y="37"/>
                        <a:pt x="0" y="38"/>
                        <a:pt x="0" y="38"/>
                      </a:cubicBezTo>
                      <a:cubicBezTo>
                        <a:pt x="0" y="38"/>
                        <a:pt x="21" y="39"/>
                        <a:pt x="33" y="65"/>
                      </a:cubicBezTo>
                      <a:cubicBezTo>
                        <a:pt x="38" y="68"/>
                        <a:pt x="55" y="52"/>
                        <a:pt x="55" y="52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8" name="Freeform 653">
                  <a:extLst>
                    <a:ext uri="{FF2B5EF4-FFF2-40B4-BE49-F238E27FC236}">
                      <a16:creationId xmlns:a16="http://schemas.microsoft.com/office/drawing/2014/main" id="{2D189B6B-6509-46F1-A5C8-9F5D5FE242E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39238" y="3644901"/>
                  <a:ext cx="66675" cy="85725"/>
                </a:xfrm>
                <a:custGeom>
                  <a:avLst/>
                  <a:gdLst>
                    <a:gd name="T0" fmla="*/ 12 w 53"/>
                    <a:gd name="T1" fmla="*/ 70 h 70"/>
                    <a:gd name="T2" fmla="*/ 26 w 53"/>
                    <a:gd name="T3" fmla="*/ 69 h 70"/>
                    <a:gd name="T4" fmla="*/ 40 w 53"/>
                    <a:gd name="T5" fmla="*/ 58 h 70"/>
                    <a:gd name="T6" fmla="*/ 45 w 53"/>
                    <a:gd name="T7" fmla="*/ 48 h 70"/>
                    <a:gd name="T8" fmla="*/ 50 w 53"/>
                    <a:gd name="T9" fmla="*/ 40 h 70"/>
                    <a:gd name="T10" fmla="*/ 46 w 53"/>
                    <a:gd name="T11" fmla="*/ 30 h 70"/>
                    <a:gd name="T12" fmla="*/ 32 w 53"/>
                    <a:gd name="T13" fmla="*/ 0 h 70"/>
                    <a:gd name="T14" fmla="*/ 20 w 53"/>
                    <a:gd name="T15" fmla="*/ 7 h 70"/>
                    <a:gd name="T16" fmla="*/ 0 w 53"/>
                    <a:gd name="T17" fmla="*/ 42 h 70"/>
                    <a:gd name="T18" fmla="*/ 3 w 53"/>
                    <a:gd name="T19" fmla="*/ 43 h 70"/>
                    <a:gd name="T20" fmla="*/ 6 w 53"/>
                    <a:gd name="T21" fmla="*/ 45 h 70"/>
                    <a:gd name="T22" fmla="*/ 8 w 53"/>
                    <a:gd name="T23" fmla="*/ 69 h 70"/>
                    <a:gd name="T24" fmla="*/ 12 w 53"/>
                    <a:gd name="T25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3" h="70">
                      <a:moveTo>
                        <a:pt x="12" y="70"/>
                      </a:moveTo>
                      <a:cubicBezTo>
                        <a:pt x="16" y="70"/>
                        <a:pt x="19" y="70"/>
                        <a:pt x="26" y="69"/>
                      </a:cubicBezTo>
                      <a:cubicBezTo>
                        <a:pt x="35" y="67"/>
                        <a:pt x="40" y="58"/>
                        <a:pt x="40" y="58"/>
                      </a:cubicBezTo>
                      <a:cubicBezTo>
                        <a:pt x="45" y="48"/>
                        <a:pt x="45" y="48"/>
                        <a:pt x="45" y="48"/>
                      </a:cubicBezTo>
                      <a:cubicBezTo>
                        <a:pt x="45" y="48"/>
                        <a:pt x="48" y="43"/>
                        <a:pt x="50" y="40"/>
                      </a:cubicBezTo>
                      <a:cubicBezTo>
                        <a:pt x="51" y="38"/>
                        <a:pt x="53" y="33"/>
                        <a:pt x="46" y="30"/>
                      </a:cubicBezTo>
                      <a:cubicBezTo>
                        <a:pt x="36" y="27"/>
                        <a:pt x="32" y="0"/>
                        <a:pt x="32" y="0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2"/>
                        <a:pt x="0" y="43"/>
                        <a:pt x="3" y="43"/>
                      </a:cubicBezTo>
                      <a:cubicBezTo>
                        <a:pt x="5" y="43"/>
                        <a:pt x="6" y="45"/>
                        <a:pt x="6" y="45"/>
                      </a:cubicBezTo>
                      <a:cubicBezTo>
                        <a:pt x="6" y="45"/>
                        <a:pt x="8" y="68"/>
                        <a:pt x="8" y="69"/>
                      </a:cubicBezTo>
                      <a:cubicBezTo>
                        <a:pt x="8" y="70"/>
                        <a:pt x="10" y="70"/>
                        <a:pt x="12" y="70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9" name="Freeform 654">
                  <a:extLst>
                    <a:ext uri="{FF2B5EF4-FFF2-40B4-BE49-F238E27FC236}">
                      <a16:creationId xmlns:a16="http://schemas.microsoft.com/office/drawing/2014/main" id="{59D411C8-D508-4264-A6CC-68C30DAA1B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6538" y="4079876"/>
                  <a:ext cx="106363" cy="463550"/>
                </a:xfrm>
                <a:custGeom>
                  <a:avLst/>
                  <a:gdLst>
                    <a:gd name="T0" fmla="*/ 10 w 85"/>
                    <a:gd name="T1" fmla="*/ 370 h 372"/>
                    <a:gd name="T2" fmla="*/ 23 w 85"/>
                    <a:gd name="T3" fmla="*/ 344 h 372"/>
                    <a:gd name="T4" fmla="*/ 6 w 85"/>
                    <a:gd name="T5" fmla="*/ 162 h 372"/>
                    <a:gd name="T6" fmla="*/ 5 w 85"/>
                    <a:gd name="T7" fmla="*/ 15 h 372"/>
                    <a:gd name="T8" fmla="*/ 22 w 85"/>
                    <a:gd name="T9" fmla="*/ 12 h 372"/>
                    <a:gd name="T10" fmla="*/ 71 w 85"/>
                    <a:gd name="T11" fmla="*/ 51 h 372"/>
                    <a:gd name="T12" fmla="*/ 33 w 85"/>
                    <a:gd name="T13" fmla="*/ 146 h 372"/>
                    <a:gd name="T14" fmla="*/ 31 w 85"/>
                    <a:gd name="T15" fmla="*/ 342 h 372"/>
                    <a:gd name="T16" fmla="*/ 33 w 85"/>
                    <a:gd name="T17" fmla="*/ 350 h 372"/>
                    <a:gd name="T18" fmla="*/ 24 w 85"/>
                    <a:gd name="T19" fmla="*/ 363 h 372"/>
                    <a:gd name="T20" fmla="*/ 15 w 85"/>
                    <a:gd name="T21" fmla="*/ 372 h 372"/>
                    <a:gd name="T22" fmla="*/ 10 w 85"/>
                    <a:gd name="T23" fmla="*/ 37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5" h="372">
                      <a:moveTo>
                        <a:pt x="10" y="370"/>
                      </a:moveTo>
                      <a:cubicBezTo>
                        <a:pt x="23" y="344"/>
                        <a:pt x="23" y="344"/>
                        <a:pt x="23" y="344"/>
                      </a:cubicBezTo>
                      <a:cubicBezTo>
                        <a:pt x="6" y="162"/>
                        <a:pt x="6" y="162"/>
                        <a:pt x="6" y="162"/>
                      </a:cubicBezTo>
                      <a:cubicBezTo>
                        <a:pt x="6" y="162"/>
                        <a:pt x="0" y="62"/>
                        <a:pt x="5" y="15"/>
                      </a:cubicBezTo>
                      <a:cubicBezTo>
                        <a:pt x="6" y="0"/>
                        <a:pt x="22" y="12"/>
                        <a:pt x="22" y="12"/>
                      </a:cubicBezTo>
                      <a:cubicBezTo>
                        <a:pt x="22" y="12"/>
                        <a:pt x="85" y="30"/>
                        <a:pt x="71" y="51"/>
                      </a:cubicBezTo>
                      <a:cubicBezTo>
                        <a:pt x="49" y="81"/>
                        <a:pt x="49" y="110"/>
                        <a:pt x="33" y="146"/>
                      </a:cubicBezTo>
                      <a:cubicBezTo>
                        <a:pt x="71" y="182"/>
                        <a:pt x="31" y="342"/>
                        <a:pt x="31" y="342"/>
                      </a:cubicBezTo>
                      <a:cubicBezTo>
                        <a:pt x="33" y="350"/>
                        <a:pt x="33" y="350"/>
                        <a:pt x="33" y="350"/>
                      </a:cubicBezTo>
                      <a:cubicBezTo>
                        <a:pt x="24" y="363"/>
                        <a:pt x="24" y="363"/>
                        <a:pt x="24" y="363"/>
                      </a:cubicBezTo>
                      <a:cubicBezTo>
                        <a:pt x="15" y="372"/>
                        <a:pt x="15" y="372"/>
                        <a:pt x="15" y="372"/>
                      </a:cubicBezTo>
                      <a:lnTo>
                        <a:pt x="10" y="370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0" name="Freeform 655">
                  <a:extLst>
                    <a:ext uri="{FF2B5EF4-FFF2-40B4-BE49-F238E27FC236}">
                      <a16:creationId xmlns:a16="http://schemas.microsoft.com/office/drawing/2014/main" id="{CA55954B-8760-4F76-B82F-A7EAF63124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3363" y="4514851"/>
                  <a:ext cx="46038" cy="34925"/>
                </a:xfrm>
                <a:custGeom>
                  <a:avLst/>
                  <a:gdLst>
                    <a:gd name="T0" fmla="*/ 14 w 37"/>
                    <a:gd name="T1" fmla="*/ 18 h 28"/>
                    <a:gd name="T2" fmla="*/ 3 w 37"/>
                    <a:gd name="T3" fmla="*/ 24 h 28"/>
                    <a:gd name="T4" fmla="*/ 2 w 37"/>
                    <a:gd name="T5" fmla="*/ 28 h 28"/>
                    <a:gd name="T6" fmla="*/ 20 w 37"/>
                    <a:gd name="T7" fmla="*/ 28 h 28"/>
                    <a:gd name="T8" fmla="*/ 28 w 37"/>
                    <a:gd name="T9" fmla="*/ 17 h 28"/>
                    <a:gd name="T10" fmla="*/ 28 w 37"/>
                    <a:gd name="T11" fmla="*/ 28 h 28"/>
                    <a:gd name="T12" fmla="*/ 34 w 37"/>
                    <a:gd name="T13" fmla="*/ 28 h 28"/>
                    <a:gd name="T14" fmla="*/ 37 w 37"/>
                    <a:gd name="T15" fmla="*/ 9 h 28"/>
                    <a:gd name="T16" fmla="*/ 36 w 37"/>
                    <a:gd name="T17" fmla="*/ 1 h 28"/>
                    <a:gd name="T18" fmla="*/ 26 w 37"/>
                    <a:gd name="T19" fmla="*/ 9 h 28"/>
                    <a:gd name="T20" fmla="*/ 14 w 37"/>
                    <a:gd name="T21" fmla="*/ 1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28">
                      <a:moveTo>
                        <a:pt x="14" y="18"/>
                      </a:moveTo>
                      <a:cubicBezTo>
                        <a:pt x="11" y="20"/>
                        <a:pt x="4" y="24"/>
                        <a:pt x="3" y="24"/>
                      </a:cubicBezTo>
                      <a:cubicBezTo>
                        <a:pt x="0" y="25"/>
                        <a:pt x="2" y="28"/>
                        <a:pt x="2" y="28"/>
                      </a:cubicBezTo>
                      <a:cubicBezTo>
                        <a:pt x="2" y="28"/>
                        <a:pt x="16" y="28"/>
                        <a:pt x="20" y="28"/>
                      </a:cubicBezTo>
                      <a:cubicBezTo>
                        <a:pt x="23" y="28"/>
                        <a:pt x="28" y="17"/>
                        <a:pt x="28" y="17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4" y="28"/>
                        <a:pt x="35" y="17"/>
                        <a:pt x="37" y="9"/>
                      </a:cubicBezTo>
                      <a:cubicBezTo>
                        <a:pt x="37" y="5"/>
                        <a:pt x="36" y="1"/>
                        <a:pt x="36" y="1"/>
                      </a:cubicBezTo>
                      <a:cubicBezTo>
                        <a:pt x="36" y="1"/>
                        <a:pt x="33" y="0"/>
                        <a:pt x="26" y="9"/>
                      </a:cubicBezTo>
                      <a:cubicBezTo>
                        <a:pt x="19" y="19"/>
                        <a:pt x="17" y="18"/>
                        <a:pt x="14" y="18"/>
                      </a:cubicBezTo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1" name="Freeform 656">
                  <a:extLst>
                    <a:ext uri="{FF2B5EF4-FFF2-40B4-BE49-F238E27FC236}">
                      <a16:creationId xmlns:a16="http://schemas.microsoft.com/office/drawing/2014/main" id="{5264FC82-BDF8-45FE-A502-0C3B64151D3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9888" y="4502151"/>
                  <a:ext cx="41275" cy="44450"/>
                </a:xfrm>
                <a:custGeom>
                  <a:avLst/>
                  <a:gdLst>
                    <a:gd name="T0" fmla="*/ 12 w 33"/>
                    <a:gd name="T1" fmla="*/ 23 h 36"/>
                    <a:gd name="T2" fmla="*/ 2 w 33"/>
                    <a:gd name="T3" fmla="*/ 32 h 36"/>
                    <a:gd name="T4" fmla="*/ 3 w 33"/>
                    <a:gd name="T5" fmla="*/ 36 h 36"/>
                    <a:gd name="T6" fmla="*/ 20 w 33"/>
                    <a:gd name="T7" fmla="*/ 31 h 36"/>
                    <a:gd name="T8" fmla="*/ 24 w 33"/>
                    <a:gd name="T9" fmla="*/ 18 h 36"/>
                    <a:gd name="T10" fmla="*/ 28 w 33"/>
                    <a:gd name="T11" fmla="*/ 28 h 36"/>
                    <a:gd name="T12" fmla="*/ 33 w 33"/>
                    <a:gd name="T13" fmla="*/ 27 h 36"/>
                    <a:gd name="T14" fmla="*/ 31 w 33"/>
                    <a:gd name="T15" fmla="*/ 8 h 36"/>
                    <a:gd name="T16" fmla="*/ 28 w 33"/>
                    <a:gd name="T17" fmla="*/ 0 h 36"/>
                    <a:gd name="T18" fmla="*/ 21 w 33"/>
                    <a:gd name="T19" fmla="*/ 11 h 36"/>
                    <a:gd name="T20" fmla="*/ 12 w 33"/>
                    <a:gd name="T21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6">
                      <a:moveTo>
                        <a:pt x="12" y="23"/>
                      </a:moveTo>
                      <a:cubicBezTo>
                        <a:pt x="9" y="26"/>
                        <a:pt x="3" y="31"/>
                        <a:pt x="2" y="32"/>
                      </a:cubicBezTo>
                      <a:cubicBezTo>
                        <a:pt x="0" y="33"/>
                        <a:pt x="3" y="36"/>
                        <a:pt x="3" y="36"/>
                      </a:cubicBezTo>
                      <a:cubicBezTo>
                        <a:pt x="3" y="36"/>
                        <a:pt x="16" y="32"/>
                        <a:pt x="20" y="31"/>
                      </a:cubicBezTo>
                      <a:cubicBezTo>
                        <a:pt x="23" y="30"/>
                        <a:pt x="24" y="18"/>
                        <a:pt x="24" y="18"/>
                      </a:cubicBez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33" y="27"/>
                        <a:pt x="33" y="27"/>
                        <a:pt x="33" y="27"/>
                      </a:cubicBezTo>
                      <a:cubicBezTo>
                        <a:pt x="33" y="27"/>
                        <a:pt x="31" y="16"/>
                        <a:pt x="31" y="8"/>
                      </a:cubicBezTo>
                      <a:cubicBezTo>
                        <a:pt x="30" y="4"/>
                        <a:pt x="28" y="0"/>
                        <a:pt x="28" y="0"/>
                      </a:cubicBezTo>
                      <a:cubicBezTo>
                        <a:pt x="28" y="0"/>
                        <a:pt x="25" y="1"/>
                        <a:pt x="21" y="11"/>
                      </a:cubicBezTo>
                      <a:cubicBezTo>
                        <a:pt x="17" y="23"/>
                        <a:pt x="14" y="23"/>
                        <a:pt x="12" y="23"/>
                      </a:cubicBezTo>
                      <a:close/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2" name="Freeform 657">
                  <a:extLst>
                    <a:ext uri="{FF2B5EF4-FFF2-40B4-BE49-F238E27FC236}">
                      <a16:creationId xmlns:a16="http://schemas.microsoft.com/office/drawing/2014/main" id="{CA3069AF-20E3-46FD-AC2C-2E1ED5341F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4950" y="3975101"/>
                  <a:ext cx="160338" cy="223838"/>
                </a:xfrm>
                <a:custGeom>
                  <a:avLst/>
                  <a:gdLst>
                    <a:gd name="T0" fmla="*/ 98 w 129"/>
                    <a:gd name="T1" fmla="*/ 14 h 179"/>
                    <a:gd name="T2" fmla="*/ 114 w 129"/>
                    <a:gd name="T3" fmla="*/ 159 h 179"/>
                    <a:gd name="T4" fmla="*/ 0 w 129"/>
                    <a:gd name="T5" fmla="*/ 172 h 179"/>
                    <a:gd name="T6" fmla="*/ 22 w 129"/>
                    <a:gd name="T7" fmla="*/ 8 h 179"/>
                    <a:gd name="T8" fmla="*/ 91 w 129"/>
                    <a:gd name="T9" fmla="*/ 0 h 179"/>
                    <a:gd name="T10" fmla="*/ 98 w 129"/>
                    <a:gd name="T11" fmla="*/ 14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9" h="179">
                      <a:moveTo>
                        <a:pt x="98" y="14"/>
                      </a:moveTo>
                      <a:cubicBezTo>
                        <a:pt x="129" y="56"/>
                        <a:pt x="74" y="112"/>
                        <a:pt x="114" y="159"/>
                      </a:cubicBezTo>
                      <a:cubicBezTo>
                        <a:pt x="70" y="173"/>
                        <a:pt x="31" y="179"/>
                        <a:pt x="0" y="172"/>
                      </a:cubicBezTo>
                      <a:cubicBezTo>
                        <a:pt x="2" y="80"/>
                        <a:pt x="22" y="8"/>
                        <a:pt x="22" y="8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5" y="8"/>
                        <a:pt x="98" y="14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3" name="Freeform 658">
                  <a:extLst>
                    <a:ext uri="{FF2B5EF4-FFF2-40B4-BE49-F238E27FC236}">
                      <a16:creationId xmlns:a16="http://schemas.microsoft.com/office/drawing/2014/main" id="{6C25C963-B022-4708-9B7C-7FFF397584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6700" y="3678238"/>
                  <a:ext cx="11113" cy="6350"/>
                </a:xfrm>
                <a:custGeom>
                  <a:avLst/>
                  <a:gdLst>
                    <a:gd name="T0" fmla="*/ 0 w 9"/>
                    <a:gd name="T1" fmla="*/ 3 h 5"/>
                    <a:gd name="T2" fmla="*/ 3 w 9"/>
                    <a:gd name="T3" fmla="*/ 5 h 5"/>
                    <a:gd name="T4" fmla="*/ 9 w 9"/>
                    <a:gd name="T5" fmla="*/ 4 h 5"/>
                    <a:gd name="T6" fmla="*/ 1 w 9"/>
                    <a:gd name="T7" fmla="*/ 0 h 5"/>
                    <a:gd name="T8" fmla="*/ 0 w 9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3"/>
                      </a:moveTo>
                      <a:cubicBezTo>
                        <a:pt x="0" y="5"/>
                        <a:pt x="1" y="5"/>
                        <a:pt x="3" y="5"/>
                      </a:cubicBezTo>
                      <a:cubicBezTo>
                        <a:pt x="4" y="5"/>
                        <a:pt x="9" y="4"/>
                        <a:pt x="9" y="4"/>
                      </a:cubicBezTo>
                      <a:cubicBezTo>
                        <a:pt x="9" y="4"/>
                        <a:pt x="6" y="2"/>
                        <a:pt x="1" y="0"/>
                      </a:cubicBezTo>
                      <a:cubicBezTo>
                        <a:pt x="0" y="0"/>
                        <a:pt x="0" y="1"/>
                        <a:pt x="0" y="3"/>
                      </a:cubicBezTo>
                      <a:close/>
                    </a:path>
                  </a:pathLst>
                </a:custGeom>
                <a:solidFill>
                  <a:srgbClr val="2328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4" name="Freeform 660">
                  <a:extLst>
                    <a:ext uri="{FF2B5EF4-FFF2-40B4-BE49-F238E27FC236}">
                      <a16:creationId xmlns:a16="http://schemas.microsoft.com/office/drawing/2014/main" id="{18D5A4F4-0691-42EB-A5C5-9C8647B383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26538" y="4549776"/>
                  <a:ext cx="22225" cy="0"/>
                </a:xfrm>
                <a:custGeom>
                  <a:avLst/>
                  <a:gdLst>
                    <a:gd name="T0" fmla="*/ 0 w 18"/>
                    <a:gd name="T1" fmla="*/ 0 w 18"/>
                    <a:gd name="T2" fmla="*/ 0 w 18"/>
                    <a:gd name="T3" fmla="*/ 18 w 18"/>
                    <a:gd name="T4" fmla="*/ 18 w 18"/>
                    <a:gd name="T5" fmla="*/ 18 w 18"/>
                    <a:gd name="T6" fmla="*/ 0 w 18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8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52B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5" name="Freeform 661">
                  <a:extLst>
                    <a:ext uri="{FF2B5EF4-FFF2-40B4-BE49-F238E27FC236}">
                      <a16:creationId xmlns:a16="http://schemas.microsoft.com/office/drawing/2014/main" id="{898E068C-28C8-482D-905F-55340D8F050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258300" y="3825876"/>
                  <a:ext cx="14288" cy="90488"/>
                </a:xfrm>
                <a:custGeom>
                  <a:avLst/>
                  <a:gdLst>
                    <a:gd name="T0" fmla="*/ 4 w 12"/>
                    <a:gd name="T1" fmla="*/ 0 h 73"/>
                    <a:gd name="T2" fmla="*/ 7 w 12"/>
                    <a:gd name="T3" fmla="*/ 1 h 73"/>
                    <a:gd name="T4" fmla="*/ 11 w 12"/>
                    <a:gd name="T5" fmla="*/ 73 h 73"/>
                    <a:gd name="T6" fmla="*/ 0 w 12"/>
                    <a:gd name="T7" fmla="*/ 56 h 73"/>
                    <a:gd name="T8" fmla="*/ 4 w 12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73">
                      <a:moveTo>
                        <a:pt x="4" y="0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12" y="33"/>
                        <a:pt x="11" y="73"/>
                      </a:cubicBezTo>
                      <a:cubicBezTo>
                        <a:pt x="9" y="69"/>
                        <a:pt x="0" y="56"/>
                        <a:pt x="0" y="56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476E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6" name="Freeform 662">
                  <a:extLst>
                    <a:ext uri="{FF2B5EF4-FFF2-40B4-BE49-F238E27FC236}">
                      <a16:creationId xmlns:a16="http://schemas.microsoft.com/office/drawing/2014/main" id="{B6E4753C-20CE-4F1C-9177-2B5E630DF70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9875" y="3854451"/>
                  <a:ext cx="74613" cy="66675"/>
                </a:xfrm>
                <a:custGeom>
                  <a:avLst/>
                  <a:gdLst>
                    <a:gd name="T0" fmla="*/ 0 w 60"/>
                    <a:gd name="T1" fmla="*/ 22 h 53"/>
                    <a:gd name="T2" fmla="*/ 50 w 60"/>
                    <a:gd name="T3" fmla="*/ 40 h 53"/>
                    <a:gd name="T4" fmla="*/ 49 w 60"/>
                    <a:gd name="T5" fmla="*/ 0 h 53"/>
                    <a:gd name="T6" fmla="*/ 60 w 60"/>
                    <a:gd name="T7" fmla="*/ 53 h 53"/>
                    <a:gd name="T8" fmla="*/ 0 w 60"/>
                    <a:gd name="T9" fmla="*/ 2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3">
                      <a:moveTo>
                        <a:pt x="0" y="22"/>
                      </a:moveTo>
                      <a:cubicBezTo>
                        <a:pt x="0" y="22"/>
                        <a:pt x="35" y="30"/>
                        <a:pt x="50" y="40"/>
                      </a:cubicBezTo>
                      <a:cubicBezTo>
                        <a:pt x="46" y="24"/>
                        <a:pt x="49" y="0"/>
                        <a:pt x="49" y="0"/>
                      </a:cubicBezTo>
                      <a:cubicBezTo>
                        <a:pt x="60" y="53"/>
                        <a:pt x="60" y="53"/>
                        <a:pt x="60" y="53"/>
                      </a:cubicBez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476E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7" name="Freeform 663">
                  <a:extLst>
                    <a:ext uri="{FF2B5EF4-FFF2-40B4-BE49-F238E27FC236}">
                      <a16:creationId xmlns:a16="http://schemas.microsoft.com/office/drawing/2014/main" id="{6BAC9446-67B7-40B1-A4DA-670678E651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082088" y="3759201"/>
                  <a:ext cx="185738" cy="207963"/>
                </a:xfrm>
                <a:custGeom>
                  <a:avLst/>
                  <a:gdLst>
                    <a:gd name="T0" fmla="*/ 98 w 149"/>
                    <a:gd name="T1" fmla="*/ 34 h 167"/>
                    <a:gd name="T2" fmla="*/ 106 w 149"/>
                    <a:gd name="T3" fmla="*/ 57 h 167"/>
                    <a:gd name="T4" fmla="*/ 116 w 149"/>
                    <a:gd name="T5" fmla="*/ 122 h 167"/>
                    <a:gd name="T6" fmla="*/ 6 w 149"/>
                    <a:gd name="T7" fmla="*/ 72 h 167"/>
                    <a:gd name="T8" fmla="*/ 0 w 149"/>
                    <a:gd name="T9" fmla="*/ 84 h 167"/>
                    <a:gd name="T10" fmla="*/ 108 w 149"/>
                    <a:gd name="T11" fmla="*/ 152 h 167"/>
                    <a:gd name="T12" fmla="*/ 148 w 149"/>
                    <a:gd name="T13" fmla="*/ 140 h 167"/>
                    <a:gd name="T14" fmla="*/ 148 w 149"/>
                    <a:gd name="T15" fmla="*/ 47 h 167"/>
                    <a:gd name="T16" fmla="*/ 116 w 149"/>
                    <a:gd name="T17" fmla="*/ 0 h 167"/>
                    <a:gd name="T18" fmla="*/ 98 w 149"/>
                    <a:gd name="T19" fmla="*/ 3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9" h="167">
                      <a:moveTo>
                        <a:pt x="98" y="34"/>
                      </a:moveTo>
                      <a:cubicBezTo>
                        <a:pt x="99" y="43"/>
                        <a:pt x="104" y="52"/>
                        <a:pt x="106" y="57"/>
                      </a:cubicBezTo>
                      <a:cubicBezTo>
                        <a:pt x="113" y="80"/>
                        <a:pt x="116" y="122"/>
                        <a:pt x="116" y="122"/>
                      </a:cubicBezTo>
                      <a:cubicBezTo>
                        <a:pt x="6" y="72"/>
                        <a:pt x="6" y="72"/>
                        <a:pt x="6" y="72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84"/>
                        <a:pt x="82" y="141"/>
                        <a:pt x="108" y="152"/>
                      </a:cubicBezTo>
                      <a:cubicBezTo>
                        <a:pt x="142" y="167"/>
                        <a:pt x="148" y="140"/>
                        <a:pt x="148" y="140"/>
                      </a:cubicBezTo>
                      <a:cubicBezTo>
                        <a:pt x="148" y="140"/>
                        <a:pt x="149" y="72"/>
                        <a:pt x="148" y="47"/>
                      </a:cubicBezTo>
                      <a:cubicBezTo>
                        <a:pt x="147" y="22"/>
                        <a:pt x="129" y="1"/>
                        <a:pt x="116" y="0"/>
                      </a:cubicBezTo>
                      <a:cubicBezTo>
                        <a:pt x="105" y="0"/>
                        <a:pt x="98" y="12"/>
                        <a:pt x="98" y="34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8" name="Freeform 664">
                  <a:extLst>
                    <a:ext uri="{FF2B5EF4-FFF2-40B4-BE49-F238E27FC236}">
                      <a16:creationId xmlns:a16="http://schemas.microsoft.com/office/drawing/2014/main" id="{C2E6F4CD-46AB-4CA4-9539-BC2EA9F0C08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0350" y="3738563"/>
                  <a:ext cx="73025" cy="119063"/>
                </a:xfrm>
                <a:custGeom>
                  <a:avLst/>
                  <a:gdLst>
                    <a:gd name="T0" fmla="*/ 55 w 58"/>
                    <a:gd name="T1" fmla="*/ 0 h 95"/>
                    <a:gd name="T2" fmla="*/ 22 w 58"/>
                    <a:gd name="T3" fmla="*/ 36 h 95"/>
                    <a:gd name="T4" fmla="*/ 3 w 58"/>
                    <a:gd name="T5" fmla="*/ 95 h 95"/>
                    <a:gd name="T6" fmla="*/ 33 w 58"/>
                    <a:gd name="T7" fmla="*/ 51 h 95"/>
                    <a:gd name="T8" fmla="*/ 29 w 58"/>
                    <a:gd name="T9" fmla="*/ 38 h 95"/>
                    <a:gd name="T10" fmla="*/ 41 w 58"/>
                    <a:gd name="T11" fmla="*/ 43 h 95"/>
                    <a:gd name="T12" fmla="*/ 58 w 58"/>
                    <a:gd name="T13" fmla="*/ 7 h 95"/>
                    <a:gd name="T14" fmla="*/ 55 w 58"/>
                    <a:gd name="T15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8" h="95">
                      <a:moveTo>
                        <a:pt x="55" y="0"/>
                      </a:moveTo>
                      <a:cubicBezTo>
                        <a:pt x="55" y="0"/>
                        <a:pt x="41" y="15"/>
                        <a:pt x="22" y="36"/>
                      </a:cubicBezTo>
                      <a:cubicBezTo>
                        <a:pt x="0" y="61"/>
                        <a:pt x="1" y="86"/>
                        <a:pt x="3" y="95"/>
                      </a:cubicBezTo>
                      <a:cubicBezTo>
                        <a:pt x="9" y="75"/>
                        <a:pt x="33" y="51"/>
                        <a:pt x="33" y="51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41" y="43"/>
                        <a:pt x="41" y="43"/>
                        <a:pt x="41" y="43"/>
                      </a:cubicBezTo>
                      <a:cubicBezTo>
                        <a:pt x="58" y="7"/>
                        <a:pt x="58" y="7"/>
                        <a:pt x="58" y="7"/>
                      </a:cubicBez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9" name="Freeform 665">
                  <a:extLst>
                    <a:ext uri="{FF2B5EF4-FFF2-40B4-BE49-F238E27FC236}">
                      <a16:creationId xmlns:a16="http://schemas.microsoft.com/office/drawing/2014/main" id="{7D1D7BDC-F9A7-45C0-B529-087E21E1BF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9159875" y="3632201"/>
                  <a:ext cx="93663" cy="138113"/>
                </a:xfrm>
                <a:custGeom>
                  <a:avLst/>
                  <a:gdLst>
                    <a:gd name="T0" fmla="*/ 13 w 75"/>
                    <a:gd name="T1" fmla="*/ 103 h 111"/>
                    <a:gd name="T2" fmla="*/ 72 w 75"/>
                    <a:gd name="T3" fmla="*/ 73 h 111"/>
                    <a:gd name="T4" fmla="*/ 48 w 75"/>
                    <a:gd name="T5" fmla="*/ 17 h 111"/>
                    <a:gd name="T6" fmla="*/ 3 w 75"/>
                    <a:gd name="T7" fmla="*/ 10 h 111"/>
                    <a:gd name="T8" fmla="*/ 3 w 75"/>
                    <a:gd name="T9" fmla="*/ 18 h 111"/>
                    <a:gd name="T10" fmla="*/ 27 w 75"/>
                    <a:gd name="T11" fmla="*/ 59 h 111"/>
                    <a:gd name="T12" fmla="*/ 9 w 75"/>
                    <a:gd name="T13" fmla="*/ 102 h 111"/>
                    <a:gd name="T14" fmla="*/ 10 w 75"/>
                    <a:gd name="T15" fmla="*/ 102 h 111"/>
                    <a:gd name="T16" fmla="*/ 28 w 75"/>
                    <a:gd name="T17" fmla="*/ 78 h 111"/>
                    <a:gd name="T18" fmla="*/ 13 w 75"/>
                    <a:gd name="T19" fmla="*/ 103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5" h="111">
                      <a:moveTo>
                        <a:pt x="13" y="103"/>
                      </a:moveTo>
                      <a:cubicBezTo>
                        <a:pt x="40" y="111"/>
                        <a:pt x="75" y="106"/>
                        <a:pt x="72" y="73"/>
                      </a:cubicBezTo>
                      <a:cubicBezTo>
                        <a:pt x="73" y="58"/>
                        <a:pt x="56" y="27"/>
                        <a:pt x="48" y="17"/>
                      </a:cubicBezTo>
                      <a:cubicBezTo>
                        <a:pt x="41" y="8"/>
                        <a:pt x="10" y="0"/>
                        <a:pt x="3" y="10"/>
                      </a:cubicBezTo>
                      <a:cubicBezTo>
                        <a:pt x="2" y="12"/>
                        <a:pt x="0" y="16"/>
                        <a:pt x="3" y="18"/>
                      </a:cubicBezTo>
                      <a:cubicBezTo>
                        <a:pt x="13" y="18"/>
                        <a:pt x="26" y="41"/>
                        <a:pt x="27" y="59"/>
                      </a:cubicBezTo>
                      <a:cubicBezTo>
                        <a:pt x="25" y="78"/>
                        <a:pt x="22" y="89"/>
                        <a:pt x="9" y="102"/>
                      </a:cubicBezTo>
                      <a:cubicBezTo>
                        <a:pt x="10" y="102"/>
                        <a:pt x="10" y="102"/>
                        <a:pt x="10" y="102"/>
                      </a:cubicBezTo>
                      <a:cubicBezTo>
                        <a:pt x="10" y="102"/>
                        <a:pt x="21" y="98"/>
                        <a:pt x="28" y="78"/>
                      </a:cubicBezTo>
                      <a:cubicBezTo>
                        <a:pt x="26" y="96"/>
                        <a:pt x="13" y="103"/>
                        <a:pt x="13" y="103"/>
                      </a:cubicBezTo>
                      <a:close/>
                    </a:path>
                  </a:pathLst>
                </a:custGeom>
                <a:solidFill>
                  <a:srgbClr val="282D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79" name="Group 678">
                <a:extLst>
                  <a:ext uri="{FF2B5EF4-FFF2-40B4-BE49-F238E27FC236}">
                    <a16:creationId xmlns:a16="http://schemas.microsoft.com/office/drawing/2014/main" id="{27031AF6-1603-4993-8C11-352E9249262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77914" y="3182938"/>
                <a:ext cx="741363" cy="1314451"/>
                <a:chOff x="10285413" y="2230438"/>
                <a:chExt cx="741363" cy="1314451"/>
              </a:xfrm>
            </p:grpSpPr>
            <p:sp>
              <p:nvSpPr>
                <p:cNvPr id="741" name="Freeform 668">
                  <a:extLst>
                    <a:ext uri="{FF2B5EF4-FFF2-40B4-BE49-F238E27FC236}">
                      <a16:creationId xmlns:a16="http://schemas.microsoft.com/office/drawing/2014/main" id="{908DC9AA-5202-4CD5-97F3-B82746E4872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33113" y="2290763"/>
                  <a:ext cx="34925" cy="41275"/>
                </a:xfrm>
                <a:custGeom>
                  <a:avLst/>
                  <a:gdLst>
                    <a:gd name="T0" fmla="*/ 8 w 28"/>
                    <a:gd name="T1" fmla="*/ 32 h 33"/>
                    <a:gd name="T2" fmla="*/ 9 w 28"/>
                    <a:gd name="T3" fmla="*/ 26 h 33"/>
                    <a:gd name="T4" fmla="*/ 0 w 28"/>
                    <a:gd name="T5" fmla="*/ 2 h 33"/>
                    <a:gd name="T6" fmla="*/ 7 w 28"/>
                    <a:gd name="T7" fmla="*/ 7 h 33"/>
                    <a:gd name="T8" fmla="*/ 11 w 28"/>
                    <a:gd name="T9" fmla="*/ 11 h 33"/>
                    <a:gd name="T10" fmla="*/ 15 w 28"/>
                    <a:gd name="T11" fmla="*/ 0 h 33"/>
                    <a:gd name="T12" fmla="*/ 28 w 28"/>
                    <a:gd name="T13" fmla="*/ 3 h 33"/>
                    <a:gd name="T14" fmla="*/ 28 w 28"/>
                    <a:gd name="T15" fmla="*/ 6 h 33"/>
                    <a:gd name="T16" fmla="*/ 26 w 28"/>
                    <a:gd name="T17" fmla="*/ 15 h 33"/>
                    <a:gd name="T18" fmla="*/ 20 w 28"/>
                    <a:gd name="T19" fmla="*/ 26 h 33"/>
                    <a:gd name="T20" fmla="*/ 20 w 28"/>
                    <a:gd name="T21" fmla="*/ 33 h 33"/>
                    <a:gd name="T22" fmla="*/ 8 w 28"/>
                    <a:gd name="T23" fmla="*/ 3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33">
                      <a:moveTo>
                        <a:pt x="8" y="32"/>
                      </a:moveTo>
                      <a:cubicBezTo>
                        <a:pt x="8" y="32"/>
                        <a:pt x="10" y="28"/>
                        <a:pt x="9" y="26"/>
                      </a:cubicBezTo>
                      <a:cubicBezTo>
                        <a:pt x="9" y="24"/>
                        <a:pt x="0" y="2"/>
                        <a:pt x="0" y="2"/>
                      </a:cubicBezTo>
                      <a:cubicBezTo>
                        <a:pt x="0" y="2"/>
                        <a:pt x="5" y="1"/>
                        <a:pt x="7" y="7"/>
                      </a:cubicBezTo>
                      <a:cubicBezTo>
                        <a:pt x="8" y="10"/>
                        <a:pt x="11" y="11"/>
                        <a:pt x="11" y="11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28" y="2"/>
                        <a:pt x="28" y="3"/>
                      </a:cubicBezTo>
                      <a:cubicBezTo>
                        <a:pt x="28" y="4"/>
                        <a:pt x="28" y="6"/>
                        <a:pt x="28" y="6"/>
                      </a:cubicBezTo>
                      <a:cubicBezTo>
                        <a:pt x="28" y="6"/>
                        <a:pt x="28" y="10"/>
                        <a:pt x="26" y="15"/>
                      </a:cubicBezTo>
                      <a:cubicBezTo>
                        <a:pt x="25" y="20"/>
                        <a:pt x="20" y="26"/>
                        <a:pt x="20" y="26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lnTo>
                        <a:pt x="8" y="3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2" name="Freeform 669">
                  <a:extLst>
                    <a:ext uri="{FF2B5EF4-FFF2-40B4-BE49-F238E27FC236}">
                      <a16:creationId xmlns:a16="http://schemas.microsoft.com/office/drawing/2014/main" id="{A002D909-E031-4592-8989-E3CE68BB4A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44200" y="2324101"/>
                  <a:ext cx="215900" cy="171450"/>
                </a:xfrm>
                <a:custGeom>
                  <a:avLst/>
                  <a:gdLst>
                    <a:gd name="T0" fmla="*/ 0 w 174"/>
                    <a:gd name="T1" fmla="*/ 13 h 137"/>
                    <a:gd name="T2" fmla="*/ 70 w 174"/>
                    <a:gd name="T3" fmla="*/ 46 h 137"/>
                    <a:gd name="T4" fmla="*/ 141 w 174"/>
                    <a:gd name="T5" fmla="*/ 94 h 137"/>
                    <a:gd name="T6" fmla="*/ 159 w 174"/>
                    <a:gd name="T7" fmla="*/ 0 h 137"/>
                    <a:gd name="T8" fmla="*/ 173 w 174"/>
                    <a:gd name="T9" fmla="*/ 2 h 137"/>
                    <a:gd name="T10" fmla="*/ 174 w 174"/>
                    <a:gd name="T11" fmla="*/ 106 h 137"/>
                    <a:gd name="T12" fmla="*/ 137 w 174"/>
                    <a:gd name="T13" fmla="*/ 130 h 137"/>
                    <a:gd name="T14" fmla="*/ 31 w 174"/>
                    <a:gd name="T15" fmla="*/ 96 h 137"/>
                    <a:gd name="T16" fmla="*/ 0 w 174"/>
                    <a:gd name="T17" fmla="*/ 13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4" h="137">
                      <a:moveTo>
                        <a:pt x="0" y="13"/>
                      </a:moveTo>
                      <a:cubicBezTo>
                        <a:pt x="0" y="13"/>
                        <a:pt x="40" y="6"/>
                        <a:pt x="70" y="46"/>
                      </a:cubicBezTo>
                      <a:cubicBezTo>
                        <a:pt x="89" y="71"/>
                        <a:pt x="141" y="94"/>
                        <a:pt x="141" y="94"/>
                      </a:cubicBezTo>
                      <a:cubicBezTo>
                        <a:pt x="159" y="0"/>
                        <a:pt x="159" y="0"/>
                        <a:pt x="159" y="0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3" y="2"/>
                        <a:pt x="174" y="65"/>
                        <a:pt x="174" y="106"/>
                      </a:cubicBezTo>
                      <a:cubicBezTo>
                        <a:pt x="173" y="137"/>
                        <a:pt x="137" y="130"/>
                        <a:pt x="137" y="130"/>
                      </a:cubicBezTo>
                      <a:cubicBezTo>
                        <a:pt x="31" y="96"/>
                        <a:pt x="31" y="96"/>
                        <a:pt x="31" y="96"/>
                      </a:cubicBez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3" name="Freeform 670">
                  <a:extLst>
                    <a:ext uri="{FF2B5EF4-FFF2-40B4-BE49-F238E27FC236}">
                      <a16:creationId xmlns:a16="http://schemas.microsoft.com/office/drawing/2014/main" id="{76881C85-C3C3-4DA0-A34E-5629964D8A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07713" y="2251076"/>
                  <a:ext cx="119063" cy="52388"/>
                </a:xfrm>
                <a:custGeom>
                  <a:avLst/>
                  <a:gdLst>
                    <a:gd name="T0" fmla="*/ 0 w 75"/>
                    <a:gd name="T1" fmla="*/ 22 h 33"/>
                    <a:gd name="T2" fmla="*/ 75 w 75"/>
                    <a:gd name="T3" fmla="*/ 33 h 33"/>
                    <a:gd name="T4" fmla="*/ 75 w 75"/>
                    <a:gd name="T5" fmla="*/ 0 h 33"/>
                    <a:gd name="T6" fmla="*/ 0 w 75"/>
                    <a:gd name="T7" fmla="*/ 11 h 33"/>
                    <a:gd name="T8" fmla="*/ 0 w 75"/>
                    <a:gd name="T9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33">
                      <a:moveTo>
                        <a:pt x="0" y="22"/>
                      </a:moveTo>
                      <a:lnTo>
                        <a:pt x="75" y="33"/>
                      </a:lnTo>
                      <a:lnTo>
                        <a:pt x="75" y="0"/>
                      </a:lnTo>
                      <a:lnTo>
                        <a:pt x="0" y="11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4" name="Freeform 671">
                  <a:extLst>
                    <a:ext uri="{FF2B5EF4-FFF2-40B4-BE49-F238E27FC236}">
                      <a16:creationId xmlns:a16="http://schemas.microsoft.com/office/drawing/2014/main" id="{E13AF1DD-F851-49F0-A15A-751A13D9A1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823575" y="2268538"/>
                  <a:ext cx="11113" cy="17463"/>
                </a:xfrm>
                <a:custGeom>
                  <a:avLst/>
                  <a:gdLst>
                    <a:gd name="T0" fmla="*/ 6 w 9"/>
                    <a:gd name="T1" fmla="*/ 0 h 14"/>
                    <a:gd name="T2" fmla="*/ 3 w 9"/>
                    <a:gd name="T3" fmla="*/ 0 h 14"/>
                    <a:gd name="T4" fmla="*/ 0 w 9"/>
                    <a:gd name="T5" fmla="*/ 7 h 14"/>
                    <a:gd name="T6" fmla="*/ 3 w 9"/>
                    <a:gd name="T7" fmla="*/ 14 h 14"/>
                    <a:gd name="T8" fmla="*/ 6 w 9"/>
                    <a:gd name="T9" fmla="*/ 14 h 14"/>
                    <a:gd name="T10" fmla="*/ 9 w 9"/>
                    <a:gd name="T11" fmla="*/ 7 h 14"/>
                    <a:gd name="T12" fmla="*/ 6 w 9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4">
                      <a:moveTo>
                        <a:pt x="6" y="0"/>
                      </a:move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0" y="3"/>
                        <a:pt x="0" y="7"/>
                      </a:cubicBezTo>
                      <a:cubicBezTo>
                        <a:pt x="0" y="11"/>
                        <a:pt x="2" y="14"/>
                        <a:pt x="3" y="14"/>
                      </a:cubicBezTo>
                      <a:cubicBezTo>
                        <a:pt x="4" y="14"/>
                        <a:pt x="5" y="14"/>
                        <a:pt x="6" y="14"/>
                      </a:cubicBezTo>
                      <a:cubicBezTo>
                        <a:pt x="8" y="14"/>
                        <a:pt x="9" y="11"/>
                        <a:pt x="9" y="7"/>
                      </a:cubicBezTo>
                      <a:cubicBezTo>
                        <a:pt x="9" y="3"/>
                        <a:pt x="8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5" name="Freeform 672">
                  <a:extLst>
                    <a:ext uri="{FF2B5EF4-FFF2-40B4-BE49-F238E27FC236}">
                      <a16:creationId xmlns:a16="http://schemas.microsoft.com/office/drawing/2014/main" id="{6F4AE0BC-3BF4-4728-9D6D-C3097753BD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829925" y="2246313"/>
                  <a:ext cx="161925" cy="63500"/>
                </a:xfrm>
                <a:custGeom>
                  <a:avLst/>
                  <a:gdLst>
                    <a:gd name="T0" fmla="*/ 0 w 102"/>
                    <a:gd name="T1" fmla="*/ 24 h 40"/>
                    <a:gd name="T2" fmla="*/ 102 w 102"/>
                    <a:gd name="T3" fmla="*/ 40 h 40"/>
                    <a:gd name="T4" fmla="*/ 102 w 102"/>
                    <a:gd name="T5" fmla="*/ 0 h 40"/>
                    <a:gd name="T6" fmla="*/ 0 w 102"/>
                    <a:gd name="T7" fmla="*/ 16 h 40"/>
                    <a:gd name="T8" fmla="*/ 0 w 102"/>
                    <a:gd name="T9" fmla="*/ 24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" h="40">
                      <a:moveTo>
                        <a:pt x="0" y="24"/>
                      </a:moveTo>
                      <a:lnTo>
                        <a:pt x="102" y="40"/>
                      </a:lnTo>
                      <a:lnTo>
                        <a:pt x="102" y="0"/>
                      </a:lnTo>
                      <a:lnTo>
                        <a:pt x="0" y="1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6" name="Freeform 673">
                  <a:extLst>
                    <a:ext uri="{FF2B5EF4-FFF2-40B4-BE49-F238E27FC236}">
                      <a16:creationId xmlns:a16="http://schemas.microsoft.com/office/drawing/2014/main" id="{23650B0B-C6DC-4972-8C18-650B9E5DE39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72800" y="2238376"/>
                  <a:ext cx="44450" cy="77788"/>
                </a:xfrm>
                <a:custGeom>
                  <a:avLst/>
                  <a:gdLst>
                    <a:gd name="T0" fmla="*/ 23 w 35"/>
                    <a:gd name="T1" fmla="*/ 0 h 63"/>
                    <a:gd name="T2" fmla="*/ 12 w 35"/>
                    <a:gd name="T3" fmla="*/ 0 h 63"/>
                    <a:gd name="T4" fmla="*/ 0 w 35"/>
                    <a:gd name="T5" fmla="*/ 32 h 63"/>
                    <a:gd name="T6" fmla="*/ 12 w 35"/>
                    <a:gd name="T7" fmla="*/ 63 h 63"/>
                    <a:gd name="T8" fmla="*/ 23 w 35"/>
                    <a:gd name="T9" fmla="*/ 63 h 63"/>
                    <a:gd name="T10" fmla="*/ 35 w 35"/>
                    <a:gd name="T11" fmla="*/ 32 h 63"/>
                    <a:gd name="T12" fmla="*/ 23 w 35"/>
                    <a:gd name="T1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63">
                      <a:moveTo>
                        <a:pt x="23" y="0"/>
                      </a:moveTo>
                      <a:cubicBezTo>
                        <a:pt x="21" y="0"/>
                        <a:pt x="14" y="0"/>
                        <a:pt x="12" y="0"/>
                      </a:cubicBezTo>
                      <a:cubicBezTo>
                        <a:pt x="6" y="0"/>
                        <a:pt x="0" y="14"/>
                        <a:pt x="0" y="32"/>
                      </a:cubicBezTo>
                      <a:cubicBezTo>
                        <a:pt x="0" y="49"/>
                        <a:pt x="6" y="63"/>
                        <a:pt x="12" y="63"/>
                      </a:cubicBezTo>
                      <a:cubicBezTo>
                        <a:pt x="14" y="63"/>
                        <a:pt x="21" y="63"/>
                        <a:pt x="23" y="63"/>
                      </a:cubicBezTo>
                      <a:cubicBezTo>
                        <a:pt x="30" y="63"/>
                        <a:pt x="35" y="49"/>
                        <a:pt x="35" y="32"/>
                      </a:cubicBezTo>
                      <a:cubicBezTo>
                        <a:pt x="35" y="14"/>
                        <a:pt x="30" y="0"/>
                        <a:pt x="23" y="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7" name="Freeform 676">
                  <a:extLst>
                    <a:ext uri="{FF2B5EF4-FFF2-40B4-BE49-F238E27FC236}">
                      <a16:creationId xmlns:a16="http://schemas.microsoft.com/office/drawing/2014/main" id="{DD8C56E3-26A1-4DDB-8477-665D80981DC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990263" y="2246313"/>
                  <a:ext cx="17463" cy="63500"/>
                </a:xfrm>
                <a:custGeom>
                  <a:avLst/>
                  <a:gdLst>
                    <a:gd name="T0" fmla="*/ 6 w 14"/>
                    <a:gd name="T1" fmla="*/ 0 h 51"/>
                    <a:gd name="T2" fmla="*/ 0 w 14"/>
                    <a:gd name="T3" fmla="*/ 25 h 51"/>
                    <a:gd name="T4" fmla="*/ 7 w 14"/>
                    <a:gd name="T5" fmla="*/ 51 h 51"/>
                    <a:gd name="T6" fmla="*/ 14 w 14"/>
                    <a:gd name="T7" fmla="*/ 26 h 51"/>
                    <a:gd name="T8" fmla="*/ 6 w 14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51">
                      <a:moveTo>
                        <a:pt x="6" y="0"/>
                      </a:moveTo>
                      <a:cubicBezTo>
                        <a:pt x="2" y="4"/>
                        <a:pt x="0" y="14"/>
                        <a:pt x="0" y="25"/>
                      </a:cubicBezTo>
                      <a:cubicBezTo>
                        <a:pt x="0" y="37"/>
                        <a:pt x="3" y="47"/>
                        <a:pt x="7" y="51"/>
                      </a:cubicBezTo>
                      <a:cubicBezTo>
                        <a:pt x="11" y="47"/>
                        <a:pt x="14" y="37"/>
                        <a:pt x="14" y="26"/>
                      </a:cubicBezTo>
                      <a:cubicBezTo>
                        <a:pt x="14" y="14"/>
                        <a:pt x="11" y="4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8" name="Freeform 677">
                  <a:extLst>
                    <a:ext uri="{FF2B5EF4-FFF2-40B4-BE49-F238E27FC236}">
                      <a16:creationId xmlns:a16="http://schemas.microsoft.com/office/drawing/2014/main" id="{B5094D3F-8D6C-42EF-8FC5-27FFB8E501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285413" y="2597151"/>
                  <a:ext cx="165100" cy="198438"/>
                </a:xfrm>
                <a:custGeom>
                  <a:avLst/>
                  <a:gdLst>
                    <a:gd name="T0" fmla="*/ 27 w 104"/>
                    <a:gd name="T1" fmla="*/ 125 h 125"/>
                    <a:gd name="T2" fmla="*/ 0 w 104"/>
                    <a:gd name="T3" fmla="*/ 20 h 125"/>
                    <a:gd name="T4" fmla="*/ 77 w 104"/>
                    <a:gd name="T5" fmla="*/ 0 h 125"/>
                    <a:gd name="T6" fmla="*/ 104 w 104"/>
                    <a:gd name="T7" fmla="*/ 105 h 125"/>
                    <a:gd name="T8" fmla="*/ 27 w 104"/>
                    <a:gd name="T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25">
                      <a:moveTo>
                        <a:pt x="27" y="125"/>
                      </a:moveTo>
                      <a:lnTo>
                        <a:pt x="0" y="20"/>
                      </a:lnTo>
                      <a:lnTo>
                        <a:pt x="77" y="0"/>
                      </a:lnTo>
                      <a:lnTo>
                        <a:pt x="104" y="105"/>
                      </a:lnTo>
                      <a:lnTo>
                        <a:pt x="27" y="125"/>
                      </a:lnTo>
                      <a:close/>
                    </a:path>
                  </a:pathLst>
                </a:custGeom>
                <a:solidFill>
                  <a:srgbClr val="1628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9" name="Freeform 678">
                  <a:extLst>
                    <a:ext uri="{FF2B5EF4-FFF2-40B4-BE49-F238E27FC236}">
                      <a16:creationId xmlns:a16="http://schemas.microsoft.com/office/drawing/2014/main" id="{BF26A3F9-9898-413A-9619-EBF2D9A224E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285413" y="2597151"/>
                  <a:ext cx="165100" cy="198438"/>
                </a:xfrm>
                <a:custGeom>
                  <a:avLst/>
                  <a:gdLst>
                    <a:gd name="T0" fmla="*/ 27 w 104"/>
                    <a:gd name="T1" fmla="*/ 125 h 125"/>
                    <a:gd name="T2" fmla="*/ 0 w 104"/>
                    <a:gd name="T3" fmla="*/ 20 h 125"/>
                    <a:gd name="T4" fmla="*/ 77 w 104"/>
                    <a:gd name="T5" fmla="*/ 0 h 125"/>
                    <a:gd name="T6" fmla="*/ 104 w 104"/>
                    <a:gd name="T7" fmla="*/ 105 h 125"/>
                    <a:gd name="T8" fmla="*/ 27 w 104"/>
                    <a:gd name="T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25">
                      <a:moveTo>
                        <a:pt x="27" y="125"/>
                      </a:moveTo>
                      <a:lnTo>
                        <a:pt x="0" y="20"/>
                      </a:lnTo>
                      <a:lnTo>
                        <a:pt x="77" y="0"/>
                      </a:lnTo>
                      <a:lnTo>
                        <a:pt x="104" y="105"/>
                      </a:lnTo>
                      <a:lnTo>
                        <a:pt x="27" y="12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0" name="Freeform 679">
                  <a:extLst>
                    <a:ext uri="{FF2B5EF4-FFF2-40B4-BE49-F238E27FC236}">
                      <a16:creationId xmlns:a16="http://schemas.microsoft.com/office/drawing/2014/main" id="{AA892A21-6210-4533-9574-F689D13DEDFB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404475" y="2652713"/>
                  <a:ext cx="50800" cy="58738"/>
                </a:xfrm>
                <a:custGeom>
                  <a:avLst/>
                  <a:gdLst>
                    <a:gd name="T0" fmla="*/ 7 w 41"/>
                    <a:gd name="T1" fmla="*/ 39 h 48"/>
                    <a:gd name="T2" fmla="*/ 1 w 41"/>
                    <a:gd name="T3" fmla="*/ 18 h 48"/>
                    <a:gd name="T4" fmla="*/ 9 w 41"/>
                    <a:gd name="T5" fmla="*/ 4 h 48"/>
                    <a:gd name="T6" fmla="*/ 21 w 41"/>
                    <a:gd name="T7" fmla="*/ 1 h 48"/>
                    <a:gd name="T8" fmla="*/ 34 w 41"/>
                    <a:gd name="T9" fmla="*/ 10 h 48"/>
                    <a:gd name="T10" fmla="*/ 40 w 41"/>
                    <a:gd name="T11" fmla="*/ 30 h 48"/>
                    <a:gd name="T12" fmla="*/ 32 w 41"/>
                    <a:gd name="T13" fmla="*/ 44 h 48"/>
                    <a:gd name="T14" fmla="*/ 20 w 41"/>
                    <a:gd name="T15" fmla="*/ 47 h 48"/>
                    <a:gd name="T16" fmla="*/ 7 w 41"/>
                    <a:gd name="T17" fmla="*/ 39 h 48"/>
                    <a:gd name="T18" fmla="*/ 29 w 41"/>
                    <a:gd name="T19" fmla="*/ 11 h 48"/>
                    <a:gd name="T20" fmla="*/ 22 w 41"/>
                    <a:gd name="T21" fmla="*/ 7 h 48"/>
                    <a:gd name="T22" fmla="*/ 11 w 41"/>
                    <a:gd name="T23" fmla="*/ 9 h 48"/>
                    <a:gd name="T24" fmla="*/ 6 w 41"/>
                    <a:gd name="T25" fmla="*/ 17 h 48"/>
                    <a:gd name="T26" fmla="*/ 12 w 41"/>
                    <a:gd name="T27" fmla="*/ 37 h 48"/>
                    <a:gd name="T28" fmla="*/ 19 w 41"/>
                    <a:gd name="T29" fmla="*/ 42 h 48"/>
                    <a:gd name="T30" fmla="*/ 30 w 41"/>
                    <a:gd name="T31" fmla="*/ 39 h 48"/>
                    <a:gd name="T32" fmla="*/ 35 w 41"/>
                    <a:gd name="T33" fmla="*/ 31 h 48"/>
                    <a:gd name="T34" fmla="*/ 29 w 41"/>
                    <a:gd name="T35" fmla="*/ 11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1" h="48">
                      <a:moveTo>
                        <a:pt x="7" y="39"/>
                      </a:move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2"/>
                        <a:pt x="3" y="6"/>
                        <a:pt x="9" y="4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7" y="0"/>
                        <a:pt x="33" y="4"/>
                        <a:pt x="34" y="10"/>
                      </a:cubicBezTo>
                      <a:cubicBezTo>
                        <a:pt x="40" y="30"/>
                        <a:pt x="40" y="30"/>
                        <a:pt x="40" y="30"/>
                      </a:cubicBezTo>
                      <a:cubicBezTo>
                        <a:pt x="41" y="36"/>
                        <a:pt x="38" y="42"/>
                        <a:pt x="32" y="44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4" y="48"/>
                        <a:pt x="8" y="45"/>
                        <a:pt x="7" y="39"/>
                      </a:cubicBezTo>
                      <a:close/>
                      <a:moveTo>
                        <a:pt x="29" y="11"/>
                      </a:moveTo>
                      <a:cubicBezTo>
                        <a:pt x="29" y="8"/>
                        <a:pt x="25" y="6"/>
                        <a:pt x="22" y="7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7" y="10"/>
                        <a:pt x="5" y="14"/>
                        <a:pt x="6" y="17"/>
                      </a:cubicBezTo>
                      <a:cubicBezTo>
                        <a:pt x="12" y="37"/>
                        <a:pt x="12" y="37"/>
                        <a:pt x="12" y="37"/>
                      </a:cubicBezTo>
                      <a:cubicBezTo>
                        <a:pt x="13" y="41"/>
                        <a:pt x="16" y="43"/>
                        <a:pt x="19" y="42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34" y="38"/>
                        <a:pt x="36" y="35"/>
                        <a:pt x="35" y="31"/>
                      </a:cubicBezTo>
                      <a:lnTo>
                        <a:pt x="29" y="11"/>
                      </a:lnTo>
                      <a:close/>
                    </a:path>
                  </a:pathLst>
                </a:custGeom>
                <a:solidFill>
                  <a:srgbClr val="1628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1" name="Freeform 680">
                  <a:extLst>
                    <a:ext uri="{FF2B5EF4-FFF2-40B4-BE49-F238E27FC236}">
                      <a16:creationId xmlns:a16="http://schemas.microsoft.com/office/drawing/2014/main" id="{098052A4-179C-441B-96F1-48DE2B6318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433050" y="2651126"/>
                  <a:ext cx="33338" cy="47625"/>
                </a:xfrm>
                <a:custGeom>
                  <a:avLst/>
                  <a:gdLst>
                    <a:gd name="T0" fmla="*/ 25 w 27"/>
                    <a:gd name="T1" fmla="*/ 2 h 38"/>
                    <a:gd name="T2" fmla="*/ 27 w 27"/>
                    <a:gd name="T3" fmla="*/ 10 h 38"/>
                    <a:gd name="T4" fmla="*/ 19 w 27"/>
                    <a:gd name="T5" fmla="*/ 37 h 38"/>
                    <a:gd name="T6" fmla="*/ 17 w 27"/>
                    <a:gd name="T7" fmla="*/ 33 h 38"/>
                    <a:gd name="T8" fmla="*/ 17 w 27"/>
                    <a:gd name="T9" fmla="*/ 24 h 38"/>
                    <a:gd name="T10" fmla="*/ 11 w 27"/>
                    <a:gd name="T11" fmla="*/ 29 h 38"/>
                    <a:gd name="T12" fmla="*/ 11 w 27"/>
                    <a:gd name="T13" fmla="*/ 31 h 38"/>
                    <a:gd name="T14" fmla="*/ 7 w 27"/>
                    <a:gd name="T15" fmla="*/ 32 h 38"/>
                    <a:gd name="T16" fmla="*/ 4 w 27"/>
                    <a:gd name="T17" fmla="*/ 30 h 38"/>
                    <a:gd name="T18" fmla="*/ 3 w 27"/>
                    <a:gd name="T19" fmla="*/ 28 h 38"/>
                    <a:gd name="T20" fmla="*/ 2 w 27"/>
                    <a:gd name="T21" fmla="*/ 25 h 38"/>
                    <a:gd name="T22" fmla="*/ 1 w 27"/>
                    <a:gd name="T23" fmla="*/ 22 h 38"/>
                    <a:gd name="T24" fmla="*/ 0 w 27"/>
                    <a:gd name="T25" fmla="*/ 19 h 38"/>
                    <a:gd name="T26" fmla="*/ 7 w 27"/>
                    <a:gd name="T27" fmla="*/ 13 h 38"/>
                    <a:gd name="T28" fmla="*/ 18 w 27"/>
                    <a:gd name="T29" fmla="*/ 5 h 38"/>
                    <a:gd name="T30" fmla="*/ 21 w 27"/>
                    <a:gd name="T31" fmla="*/ 0 h 38"/>
                    <a:gd name="T32" fmla="*/ 25 w 27"/>
                    <a:gd name="T33" fmla="*/ 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" h="38">
                      <a:moveTo>
                        <a:pt x="25" y="2"/>
                      </a:moveTo>
                      <a:cubicBezTo>
                        <a:pt x="25" y="2"/>
                        <a:pt x="26" y="8"/>
                        <a:pt x="27" y="10"/>
                      </a:cubicBezTo>
                      <a:cubicBezTo>
                        <a:pt x="27" y="14"/>
                        <a:pt x="20" y="26"/>
                        <a:pt x="19" y="37"/>
                      </a:cubicBezTo>
                      <a:cubicBezTo>
                        <a:pt x="19" y="38"/>
                        <a:pt x="16" y="36"/>
                        <a:pt x="17" y="33"/>
                      </a:cubicBezTo>
                      <a:cubicBezTo>
                        <a:pt x="17" y="29"/>
                        <a:pt x="17" y="24"/>
                        <a:pt x="17" y="24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1" y="31"/>
                        <a:pt x="10" y="32"/>
                        <a:pt x="7" y="32"/>
                      </a:cubicBezTo>
                      <a:cubicBezTo>
                        <a:pt x="5" y="33"/>
                        <a:pt x="4" y="31"/>
                        <a:pt x="4" y="30"/>
                      </a:cubicBezTo>
                      <a:cubicBezTo>
                        <a:pt x="4" y="29"/>
                        <a:pt x="4" y="29"/>
                        <a:pt x="3" y="28"/>
                      </a:cubicBezTo>
                      <a:cubicBezTo>
                        <a:pt x="2" y="27"/>
                        <a:pt x="2" y="26"/>
                        <a:pt x="2" y="25"/>
                      </a:cubicBezTo>
                      <a:cubicBezTo>
                        <a:pt x="2" y="24"/>
                        <a:pt x="1" y="23"/>
                        <a:pt x="1" y="22"/>
                      </a:cubicBezTo>
                      <a:cubicBezTo>
                        <a:pt x="0" y="20"/>
                        <a:pt x="0" y="19"/>
                        <a:pt x="0" y="19"/>
                      </a:cubicBezTo>
                      <a:cubicBezTo>
                        <a:pt x="0" y="19"/>
                        <a:pt x="4" y="15"/>
                        <a:pt x="7" y="13"/>
                      </a:cubicBezTo>
                      <a:cubicBezTo>
                        <a:pt x="11" y="9"/>
                        <a:pt x="18" y="5"/>
                        <a:pt x="18" y="5"/>
                      </a:cubicBezTo>
                      <a:cubicBezTo>
                        <a:pt x="21" y="0"/>
                        <a:pt x="21" y="0"/>
                        <a:pt x="21" y="0"/>
                      </a:cubicBezTo>
                      <a:lnTo>
                        <a:pt x="25" y="2"/>
                      </a:ln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2" name="Freeform 681">
                  <a:extLst>
                    <a:ext uri="{FF2B5EF4-FFF2-40B4-BE49-F238E27FC236}">
                      <a16:creationId xmlns:a16="http://schemas.microsoft.com/office/drawing/2014/main" id="{9FF7853C-CAE2-4E60-87F7-8C9BF0587FA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45738" y="2611438"/>
                  <a:ext cx="49213" cy="168275"/>
                </a:xfrm>
                <a:custGeom>
                  <a:avLst/>
                  <a:gdLst>
                    <a:gd name="T0" fmla="*/ 9 w 31"/>
                    <a:gd name="T1" fmla="*/ 54 h 106"/>
                    <a:gd name="T2" fmla="*/ 0 w 31"/>
                    <a:gd name="T3" fmla="*/ 1 h 106"/>
                    <a:gd name="T4" fmla="*/ 3 w 31"/>
                    <a:gd name="T5" fmla="*/ 0 h 106"/>
                    <a:gd name="T6" fmla="*/ 12 w 31"/>
                    <a:gd name="T7" fmla="*/ 53 h 106"/>
                    <a:gd name="T8" fmla="*/ 31 w 31"/>
                    <a:gd name="T9" fmla="*/ 105 h 106"/>
                    <a:gd name="T10" fmla="*/ 28 w 31"/>
                    <a:gd name="T11" fmla="*/ 106 h 106"/>
                    <a:gd name="T12" fmla="*/ 9 w 31"/>
                    <a:gd name="T13" fmla="*/ 54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106">
                      <a:moveTo>
                        <a:pt x="9" y="54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12" y="53"/>
                      </a:lnTo>
                      <a:lnTo>
                        <a:pt x="31" y="105"/>
                      </a:lnTo>
                      <a:lnTo>
                        <a:pt x="28" y="106"/>
                      </a:lnTo>
                      <a:lnTo>
                        <a:pt x="9" y="54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3" name="Freeform 682">
                  <a:extLst>
                    <a:ext uri="{FF2B5EF4-FFF2-40B4-BE49-F238E27FC236}">
                      <a16:creationId xmlns:a16="http://schemas.microsoft.com/office/drawing/2014/main" id="{369AC7AB-F608-4CBC-A67E-77E1361190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45738" y="2611438"/>
                  <a:ext cx="49213" cy="168275"/>
                </a:xfrm>
                <a:custGeom>
                  <a:avLst/>
                  <a:gdLst>
                    <a:gd name="T0" fmla="*/ 9 w 31"/>
                    <a:gd name="T1" fmla="*/ 54 h 106"/>
                    <a:gd name="T2" fmla="*/ 0 w 31"/>
                    <a:gd name="T3" fmla="*/ 1 h 106"/>
                    <a:gd name="T4" fmla="*/ 3 w 31"/>
                    <a:gd name="T5" fmla="*/ 0 h 106"/>
                    <a:gd name="T6" fmla="*/ 12 w 31"/>
                    <a:gd name="T7" fmla="*/ 53 h 106"/>
                    <a:gd name="T8" fmla="*/ 31 w 31"/>
                    <a:gd name="T9" fmla="*/ 105 h 106"/>
                    <a:gd name="T10" fmla="*/ 28 w 31"/>
                    <a:gd name="T11" fmla="*/ 106 h 106"/>
                    <a:gd name="T12" fmla="*/ 9 w 31"/>
                    <a:gd name="T13" fmla="*/ 54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106">
                      <a:moveTo>
                        <a:pt x="9" y="54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12" y="53"/>
                      </a:lnTo>
                      <a:lnTo>
                        <a:pt x="31" y="105"/>
                      </a:lnTo>
                      <a:lnTo>
                        <a:pt x="28" y="106"/>
                      </a:lnTo>
                      <a:lnTo>
                        <a:pt x="9" y="5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4" name="Rectangle 683">
                  <a:extLst>
                    <a:ext uri="{FF2B5EF4-FFF2-40B4-BE49-F238E27FC236}">
                      <a16:creationId xmlns:a16="http://schemas.microsoft.com/office/drawing/2014/main" id="{9AD711AB-1426-4BBE-8D2F-4D725650F11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10347325" y="2686051"/>
                  <a:ext cx="20638" cy="23813"/>
                </a:xfrm>
                <a:prstGeom prst="rect">
                  <a:avLst/>
                </a:prstGeom>
                <a:solidFill>
                  <a:srgbClr val="D8DB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5" name="Freeform 684">
                  <a:extLst>
                    <a:ext uri="{FF2B5EF4-FFF2-40B4-BE49-F238E27FC236}">
                      <a16:creationId xmlns:a16="http://schemas.microsoft.com/office/drawing/2014/main" id="{E2AC8B47-7B6A-4F7F-8FC4-AA9FB60E22B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56850" y="2686051"/>
                  <a:ext cx="11113" cy="23813"/>
                </a:xfrm>
                <a:custGeom>
                  <a:avLst/>
                  <a:gdLst>
                    <a:gd name="T0" fmla="*/ 3 w 7"/>
                    <a:gd name="T1" fmla="*/ 0 h 15"/>
                    <a:gd name="T2" fmla="*/ 0 w 7"/>
                    <a:gd name="T3" fmla="*/ 1 h 15"/>
                    <a:gd name="T4" fmla="*/ 2 w 7"/>
                    <a:gd name="T5" fmla="*/ 7 h 15"/>
                    <a:gd name="T6" fmla="*/ 4 w 7"/>
                    <a:gd name="T7" fmla="*/ 15 h 15"/>
                    <a:gd name="T8" fmla="*/ 7 w 7"/>
                    <a:gd name="T9" fmla="*/ 14 h 15"/>
                    <a:gd name="T10" fmla="*/ 7 w 7"/>
                    <a:gd name="T11" fmla="*/ 13 h 15"/>
                    <a:gd name="T12" fmla="*/ 5 w 7"/>
                    <a:gd name="T13" fmla="*/ 6 h 15"/>
                    <a:gd name="T14" fmla="*/ 3 w 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5">
                      <a:moveTo>
                        <a:pt x="3" y="0"/>
                      </a:moveTo>
                      <a:lnTo>
                        <a:pt x="0" y="1"/>
                      </a:lnTo>
                      <a:lnTo>
                        <a:pt x="2" y="7"/>
                      </a:lnTo>
                      <a:lnTo>
                        <a:pt x="4" y="15"/>
                      </a:lnTo>
                      <a:lnTo>
                        <a:pt x="7" y="14"/>
                      </a:lnTo>
                      <a:lnTo>
                        <a:pt x="7" y="13"/>
                      </a:lnTo>
                      <a:lnTo>
                        <a:pt x="5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DFE4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6" name="Freeform 685">
                  <a:extLst>
                    <a:ext uri="{FF2B5EF4-FFF2-40B4-BE49-F238E27FC236}">
                      <a16:creationId xmlns:a16="http://schemas.microsoft.com/office/drawing/2014/main" id="{F3A0901C-1A6D-4F7C-A3BB-90C8D579D22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356850" y="2686051"/>
                  <a:ext cx="11113" cy="23813"/>
                </a:xfrm>
                <a:custGeom>
                  <a:avLst/>
                  <a:gdLst>
                    <a:gd name="T0" fmla="*/ 3 w 7"/>
                    <a:gd name="T1" fmla="*/ 0 h 15"/>
                    <a:gd name="T2" fmla="*/ 0 w 7"/>
                    <a:gd name="T3" fmla="*/ 1 h 15"/>
                    <a:gd name="T4" fmla="*/ 2 w 7"/>
                    <a:gd name="T5" fmla="*/ 7 h 15"/>
                    <a:gd name="T6" fmla="*/ 4 w 7"/>
                    <a:gd name="T7" fmla="*/ 15 h 15"/>
                    <a:gd name="T8" fmla="*/ 7 w 7"/>
                    <a:gd name="T9" fmla="*/ 14 h 15"/>
                    <a:gd name="T10" fmla="*/ 7 w 7"/>
                    <a:gd name="T11" fmla="*/ 13 h 15"/>
                    <a:gd name="T12" fmla="*/ 5 w 7"/>
                    <a:gd name="T13" fmla="*/ 6 h 15"/>
                    <a:gd name="T14" fmla="*/ 3 w 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5">
                      <a:moveTo>
                        <a:pt x="3" y="0"/>
                      </a:moveTo>
                      <a:lnTo>
                        <a:pt x="0" y="1"/>
                      </a:lnTo>
                      <a:lnTo>
                        <a:pt x="2" y="7"/>
                      </a:lnTo>
                      <a:lnTo>
                        <a:pt x="4" y="15"/>
                      </a:lnTo>
                      <a:lnTo>
                        <a:pt x="7" y="14"/>
                      </a:lnTo>
                      <a:lnTo>
                        <a:pt x="7" y="13"/>
                      </a:lnTo>
                      <a:lnTo>
                        <a:pt x="5" y="6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7" name="Freeform 686">
                  <a:extLst>
                    <a:ext uri="{FF2B5EF4-FFF2-40B4-BE49-F238E27FC236}">
                      <a16:creationId xmlns:a16="http://schemas.microsoft.com/office/drawing/2014/main" id="{D6CC929B-582C-400B-8E58-2A5646933B1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12425" y="2517776"/>
                  <a:ext cx="225425" cy="215900"/>
                </a:xfrm>
                <a:custGeom>
                  <a:avLst/>
                  <a:gdLst>
                    <a:gd name="T0" fmla="*/ 0 w 180"/>
                    <a:gd name="T1" fmla="*/ 172 h 172"/>
                    <a:gd name="T2" fmla="*/ 90 w 180"/>
                    <a:gd name="T3" fmla="*/ 149 h 172"/>
                    <a:gd name="T4" fmla="*/ 180 w 180"/>
                    <a:gd name="T5" fmla="*/ 0 h 172"/>
                    <a:gd name="T6" fmla="*/ 14 w 180"/>
                    <a:gd name="T7" fmla="*/ 138 h 172"/>
                    <a:gd name="T8" fmla="*/ 0 w 180"/>
                    <a:gd name="T9" fmla="*/ 17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" h="172">
                      <a:moveTo>
                        <a:pt x="0" y="172"/>
                      </a:moveTo>
                      <a:cubicBezTo>
                        <a:pt x="0" y="172"/>
                        <a:pt x="19" y="152"/>
                        <a:pt x="90" y="149"/>
                      </a:cubicBezTo>
                      <a:cubicBezTo>
                        <a:pt x="158" y="146"/>
                        <a:pt x="180" y="0"/>
                        <a:pt x="180" y="0"/>
                      </a:cubicBezTo>
                      <a:cubicBezTo>
                        <a:pt x="180" y="0"/>
                        <a:pt x="53" y="91"/>
                        <a:pt x="14" y="138"/>
                      </a:cubicBezTo>
                      <a:cubicBezTo>
                        <a:pt x="4" y="150"/>
                        <a:pt x="0" y="172"/>
                        <a:pt x="0" y="172"/>
                      </a:cubicBezTo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8" name="Freeform 687">
                  <a:extLst>
                    <a:ext uri="{FF2B5EF4-FFF2-40B4-BE49-F238E27FC236}">
                      <a16:creationId xmlns:a16="http://schemas.microsoft.com/office/drawing/2014/main" id="{7E347827-8E0A-4391-8A2B-9E91399BE6D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63225" y="3157538"/>
                  <a:ext cx="50800" cy="17463"/>
                </a:xfrm>
                <a:custGeom>
                  <a:avLst/>
                  <a:gdLst>
                    <a:gd name="T0" fmla="*/ 1 w 41"/>
                    <a:gd name="T1" fmla="*/ 2 h 15"/>
                    <a:gd name="T2" fmla="*/ 0 w 41"/>
                    <a:gd name="T3" fmla="*/ 14 h 15"/>
                    <a:gd name="T4" fmla="*/ 11 w 41"/>
                    <a:gd name="T5" fmla="*/ 14 h 15"/>
                    <a:gd name="T6" fmla="*/ 11 w 41"/>
                    <a:gd name="T7" fmla="*/ 10 h 15"/>
                    <a:gd name="T8" fmla="*/ 26 w 41"/>
                    <a:gd name="T9" fmla="*/ 15 h 15"/>
                    <a:gd name="T10" fmla="*/ 40 w 41"/>
                    <a:gd name="T11" fmla="*/ 15 h 15"/>
                    <a:gd name="T12" fmla="*/ 39 w 41"/>
                    <a:gd name="T13" fmla="*/ 12 h 15"/>
                    <a:gd name="T14" fmla="*/ 25 w 41"/>
                    <a:gd name="T15" fmla="*/ 8 h 15"/>
                    <a:gd name="T16" fmla="*/ 13 w 41"/>
                    <a:gd name="T17" fmla="*/ 0 h 15"/>
                    <a:gd name="T18" fmla="*/ 1 w 41"/>
                    <a:gd name="T19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1" h="15">
                      <a:moveTo>
                        <a:pt x="1" y="2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40" y="15"/>
                        <a:pt x="41" y="12"/>
                        <a:pt x="39" y="12"/>
                      </a:cubicBezTo>
                      <a:cubicBezTo>
                        <a:pt x="38" y="12"/>
                        <a:pt x="25" y="8"/>
                        <a:pt x="25" y="8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9" name="Freeform 688">
                  <a:extLst>
                    <a:ext uri="{FF2B5EF4-FFF2-40B4-BE49-F238E27FC236}">
                      <a16:creationId xmlns:a16="http://schemas.microsoft.com/office/drawing/2014/main" id="{A7CA4E86-6C99-4409-BCD2-7A9DBD8AC92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04513" y="3157538"/>
                  <a:ext cx="52388" cy="17463"/>
                </a:xfrm>
                <a:custGeom>
                  <a:avLst/>
                  <a:gdLst>
                    <a:gd name="T0" fmla="*/ 1 w 41"/>
                    <a:gd name="T1" fmla="*/ 2 h 15"/>
                    <a:gd name="T2" fmla="*/ 0 w 41"/>
                    <a:gd name="T3" fmla="*/ 14 h 15"/>
                    <a:gd name="T4" fmla="*/ 11 w 41"/>
                    <a:gd name="T5" fmla="*/ 14 h 15"/>
                    <a:gd name="T6" fmla="*/ 11 w 41"/>
                    <a:gd name="T7" fmla="*/ 10 h 15"/>
                    <a:gd name="T8" fmla="*/ 26 w 41"/>
                    <a:gd name="T9" fmla="*/ 15 h 15"/>
                    <a:gd name="T10" fmla="*/ 39 w 41"/>
                    <a:gd name="T11" fmla="*/ 15 h 15"/>
                    <a:gd name="T12" fmla="*/ 39 w 41"/>
                    <a:gd name="T13" fmla="*/ 12 h 15"/>
                    <a:gd name="T14" fmla="*/ 25 w 41"/>
                    <a:gd name="T15" fmla="*/ 8 h 15"/>
                    <a:gd name="T16" fmla="*/ 12 w 41"/>
                    <a:gd name="T17" fmla="*/ 0 h 15"/>
                    <a:gd name="T18" fmla="*/ 1 w 41"/>
                    <a:gd name="T19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1" h="15">
                      <a:moveTo>
                        <a:pt x="1" y="2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9" y="15"/>
                        <a:pt x="39" y="15"/>
                        <a:pt x="39" y="15"/>
                      </a:cubicBezTo>
                      <a:cubicBezTo>
                        <a:pt x="39" y="15"/>
                        <a:pt x="41" y="12"/>
                        <a:pt x="39" y="12"/>
                      </a:cubicBezTo>
                      <a:cubicBezTo>
                        <a:pt x="38" y="12"/>
                        <a:pt x="25" y="8"/>
                        <a:pt x="25" y="8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0" name="Freeform 689">
                  <a:extLst>
                    <a:ext uri="{FF2B5EF4-FFF2-40B4-BE49-F238E27FC236}">
                      <a16:creationId xmlns:a16="http://schemas.microsoft.com/office/drawing/2014/main" id="{C8B2A312-BD39-449D-9CCC-58002C45EAA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56900" y="2343151"/>
                  <a:ext cx="87313" cy="282575"/>
                </a:xfrm>
                <a:custGeom>
                  <a:avLst/>
                  <a:gdLst>
                    <a:gd name="T0" fmla="*/ 0 w 69"/>
                    <a:gd name="T1" fmla="*/ 227 h 227"/>
                    <a:gd name="T2" fmla="*/ 66 w 69"/>
                    <a:gd name="T3" fmla="*/ 103 h 227"/>
                    <a:gd name="T4" fmla="*/ 17 w 69"/>
                    <a:gd name="T5" fmla="*/ 0 h 227"/>
                    <a:gd name="T6" fmla="*/ 0 w 69"/>
                    <a:gd name="T7" fmla="*/ 227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227">
                      <a:moveTo>
                        <a:pt x="0" y="227"/>
                      </a:moveTo>
                      <a:cubicBezTo>
                        <a:pt x="0" y="227"/>
                        <a:pt x="62" y="184"/>
                        <a:pt x="66" y="103"/>
                      </a:cubicBezTo>
                      <a:cubicBezTo>
                        <a:pt x="69" y="40"/>
                        <a:pt x="17" y="0"/>
                        <a:pt x="17" y="0"/>
                      </a:cubicBez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1" name="Freeform 690">
                  <a:extLst>
                    <a:ext uri="{FF2B5EF4-FFF2-40B4-BE49-F238E27FC236}">
                      <a16:creationId xmlns:a16="http://schemas.microsoft.com/office/drawing/2014/main" id="{40BFB2D0-CABF-4425-B180-66DA9DA690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21963" y="2332038"/>
                  <a:ext cx="207963" cy="350838"/>
                </a:xfrm>
                <a:custGeom>
                  <a:avLst/>
                  <a:gdLst>
                    <a:gd name="T0" fmla="*/ 132 w 167"/>
                    <a:gd name="T1" fmla="*/ 281 h 281"/>
                    <a:gd name="T2" fmla="*/ 155 w 167"/>
                    <a:gd name="T3" fmla="*/ 137 h 281"/>
                    <a:gd name="T4" fmla="*/ 127 w 167"/>
                    <a:gd name="T5" fmla="*/ 0 h 281"/>
                    <a:gd name="T6" fmla="*/ 94 w 167"/>
                    <a:gd name="T7" fmla="*/ 4 h 281"/>
                    <a:gd name="T8" fmla="*/ 15 w 167"/>
                    <a:gd name="T9" fmla="*/ 116 h 281"/>
                    <a:gd name="T10" fmla="*/ 2 w 167"/>
                    <a:gd name="T11" fmla="*/ 198 h 281"/>
                    <a:gd name="T12" fmla="*/ 0 w 167"/>
                    <a:gd name="T13" fmla="*/ 279 h 281"/>
                    <a:gd name="T14" fmla="*/ 132 w 167"/>
                    <a:gd name="T15" fmla="*/ 281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7" h="281">
                      <a:moveTo>
                        <a:pt x="132" y="281"/>
                      </a:moveTo>
                      <a:cubicBezTo>
                        <a:pt x="132" y="281"/>
                        <a:pt x="140" y="216"/>
                        <a:pt x="155" y="137"/>
                      </a:cubicBezTo>
                      <a:cubicBezTo>
                        <a:pt x="167" y="73"/>
                        <a:pt x="127" y="0"/>
                        <a:pt x="127" y="0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4" y="4"/>
                        <a:pt x="31" y="54"/>
                        <a:pt x="15" y="116"/>
                      </a:cubicBezTo>
                      <a:cubicBezTo>
                        <a:pt x="5" y="153"/>
                        <a:pt x="2" y="198"/>
                        <a:pt x="2" y="198"/>
                      </a:cubicBezTo>
                      <a:cubicBezTo>
                        <a:pt x="0" y="279"/>
                        <a:pt x="0" y="279"/>
                        <a:pt x="0" y="279"/>
                      </a:cubicBezTo>
                      <a:cubicBezTo>
                        <a:pt x="132" y="281"/>
                        <a:pt x="132" y="281"/>
                        <a:pt x="132" y="28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2" name="Freeform 691">
                  <a:extLst>
                    <a:ext uri="{FF2B5EF4-FFF2-40B4-BE49-F238E27FC236}">
                      <a16:creationId xmlns:a16="http://schemas.microsoft.com/office/drawing/2014/main" id="{4A2CC81B-2A54-4899-93D9-4D6B0F49DCE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41025" y="2522538"/>
                  <a:ext cx="44450" cy="174625"/>
                </a:xfrm>
                <a:custGeom>
                  <a:avLst/>
                  <a:gdLst>
                    <a:gd name="T0" fmla="*/ 5 w 35"/>
                    <a:gd name="T1" fmla="*/ 140 h 140"/>
                    <a:gd name="T2" fmla="*/ 17 w 35"/>
                    <a:gd name="T3" fmla="*/ 76 h 140"/>
                    <a:gd name="T4" fmla="*/ 35 w 35"/>
                    <a:gd name="T5" fmla="*/ 0 h 140"/>
                    <a:gd name="T6" fmla="*/ 15 w 35"/>
                    <a:gd name="T7" fmla="*/ 73 h 140"/>
                    <a:gd name="T8" fmla="*/ 0 w 35"/>
                    <a:gd name="T9" fmla="*/ 139 h 140"/>
                    <a:gd name="T10" fmla="*/ 5 w 35"/>
                    <a:gd name="T11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40">
                      <a:moveTo>
                        <a:pt x="5" y="140"/>
                      </a:moveTo>
                      <a:cubicBezTo>
                        <a:pt x="5" y="140"/>
                        <a:pt x="1" y="99"/>
                        <a:pt x="17" y="76"/>
                      </a:cubicBezTo>
                      <a:cubicBezTo>
                        <a:pt x="34" y="51"/>
                        <a:pt x="35" y="0"/>
                        <a:pt x="35" y="0"/>
                      </a:cubicBezTo>
                      <a:cubicBezTo>
                        <a:pt x="35" y="0"/>
                        <a:pt x="29" y="42"/>
                        <a:pt x="15" y="73"/>
                      </a:cubicBezTo>
                      <a:cubicBezTo>
                        <a:pt x="2" y="104"/>
                        <a:pt x="0" y="139"/>
                        <a:pt x="0" y="139"/>
                      </a:cubicBezTo>
                      <a:lnTo>
                        <a:pt x="5" y="140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3" name="Freeform 692">
                  <a:extLst>
                    <a:ext uri="{FF2B5EF4-FFF2-40B4-BE49-F238E27FC236}">
                      <a16:creationId xmlns:a16="http://schemas.microsoft.com/office/drawing/2014/main" id="{7E514668-ECD3-441E-AA5B-73598A7C4A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3088" y="2338388"/>
                  <a:ext cx="52388" cy="41275"/>
                </a:xfrm>
                <a:custGeom>
                  <a:avLst/>
                  <a:gdLst>
                    <a:gd name="T0" fmla="*/ 3 w 42"/>
                    <a:gd name="T1" fmla="*/ 0 h 33"/>
                    <a:gd name="T2" fmla="*/ 0 w 42"/>
                    <a:gd name="T3" fmla="*/ 3 h 33"/>
                    <a:gd name="T4" fmla="*/ 23 w 42"/>
                    <a:gd name="T5" fmla="*/ 33 h 33"/>
                    <a:gd name="T6" fmla="*/ 42 w 42"/>
                    <a:gd name="T7" fmla="*/ 17 h 33"/>
                    <a:gd name="T8" fmla="*/ 3 w 42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3">
                      <a:moveTo>
                        <a:pt x="3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3"/>
                        <a:pt x="36" y="28"/>
                        <a:pt x="42" y="17"/>
                      </a:cubicBezTo>
                      <a:cubicBezTo>
                        <a:pt x="18" y="15"/>
                        <a:pt x="3" y="0"/>
                        <a:pt x="3" y="0"/>
                      </a:cubicBez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4" name="Freeform 693">
                  <a:extLst>
                    <a:ext uri="{FF2B5EF4-FFF2-40B4-BE49-F238E27FC236}">
                      <a16:creationId xmlns:a16="http://schemas.microsoft.com/office/drawing/2014/main" id="{69397C6E-7EEE-4C62-8215-2E58D706C7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487025" y="2341563"/>
                  <a:ext cx="336550" cy="415925"/>
                </a:xfrm>
                <a:custGeom>
                  <a:avLst/>
                  <a:gdLst>
                    <a:gd name="T0" fmla="*/ 198 w 270"/>
                    <a:gd name="T1" fmla="*/ 0 h 334"/>
                    <a:gd name="T2" fmla="*/ 180 w 270"/>
                    <a:gd name="T3" fmla="*/ 181 h 334"/>
                    <a:gd name="T4" fmla="*/ 12 w 270"/>
                    <a:gd name="T5" fmla="*/ 334 h 334"/>
                    <a:gd name="T6" fmla="*/ 55 w 270"/>
                    <a:gd name="T7" fmla="*/ 228 h 334"/>
                    <a:gd name="T8" fmla="*/ 198 w 270"/>
                    <a:gd name="T9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0" h="334">
                      <a:moveTo>
                        <a:pt x="198" y="0"/>
                      </a:moveTo>
                      <a:cubicBezTo>
                        <a:pt x="198" y="0"/>
                        <a:pt x="270" y="111"/>
                        <a:pt x="180" y="181"/>
                      </a:cubicBezTo>
                      <a:cubicBezTo>
                        <a:pt x="35" y="295"/>
                        <a:pt x="12" y="334"/>
                        <a:pt x="12" y="334"/>
                      </a:cubicBezTo>
                      <a:cubicBezTo>
                        <a:pt x="12" y="334"/>
                        <a:pt x="0" y="268"/>
                        <a:pt x="55" y="228"/>
                      </a:cubicBezTo>
                      <a:cubicBezTo>
                        <a:pt x="198" y="122"/>
                        <a:pt x="198" y="0"/>
                        <a:pt x="198" y="0"/>
                      </a:cubicBezTo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5" name="Freeform 694">
                  <a:extLst>
                    <a:ext uri="{FF2B5EF4-FFF2-40B4-BE49-F238E27FC236}">
                      <a16:creationId xmlns:a16="http://schemas.microsoft.com/office/drawing/2014/main" id="{2D728F83-6CDC-4776-AE6D-05ED4723FF5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04500" y="2341563"/>
                  <a:ext cx="173038" cy="246063"/>
                </a:xfrm>
                <a:custGeom>
                  <a:avLst/>
                  <a:gdLst>
                    <a:gd name="T0" fmla="*/ 12 w 139"/>
                    <a:gd name="T1" fmla="*/ 197 h 197"/>
                    <a:gd name="T2" fmla="*/ 10 w 139"/>
                    <a:gd name="T3" fmla="*/ 41 h 197"/>
                    <a:gd name="T4" fmla="*/ 24 w 139"/>
                    <a:gd name="T5" fmla="*/ 29 h 197"/>
                    <a:gd name="T6" fmla="*/ 104 w 139"/>
                    <a:gd name="T7" fmla="*/ 0 h 197"/>
                    <a:gd name="T8" fmla="*/ 92 w 139"/>
                    <a:gd name="T9" fmla="*/ 128 h 197"/>
                    <a:gd name="T10" fmla="*/ 12 w 139"/>
                    <a:gd name="T11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9" h="197">
                      <a:moveTo>
                        <a:pt x="12" y="197"/>
                      </a:moveTo>
                      <a:cubicBezTo>
                        <a:pt x="17" y="150"/>
                        <a:pt x="0" y="93"/>
                        <a:pt x="10" y="41"/>
                      </a:cubicBezTo>
                      <a:cubicBezTo>
                        <a:pt x="14" y="35"/>
                        <a:pt x="18" y="31"/>
                        <a:pt x="24" y="29"/>
                      </a:cubicBezTo>
                      <a:cubicBezTo>
                        <a:pt x="73" y="11"/>
                        <a:pt x="104" y="0"/>
                        <a:pt x="104" y="0"/>
                      </a:cubicBezTo>
                      <a:cubicBezTo>
                        <a:pt x="104" y="0"/>
                        <a:pt x="139" y="58"/>
                        <a:pt x="92" y="128"/>
                      </a:cubicBezTo>
                      <a:cubicBezTo>
                        <a:pt x="45" y="197"/>
                        <a:pt x="25" y="192"/>
                        <a:pt x="12" y="197"/>
                      </a:cubicBezTo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6" name="Freeform 695">
                  <a:extLst>
                    <a:ext uri="{FF2B5EF4-FFF2-40B4-BE49-F238E27FC236}">
                      <a16:creationId xmlns:a16="http://schemas.microsoft.com/office/drawing/2014/main" id="{172E727B-ADAD-4034-B71A-DDEBC08601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64825" y="2560638"/>
                  <a:ext cx="109538" cy="109538"/>
                </a:xfrm>
                <a:custGeom>
                  <a:avLst/>
                  <a:gdLst>
                    <a:gd name="T0" fmla="*/ 87 w 87"/>
                    <a:gd name="T1" fmla="*/ 0 h 88"/>
                    <a:gd name="T2" fmla="*/ 62 w 87"/>
                    <a:gd name="T3" fmla="*/ 52 h 88"/>
                    <a:gd name="T4" fmla="*/ 41 w 87"/>
                    <a:gd name="T5" fmla="*/ 82 h 88"/>
                    <a:gd name="T6" fmla="*/ 16 w 87"/>
                    <a:gd name="T7" fmla="*/ 83 h 88"/>
                    <a:gd name="T8" fmla="*/ 0 w 87"/>
                    <a:gd name="T9" fmla="*/ 88 h 88"/>
                    <a:gd name="T10" fmla="*/ 10 w 87"/>
                    <a:gd name="T11" fmla="*/ 54 h 88"/>
                    <a:gd name="T12" fmla="*/ 22 w 87"/>
                    <a:gd name="T13" fmla="*/ 40 h 88"/>
                    <a:gd name="T14" fmla="*/ 43 w 87"/>
                    <a:gd name="T15" fmla="*/ 22 h 88"/>
                    <a:gd name="T16" fmla="*/ 87 w 87"/>
                    <a:gd name="T17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88">
                      <a:moveTo>
                        <a:pt x="87" y="0"/>
                      </a:moveTo>
                      <a:cubicBezTo>
                        <a:pt x="87" y="0"/>
                        <a:pt x="73" y="31"/>
                        <a:pt x="62" y="52"/>
                      </a:cubicBezTo>
                      <a:cubicBezTo>
                        <a:pt x="50" y="73"/>
                        <a:pt x="41" y="82"/>
                        <a:pt x="41" y="82"/>
                      </a:cubicBezTo>
                      <a:cubicBezTo>
                        <a:pt x="41" y="82"/>
                        <a:pt x="23" y="81"/>
                        <a:pt x="16" y="83"/>
                      </a:cubicBezTo>
                      <a:cubicBezTo>
                        <a:pt x="8" y="85"/>
                        <a:pt x="0" y="88"/>
                        <a:pt x="0" y="88"/>
                      </a:cubicBezTo>
                      <a:cubicBezTo>
                        <a:pt x="0" y="88"/>
                        <a:pt x="6" y="61"/>
                        <a:pt x="10" y="54"/>
                      </a:cubicBezTo>
                      <a:cubicBezTo>
                        <a:pt x="14" y="46"/>
                        <a:pt x="22" y="40"/>
                        <a:pt x="22" y="40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7" name="Freeform 696">
                  <a:extLst>
                    <a:ext uri="{FF2B5EF4-FFF2-40B4-BE49-F238E27FC236}">
                      <a16:creationId xmlns:a16="http://schemas.microsoft.com/office/drawing/2014/main" id="{9B214FB6-1E6A-416B-A38F-27690605611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77525" y="2359026"/>
                  <a:ext cx="131763" cy="288925"/>
                </a:xfrm>
                <a:custGeom>
                  <a:avLst/>
                  <a:gdLst>
                    <a:gd name="T0" fmla="*/ 88 w 106"/>
                    <a:gd name="T1" fmla="*/ 0 h 232"/>
                    <a:gd name="T2" fmla="*/ 94 w 106"/>
                    <a:gd name="T3" fmla="*/ 11 h 232"/>
                    <a:gd name="T4" fmla="*/ 92 w 106"/>
                    <a:gd name="T5" fmla="*/ 20 h 232"/>
                    <a:gd name="T6" fmla="*/ 103 w 106"/>
                    <a:gd name="T7" fmla="*/ 91 h 232"/>
                    <a:gd name="T8" fmla="*/ 32 w 106"/>
                    <a:gd name="T9" fmla="*/ 227 h 232"/>
                    <a:gd name="T10" fmla="*/ 0 w 106"/>
                    <a:gd name="T11" fmla="*/ 232 h 232"/>
                    <a:gd name="T12" fmla="*/ 5 w 106"/>
                    <a:gd name="T13" fmla="*/ 197 h 232"/>
                    <a:gd name="T14" fmla="*/ 86 w 106"/>
                    <a:gd name="T15" fmla="*/ 87 h 232"/>
                    <a:gd name="T16" fmla="*/ 85 w 106"/>
                    <a:gd name="T17" fmla="*/ 21 h 232"/>
                    <a:gd name="T18" fmla="*/ 77 w 106"/>
                    <a:gd name="T19" fmla="*/ 14 h 232"/>
                    <a:gd name="T20" fmla="*/ 88 w 106"/>
                    <a:gd name="T21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6" h="232">
                      <a:moveTo>
                        <a:pt x="88" y="0"/>
                      </a:moveTo>
                      <a:cubicBezTo>
                        <a:pt x="88" y="0"/>
                        <a:pt x="92" y="2"/>
                        <a:pt x="94" y="11"/>
                      </a:cubicBezTo>
                      <a:cubicBezTo>
                        <a:pt x="95" y="16"/>
                        <a:pt x="92" y="20"/>
                        <a:pt x="92" y="20"/>
                      </a:cubicBezTo>
                      <a:cubicBezTo>
                        <a:pt x="92" y="20"/>
                        <a:pt x="106" y="50"/>
                        <a:pt x="103" y="91"/>
                      </a:cubicBezTo>
                      <a:cubicBezTo>
                        <a:pt x="99" y="154"/>
                        <a:pt x="32" y="227"/>
                        <a:pt x="32" y="227"/>
                      </a:cubicBezTo>
                      <a:cubicBezTo>
                        <a:pt x="0" y="232"/>
                        <a:pt x="0" y="232"/>
                        <a:pt x="0" y="232"/>
                      </a:cubicBezTo>
                      <a:cubicBezTo>
                        <a:pt x="5" y="197"/>
                        <a:pt x="5" y="197"/>
                        <a:pt x="5" y="197"/>
                      </a:cubicBezTo>
                      <a:cubicBezTo>
                        <a:pt x="5" y="197"/>
                        <a:pt x="75" y="147"/>
                        <a:pt x="86" y="87"/>
                      </a:cubicBezTo>
                      <a:cubicBezTo>
                        <a:pt x="94" y="44"/>
                        <a:pt x="85" y="21"/>
                        <a:pt x="85" y="21"/>
                      </a:cubicBezTo>
                      <a:cubicBezTo>
                        <a:pt x="85" y="21"/>
                        <a:pt x="83" y="20"/>
                        <a:pt x="77" y="14"/>
                      </a:cubicBezTo>
                      <a:cubicBezTo>
                        <a:pt x="85" y="9"/>
                        <a:pt x="88" y="0"/>
                        <a:pt x="88" y="0"/>
                      </a:cubicBezTo>
                      <a:close/>
                    </a:path>
                  </a:pathLst>
                </a:custGeom>
                <a:solidFill>
                  <a:srgbClr val="7442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8" name="Freeform 697">
                  <a:extLst>
                    <a:ext uri="{FF2B5EF4-FFF2-40B4-BE49-F238E27FC236}">
                      <a16:creationId xmlns:a16="http://schemas.microsoft.com/office/drawing/2014/main" id="{E134212A-FD77-4A0F-9DF2-14D5635DBD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4675" y="2379663"/>
                  <a:ext cx="39688" cy="153988"/>
                </a:xfrm>
                <a:custGeom>
                  <a:avLst/>
                  <a:gdLst>
                    <a:gd name="T0" fmla="*/ 10 w 31"/>
                    <a:gd name="T1" fmla="*/ 0 h 123"/>
                    <a:gd name="T2" fmla="*/ 11 w 31"/>
                    <a:gd name="T3" fmla="*/ 33 h 123"/>
                    <a:gd name="T4" fmla="*/ 14 w 31"/>
                    <a:gd name="T5" fmla="*/ 35 h 123"/>
                    <a:gd name="T6" fmla="*/ 10 w 31"/>
                    <a:gd name="T7" fmla="*/ 40 h 123"/>
                    <a:gd name="T8" fmla="*/ 4 w 31"/>
                    <a:gd name="T9" fmla="*/ 63 h 123"/>
                    <a:gd name="T10" fmla="*/ 0 w 31"/>
                    <a:gd name="T11" fmla="*/ 123 h 123"/>
                    <a:gd name="T12" fmla="*/ 14 w 31"/>
                    <a:gd name="T13" fmla="*/ 14 h 123"/>
                    <a:gd name="T14" fmla="*/ 10 w 31"/>
                    <a:gd name="T1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123">
                      <a:moveTo>
                        <a:pt x="10" y="0"/>
                      </a:moveTo>
                      <a:cubicBezTo>
                        <a:pt x="11" y="10"/>
                        <a:pt x="12" y="21"/>
                        <a:pt x="11" y="33"/>
                      </a:cubicBezTo>
                      <a:cubicBezTo>
                        <a:pt x="13" y="35"/>
                        <a:pt x="14" y="35"/>
                        <a:pt x="14" y="35"/>
                      </a:cubicBezTo>
                      <a:cubicBezTo>
                        <a:pt x="14" y="35"/>
                        <a:pt x="13" y="37"/>
                        <a:pt x="10" y="40"/>
                      </a:cubicBezTo>
                      <a:cubicBezTo>
                        <a:pt x="9" y="47"/>
                        <a:pt x="7" y="55"/>
                        <a:pt x="4" y="63"/>
                      </a:cubicBezTo>
                      <a:cubicBezTo>
                        <a:pt x="7" y="79"/>
                        <a:pt x="7" y="104"/>
                        <a:pt x="0" y="123"/>
                      </a:cubicBezTo>
                      <a:cubicBezTo>
                        <a:pt x="31" y="80"/>
                        <a:pt x="20" y="34"/>
                        <a:pt x="14" y="14"/>
                      </a:cubicBezTo>
                      <a:cubicBezTo>
                        <a:pt x="13" y="9"/>
                        <a:pt x="11" y="4"/>
                        <a:pt x="10" y="0"/>
                      </a:cubicBezTo>
                    </a:path>
                  </a:pathLst>
                </a:custGeom>
                <a:solidFill>
                  <a:srgbClr val="244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9" name="Freeform 698">
                  <a:extLst>
                    <a:ext uri="{FF2B5EF4-FFF2-40B4-BE49-F238E27FC236}">
                      <a16:creationId xmlns:a16="http://schemas.microsoft.com/office/drawing/2014/main" id="{00C2312F-F820-4D5A-AA9C-15EF21AB0D31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725150" y="2347913"/>
                  <a:ext cx="25400" cy="111125"/>
                </a:xfrm>
                <a:custGeom>
                  <a:avLst/>
                  <a:gdLst>
                    <a:gd name="T0" fmla="*/ 18 w 20"/>
                    <a:gd name="T1" fmla="*/ 66 h 89"/>
                    <a:gd name="T2" fmla="*/ 9 w 20"/>
                    <a:gd name="T3" fmla="*/ 76 h 89"/>
                    <a:gd name="T4" fmla="*/ 12 w 20"/>
                    <a:gd name="T5" fmla="*/ 89 h 89"/>
                    <a:gd name="T6" fmla="*/ 18 w 20"/>
                    <a:gd name="T7" fmla="*/ 66 h 89"/>
                    <a:gd name="T8" fmla="*/ 6 w 20"/>
                    <a:gd name="T9" fmla="*/ 0 h 89"/>
                    <a:gd name="T10" fmla="*/ 0 w 20"/>
                    <a:gd name="T11" fmla="*/ 9 h 89"/>
                    <a:gd name="T12" fmla="*/ 7 w 20"/>
                    <a:gd name="T13" fmla="*/ 52 h 89"/>
                    <a:gd name="T14" fmla="*/ 19 w 20"/>
                    <a:gd name="T15" fmla="*/ 59 h 89"/>
                    <a:gd name="T16" fmla="*/ 18 w 20"/>
                    <a:gd name="T17" fmla="*/ 26 h 89"/>
                    <a:gd name="T18" fmla="*/ 6 w 20"/>
                    <a:gd name="T1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89">
                      <a:moveTo>
                        <a:pt x="18" y="66"/>
                      </a:moveTo>
                      <a:cubicBezTo>
                        <a:pt x="16" y="68"/>
                        <a:pt x="13" y="72"/>
                        <a:pt x="9" y="76"/>
                      </a:cubicBezTo>
                      <a:cubicBezTo>
                        <a:pt x="10" y="79"/>
                        <a:pt x="11" y="84"/>
                        <a:pt x="12" y="89"/>
                      </a:cubicBezTo>
                      <a:cubicBezTo>
                        <a:pt x="15" y="81"/>
                        <a:pt x="17" y="73"/>
                        <a:pt x="18" y="66"/>
                      </a:cubicBezTo>
                      <a:moveTo>
                        <a:pt x="6" y="0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18" y="37"/>
                        <a:pt x="7" y="52"/>
                      </a:cubicBezTo>
                      <a:cubicBezTo>
                        <a:pt x="12" y="55"/>
                        <a:pt x="16" y="58"/>
                        <a:pt x="19" y="59"/>
                      </a:cubicBezTo>
                      <a:cubicBezTo>
                        <a:pt x="20" y="47"/>
                        <a:pt x="19" y="36"/>
                        <a:pt x="18" y="26"/>
                      </a:cubicBezTo>
                      <a:cubicBezTo>
                        <a:pt x="12" y="11"/>
                        <a:pt x="6" y="0"/>
                        <a:pt x="6" y="0"/>
                      </a:cubicBezTo>
                    </a:path>
                  </a:pathLst>
                </a:custGeom>
                <a:solidFill>
                  <a:srgbClr val="2447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0" name="Freeform 699">
                  <a:extLst>
                    <a:ext uri="{FF2B5EF4-FFF2-40B4-BE49-F238E27FC236}">
                      <a16:creationId xmlns:a16="http://schemas.microsoft.com/office/drawing/2014/main" id="{D1C223E5-34F3-4937-964F-D1EEA831D09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7850" y="2284413"/>
                  <a:ext cx="85725" cy="73025"/>
                </a:xfrm>
                <a:custGeom>
                  <a:avLst/>
                  <a:gdLst>
                    <a:gd name="T0" fmla="*/ 0 w 69"/>
                    <a:gd name="T1" fmla="*/ 43 h 59"/>
                    <a:gd name="T2" fmla="*/ 4 w 69"/>
                    <a:gd name="T3" fmla="*/ 17 h 59"/>
                    <a:gd name="T4" fmla="*/ 22 w 69"/>
                    <a:gd name="T5" fmla="*/ 2 h 59"/>
                    <a:gd name="T6" fmla="*/ 32 w 69"/>
                    <a:gd name="T7" fmla="*/ 25 h 59"/>
                    <a:gd name="T8" fmla="*/ 46 w 69"/>
                    <a:gd name="T9" fmla="*/ 39 h 59"/>
                    <a:gd name="T10" fmla="*/ 69 w 69"/>
                    <a:gd name="T11" fmla="*/ 40 h 59"/>
                    <a:gd name="T12" fmla="*/ 39 w 69"/>
                    <a:gd name="T13" fmla="*/ 58 h 59"/>
                    <a:gd name="T14" fmla="*/ 0 w 69"/>
                    <a:gd name="T15" fmla="*/ 43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9" h="59">
                      <a:moveTo>
                        <a:pt x="0" y="43"/>
                      </a:moveTo>
                      <a:cubicBezTo>
                        <a:pt x="0" y="43"/>
                        <a:pt x="6" y="34"/>
                        <a:pt x="4" y="17"/>
                      </a:cubicBezTo>
                      <a:cubicBezTo>
                        <a:pt x="3" y="0"/>
                        <a:pt x="22" y="2"/>
                        <a:pt x="22" y="2"/>
                      </a:cubicBezTo>
                      <a:cubicBezTo>
                        <a:pt x="22" y="2"/>
                        <a:pt x="29" y="16"/>
                        <a:pt x="32" y="25"/>
                      </a:cubicBezTo>
                      <a:cubicBezTo>
                        <a:pt x="33" y="33"/>
                        <a:pt x="42" y="39"/>
                        <a:pt x="46" y="39"/>
                      </a:cubicBezTo>
                      <a:cubicBezTo>
                        <a:pt x="54" y="40"/>
                        <a:pt x="69" y="40"/>
                        <a:pt x="69" y="40"/>
                      </a:cubicBezTo>
                      <a:cubicBezTo>
                        <a:pt x="69" y="40"/>
                        <a:pt x="45" y="45"/>
                        <a:pt x="39" y="58"/>
                      </a:cubicBezTo>
                      <a:cubicBezTo>
                        <a:pt x="20" y="59"/>
                        <a:pt x="0" y="43"/>
                        <a:pt x="0" y="43"/>
                      </a:cubicBezTo>
                      <a:close/>
                    </a:path>
                  </a:pathLst>
                </a:custGeom>
                <a:solidFill>
                  <a:srgbClr val="9ED6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1" name="Freeform 700">
                  <a:extLst>
                    <a:ext uri="{FF2B5EF4-FFF2-40B4-BE49-F238E27FC236}">
                      <a16:creationId xmlns:a16="http://schemas.microsoft.com/office/drawing/2014/main" id="{36B125CB-CCCE-4C9F-AF0F-C921BCB16B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58488" y="2244726"/>
                  <a:ext cx="71438" cy="88900"/>
                </a:xfrm>
                <a:custGeom>
                  <a:avLst/>
                  <a:gdLst>
                    <a:gd name="T0" fmla="*/ 51 w 57"/>
                    <a:gd name="T1" fmla="*/ 72 h 72"/>
                    <a:gd name="T2" fmla="*/ 26 w 57"/>
                    <a:gd name="T3" fmla="*/ 71 h 72"/>
                    <a:gd name="T4" fmla="*/ 15 w 57"/>
                    <a:gd name="T5" fmla="*/ 62 h 72"/>
                    <a:gd name="T6" fmla="*/ 10 w 57"/>
                    <a:gd name="T7" fmla="*/ 47 h 72"/>
                    <a:gd name="T8" fmla="*/ 4 w 57"/>
                    <a:gd name="T9" fmla="*/ 42 h 72"/>
                    <a:gd name="T10" fmla="*/ 7 w 57"/>
                    <a:gd name="T11" fmla="*/ 31 h 72"/>
                    <a:gd name="T12" fmla="*/ 8 w 57"/>
                    <a:gd name="T13" fmla="*/ 4 h 72"/>
                    <a:gd name="T14" fmla="*/ 22 w 57"/>
                    <a:gd name="T15" fmla="*/ 0 h 72"/>
                    <a:gd name="T16" fmla="*/ 35 w 57"/>
                    <a:gd name="T17" fmla="*/ 6 h 72"/>
                    <a:gd name="T18" fmla="*/ 57 w 57"/>
                    <a:gd name="T19" fmla="*/ 39 h 72"/>
                    <a:gd name="T20" fmla="*/ 55 w 57"/>
                    <a:gd name="T21" fmla="*/ 42 h 72"/>
                    <a:gd name="T22" fmla="*/ 49 w 57"/>
                    <a:gd name="T23" fmla="*/ 43 h 72"/>
                    <a:gd name="T24" fmla="*/ 53 w 57"/>
                    <a:gd name="T25" fmla="*/ 69 h 72"/>
                    <a:gd name="T26" fmla="*/ 51 w 57"/>
                    <a:gd name="T27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7" h="72">
                      <a:moveTo>
                        <a:pt x="51" y="72"/>
                      </a:moveTo>
                      <a:cubicBezTo>
                        <a:pt x="44" y="72"/>
                        <a:pt x="32" y="72"/>
                        <a:pt x="26" y="71"/>
                      </a:cubicBezTo>
                      <a:cubicBezTo>
                        <a:pt x="17" y="71"/>
                        <a:pt x="15" y="62"/>
                        <a:pt x="15" y="62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7"/>
                        <a:pt x="7" y="45"/>
                        <a:pt x="4" y="42"/>
                      </a:cubicBezTo>
                      <a:cubicBezTo>
                        <a:pt x="3" y="41"/>
                        <a:pt x="0" y="34"/>
                        <a:pt x="7" y="31"/>
                      </a:cubicBezTo>
                      <a:cubicBezTo>
                        <a:pt x="17" y="27"/>
                        <a:pt x="8" y="4"/>
                        <a:pt x="8" y="4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57" y="39"/>
                        <a:pt x="57" y="39"/>
                        <a:pt x="57" y="39"/>
                      </a:cubicBezTo>
                      <a:cubicBezTo>
                        <a:pt x="57" y="39"/>
                        <a:pt x="57" y="41"/>
                        <a:pt x="55" y="42"/>
                      </a:cubicBezTo>
                      <a:cubicBezTo>
                        <a:pt x="52" y="42"/>
                        <a:pt x="49" y="43"/>
                        <a:pt x="49" y="43"/>
                      </a:cubicBezTo>
                      <a:cubicBezTo>
                        <a:pt x="49" y="43"/>
                        <a:pt x="53" y="68"/>
                        <a:pt x="53" y="69"/>
                      </a:cubicBezTo>
                      <a:cubicBezTo>
                        <a:pt x="53" y="70"/>
                        <a:pt x="53" y="72"/>
                        <a:pt x="51" y="72"/>
                      </a:cubicBezTo>
                      <a:close/>
                    </a:path>
                  </a:pathLst>
                </a:custGeom>
                <a:solidFill>
                  <a:srgbClr val="E9F6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2" name="Freeform 701">
                  <a:extLst>
                    <a:ext uri="{FF2B5EF4-FFF2-40B4-BE49-F238E27FC236}">
                      <a16:creationId xmlns:a16="http://schemas.microsoft.com/office/drawing/2014/main" id="{0ACDBFB5-4472-455B-AA6F-CF509B89B2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98175" y="2273301"/>
                  <a:ext cx="12700" cy="7938"/>
                </a:xfrm>
                <a:custGeom>
                  <a:avLst/>
                  <a:gdLst>
                    <a:gd name="T0" fmla="*/ 10 w 10"/>
                    <a:gd name="T1" fmla="*/ 4 h 6"/>
                    <a:gd name="T2" fmla="*/ 8 w 10"/>
                    <a:gd name="T3" fmla="*/ 6 h 6"/>
                    <a:gd name="T4" fmla="*/ 0 w 10"/>
                    <a:gd name="T5" fmla="*/ 6 h 6"/>
                    <a:gd name="T6" fmla="*/ 9 w 10"/>
                    <a:gd name="T7" fmla="*/ 1 h 6"/>
                    <a:gd name="T8" fmla="*/ 10 w 10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10" y="4"/>
                      </a:moveTo>
                      <a:cubicBezTo>
                        <a:pt x="10" y="6"/>
                        <a:pt x="10" y="6"/>
                        <a:pt x="8" y="6"/>
                      </a:cubicBezTo>
                      <a:cubicBezTo>
                        <a:pt x="6" y="6"/>
                        <a:pt x="0" y="6"/>
                        <a:pt x="0" y="6"/>
                      </a:cubicBezTo>
                      <a:cubicBezTo>
                        <a:pt x="1" y="5"/>
                        <a:pt x="4" y="4"/>
                        <a:pt x="9" y="1"/>
                      </a:cubicBezTo>
                      <a:cubicBezTo>
                        <a:pt x="10" y="0"/>
                        <a:pt x="10" y="2"/>
                        <a:pt x="10" y="4"/>
                      </a:cubicBezTo>
                      <a:close/>
                    </a:path>
                  </a:pathLst>
                </a:custGeom>
                <a:solidFill>
                  <a:srgbClr val="172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3" name="Freeform 702">
                  <a:extLst>
                    <a:ext uri="{FF2B5EF4-FFF2-40B4-BE49-F238E27FC236}">
                      <a16:creationId xmlns:a16="http://schemas.microsoft.com/office/drawing/2014/main" id="{531E0D48-150B-467D-8799-FF29E7D011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739438" y="2230438"/>
                  <a:ext cx="65088" cy="79375"/>
                </a:xfrm>
                <a:custGeom>
                  <a:avLst/>
                  <a:gdLst>
                    <a:gd name="T0" fmla="*/ 2 w 52"/>
                    <a:gd name="T1" fmla="*/ 21 h 63"/>
                    <a:gd name="T2" fmla="*/ 51 w 52"/>
                    <a:gd name="T3" fmla="*/ 9 h 63"/>
                    <a:gd name="T4" fmla="*/ 50 w 52"/>
                    <a:gd name="T5" fmla="*/ 17 h 63"/>
                    <a:gd name="T6" fmla="*/ 31 w 52"/>
                    <a:gd name="T7" fmla="*/ 24 h 63"/>
                    <a:gd name="T8" fmla="*/ 34 w 52"/>
                    <a:gd name="T9" fmla="*/ 53 h 63"/>
                    <a:gd name="T10" fmla="*/ 19 w 52"/>
                    <a:gd name="T11" fmla="*/ 44 h 63"/>
                    <a:gd name="T12" fmla="*/ 2 w 52"/>
                    <a:gd name="T13" fmla="*/ 63 h 63"/>
                    <a:gd name="T14" fmla="*/ 2 w 52"/>
                    <a:gd name="T15" fmla="*/ 21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63">
                      <a:moveTo>
                        <a:pt x="2" y="21"/>
                      </a:moveTo>
                      <a:cubicBezTo>
                        <a:pt x="36" y="0"/>
                        <a:pt x="47" y="0"/>
                        <a:pt x="51" y="9"/>
                      </a:cubicBezTo>
                      <a:cubicBezTo>
                        <a:pt x="51" y="11"/>
                        <a:pt x="52" y="15"/>
                        <a:pt x="50" y="17"/>
                      </a:cubicBezTo>
                      <a:cubicBezTo>
                        <a:pt x="38" y="16"/>
                        <a:pt x="27" y="16"/>
                        <a:pt x="31" y="24"/>
                      </a:cubicBezTo>
                      <a:cubicBezTo>
                        <a:pt x="31" y="26"/>
                        <a:pt x="43" y="52"/>
                        <a:pt x="34" y="53"/>
                      </a:cubicBezTo>
                      <a:cubicBezTo>
                        <a:pt x="32" y="49"/>
                        <a:pt x="26" y="40"/>
                        <a:pt x="19" y="44"/>
                      </a:cubicBezTo>
                      <a:cubicBezTo>
                        <a:pt x="15" y="47"/>
                        <a:pt x="21" y="59"/>
                        <a:pt x="2" y="63"/>
                      </a:cubicBezTo>
                      <a:cubicBezTo>
                        <a:pt x="1" y="48"/>
                        <a:pt x="0" y="26"/>
                        <a:pt x="2" y="21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4" name="Freeform 703">
                  <a:extLst>
                    <a:ext uri="{FF2B5EF4-FFF2-40B4-BE49-F238E27FC236}">
                      <a16:creationId xmlns:a16="http://schemas.microsoft.com/office/drawing/2014/main" id="{BC1E0345-3D66-47C7-8EA8-EB8BB18D3D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60063" y="2681288"/>
                  <a:ext cx="125413" cy="482600"/>
                </a:xfrm>
                <a:custGeom>
                  <a:avLst/>
                  <a:gdLst>
                    <a:gd name="T0" fmla="*/ 56 w 101"/>
                    <a:gd name="T1" fmla="*/ 383 h 387"/>
                    <a:gd name="T2" fmla="*/ 29 w 101"/>
                    <a:gd name="T3" fmla="*/ 387 h 387"/>
                    <a:gd name="T4" fmla="*/ 29 w 101"/>
                    <a:gd name="T5" fmla="*/ 194 h 387"/>
                    <a:gd name="T6" fmla="*/ 0 w 101"/>
                    <a:gd name="T7" fmla="*/ 0 h 387"/>
                    <a:gd name="T8" fmla="*/ 101 w 101"/>
                    <a:gd name="T9" fmla="*/ 1 h 387"/>
                    <a:gd name="T10" fmla="*/ 56 w 101"/>
                    <a:gd name="T11" fmla="*/ 383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387">
                      <a:moveTo>
                        <a:pt x="56" y="383"/>
                      </a:moveTo>
                      <a:cubicBezTo>
                        <a:pt x="56" y="383"/>
                        <a:pt x="45" y="387"/>
                        <a:pt x="29" y="387"/>
                      </a:cubicBezTo>
                      <a:cubicBezTo>
                        <a:pt x="27" y="311"/>
                        <a:pt x="9" y="254"/>
                        <a:pt x="29" y="194"/>
                      </a:cubicBezTo>
                      <a:cubicBezTo>
                        <a:pt x="26" y="99"/>
                        <a:pt x="0" y="0"/>
                        <a:pt x="0" y="0"/>
                      </a:cubicBezTo>
                      <a:cubicBezTo>
                        <a:pt x="101" y="1"/>
                        <a:pt x="101" y="1"/>
                        <a:pt x="101" y="1"/>
                      </a:cubicBezTo>
                      <a:lnTo>
                        <a:pt x="56" y="383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5" name="Freeform 704">
                  <a:extLst>
                    <a:ext uri="{FF2B5EF4-FFF2-40B4-BE49-F238E27FC236}">
                      <a16:creationId xmlns:a16="http://schemas.microsoft.com/office/drawing/2014/main" id="{2C4FD682-86FB-4D50-B995-352B07BF78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87050" y="2728913"/>
                  <a:ext cx="23813" cy="125413"/>
                </a:xfrm>
                <a:custGeom>
                  <a:avLst/>
                  <a:gdLst>
                    <a:gd name="T0" fmla="*/ 0 w 18"/>
                    <a:gd name="T1" fmla="*/ 77 h 100"/>
                    <a:gd name="T2" fmla="*/ 3 w 18"/>
                    <a:gd name="T3" fmla="*/ 100 h 100"/>
                    <a:gd name="T4" fmla="*/ 17 w 18"/>
                    <a:gd name="T5" fmla="*/ 34 h 100"/>
                    <a:gd name="T6" fmla="*/ 0 w 18"/>
                    <a:gd name="T7" fmla="*/ 7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100">
                      <a:moveTo>
                        <a:pt x="0" y="77"/>
                      </a:moveTo>
                      <a:cubicBezTo>
                        <a:pt x="3" y="100"/>
                        <a:pt x="3" y="100"/>
                        <a:pt x="3" y="100"/>
                      </a:cubicBezTo>
                      <a:cubicBezTo>
                        <a:pt x="3" y="100"/>
                        <a:pt x="17" y="58"/>
                        <a:pt x="17" y="34"/>
                      </a:cubicBezTo>
                      <a:cubicBezTo>
                        <a:pt x="18" y="0"/>
                        <a:pt x="0" y="77"/>
                        <a:pt x="0" y="77"/>
                      </a:cubicBez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6" name="Freeform 705">
                  <a:extLst>
                    <a:ext uri="{FF2B5EF4-FFF2-40B4-BE49-F238E27FC236}">
                      <a16:creationId xmlns:a16="http://schemas.microsoft.com/office/drawing/2014/main" id="{79F63C6D-7CCB-4AB1-9049-1AD7A7B72C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615613" y="2443163"/>
                  <a:ext cx="47625" cy="61913"/>
                </a:xfrm>
                <a:custGeom>
                  <a:avLst/>
                  <a:gdLst>
                    <a:gd name="T0" fmla="*/ 16 w 38"/>
                    <a:gd name="T1" fmla="*/ 10 h 49"/>
                    <a:gd name="T2" fmla="*/ 22 w 38"/>
                    <a:gd name="T3" fmla="*/ 23 h 49"/>
                    <a:gd name="T4" fmla="*/ 1 w 38"/>
                    <a:gd name="T5" fmla="*/ 49 h 49"/>
                    <a:gd name="T6" fmla="*/ 0 w 38"/>
                    <a:gd name="T7" fmla="*/ 35 h 49"/>
                    <a:gd name="T8" fmla="*/ 16 w 38"/>
                    <a:gd name="T9" fmla="*/ 1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49">
                      <a:moveTo>
                        <a:pt x="16" y="10"/>
                      </a:moveTo>
                      <a:cubicBezTo>
                        <a:pt x="16" y="10"/>
                        <a:pt x="38" y="0"/>
                        <a:pt x="22" y="23"/>
                      </a:cubicBezTo>
                      <a:cubicBezTo>
                        <a:pt x="11" y="38"/>
                        <a:pt x="1" y="49"/>
                        <a:pt x="1" y="49"/>
                      </a:cubicBezTo>
                      <a:cubicBezTo>
                        <a:pt x="0" y="35"/>
                        <a:pt x="0" y="35"/>
                        <a:pt x="0" y="35"/>
                      </a:cubicBezTo>
                      <a:lnTo>
                        <a:pt x="16" y="10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7" name="Freeform 706">
                  <a:extLst>
                    <a:ext uri="{FF2B5EF4-FFF2-40B4-BE49-F238E27FC236}">
                      <a16:creationId xmlns:a16="http://schemas.microsoft.com/office/drawing/2014/main" id="{806C187A-B043-47AD-83CA-6C390472CD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455275" y="2395538"/>
                  <a:ext cx="201613" cy="268288"/>
                </a:xfrm>
                <a:custGeom>
                  <a:avLst/>
                  <a:gdLst>
                    <a:gd name="T0" fmla="*/ 0 w 127"/>
                    <a:gd name="T1" fmla="*/ 162 h 169"/>
                    <a:gd name="T2" fmla="*/ 8 w 127"/>
                    <a:gd name="T3" fmla="*/ 169 h 169"/>
                    <a:gd name="T4" fmla="*/ 127 w 127"/>
                    <a:gd name="T5" fmla="*/ 35 h 169"/>
                    <a:gd name="T6" fmla="*/ 101 w 127"/>
                    <a:gd name="T7" fmla="*/ 0 h 169"/>
                    <a:gd name="T8" fmla="*/ 0 w 127"/>
                    <a:gd name="T9" fmla="*/ 162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169">
                      <a:moveTo>
                        <a:pt x="0" y="162"/>
                      </a:moveTo>
                      <a:lnTo>
                        <a:pt x="8" y="169"/>
                      </a:lnTo>
                      <a:lnTo>
                        <a:pt x="127" y="35"/>
                      </a:lnTo>
                      <a:lnTo>
                        <a:pt x="101" y="0"/>
                      </a:lnTo>
                      <a:lnTo>
                        <a:pt x="0" y="162"/>
                      </a:ln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8" name="Freeform 707">
                  <a:extLst>
                    <a:ext uri="{FF2B5EF4-FFF2-40B4-BE49-F238E27FC236}">
                      <a16:creationId xmlns:a16="http://schemas.microsoft.com/office/drawing/2014/main" id="{D8A4F55E-D17A-4C7F-A704-8662341CD7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61638" y="2681288"/>
                  <a:ext cx="176213" cy="481013"/>
                </a:xfrm>
                <a:custGeom>
                  <a:avLst/>
                  <a:gdLst>
                    <a:gd name="T0" fmla="*/ 141 w 141"/>
                    <a:gd name="T1" fmla="*/ 1 h 386"/>
                    <a:gd name="T2" fmla="*/ 23 w 141"/>
                    <a:gd name="T3" fmla="*/ 386 h 386"/>
                    <a:gd name="T4" fmla="*/ 0 w 141"/>
                    <a:gd name="T5" fmla="*/ 385 h 386"/>
                    <a:gd name="T6" fmla="*/ 31 w 141"/>
                    <a:gd name="T7" fmla="*/ 193 h 386"/>
                    <a:gd name="T8" fmla="*/ 48 w 141"/>
                    <a:gd name="T9" fmla="*/ 0 h 386"/>
                    <a:gd name="T10" fmla="*/ 141 w 141"/>
                    <a:gd name="T11" fmla="*/ 1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1" h="386">
                      <a:moveTo>
                        <a:pt x="141" y="1"/>
                      </a:moveTo>
                      <a:cubicBezTo>
                        <a:pt x="23" y="386"/>
                        <a:pt x="23" y="386"/>
                        <a:pt x="23" y="386"/>
                      </a:cubicBezTo>
                      <a:cubicBezTo>
                        <a:pt x="23" y="386"/>
                        <a:pt x="6" y="385"/>
                        <a:pt x="0" y="385"/>
                      </a:cubicBezTo>
                      <a:cubicBezTo>
                        <a:pt x="4" y="314"/>
                        <a:pt x="8" y="227"/>
                        <a:pt x="31" y="193"/>
                      </a:cubicBezTo>
                      <a:cubicBezTo>
                        <a:pt x="42" y="87"/>
                        <a:pt x="39" y="56"/>
                        <a:pt x="48" y="0"/>
                      </a:cubicBezTo>
                      <a:cubicBezTo>
                        <a:pt x="96" y="2"/>
                        <a:pt x="141" y="1"/>
                        <a:pt x="141" y="1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9" name="Freeform 708">
                  <a:extLst>
                    <a:ext uri="{FF2B5EF4-FFF2-40B4-BE49-F238E27FC236}">
                      <a16:creationId xmlns:a16="http://schemas.microsoft.com/office/drawing/2014/main" id="{6AA92BB6-F65D-4D68-AA69-55DC6FFD777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0561638" y="3175001"/>
                  <a:ext cx="209550" cy="369888"/>
                </a:xfrm>
                <a:custGeom>
                  <a:avLst/>
                  <a:gdLst>
                    <a:gd name="T0" fmla="*/ 1 w 168"/>
                    <a:gd name="T1" fmla="*/ 0 h 297"/>
                    <a:gd name="T2" fmla="*/ 1 w 168"/>
                    <a:gd name="T3" fmla="*/ 0 h 297"/>
                    <a:gd name="T4" fmla="*/ 2 w 168"/>
                    <a:gd name="T5" fmla="*/ 11 h 297"/>
                    <a:gd name="T6" fmla="*/ 0 w 168"/>
                    <a:gd name="T7" fmla="*/ 11 h 297"/>
                    <a:gd name="T8" fmla="*/ 30 w 168"/>
                    <a:gd name="T9" fmla="*/ 205 h 297"/>
                    <a:gd name="T10" fmla="*/ 38 w 168"/>
                    <a:gd name="T11" fmla="*/ 297 h 297"/>
                    <a:gd name="T12" fmla="*/ 168 w 168"/>
                    <a:gd name="T13" fmla="*/ 297 h 297"/>
                    <a:gd name="T14" fmla="*/ 134 w 168"/>
                    <a:gd name="T15" fmla="*/ 14 h 297"/>
                    <a:gd name="T16" fmla="*/ 131 w 168"/>
                    <a:gd name="T17" fmla="*/ 13 h 297"/>
                    <a:gd name="T18" fmla="*/ 140 w 168"/>
                    <a:gd name="T19" fmla="*/ 8 h 297"/>
                    <a:gd name="T20" fmla="*/ 154 w 168"/>
                    <a:gd name="T21" fmla="*/ 4 h 297"/>
                    <a:gd name="T22" fmla="*/ 154 w 168"/>
                    <a:gd name="T23" fmla="*/ 1 h 297"/>
                    <a:gd name="T24" fmla="*/ 152 w 168"/>
                    <a:gd name="T25" fmla="*/ 1 h 297"/>
                    <a:gd name="T26" fmla="*/ 141 w 168"/>
                    <a:gd name="T27" fmla="*/ 1 h 297"/>
                    <a:gd name="T28" fmla="*/ 141 w 168"/>
                    <a:gd name="T29" fmla="*/ 1 h 297"/>
                    <a:gd name="T30" fmla="*/ 126 w 168"/>
                    <a:gd name="T31" fmla="*/ 4 h 297"/>
                    <a:gd name="T32" fmla="*/ 126 w 168"/>
                    <a:gd name="T33" fmla="*/ 0 h 297"/>
                    <a:gd name="T34" fmla="*/ 115 w 168"/>
                    <a:gd name="T35" fmla="*/ 0 h 297"/>
                    <a:gd name="T36" fmla="*/ 115 w 168"/>
                    <a:gd name="T37" fmla="*/ 0 h 297"/>
                    <a:gd name="T38" fmla="*/ 115 w 168"/>
                    <a:gd name="T39" fmla="*/ 0 h 297"/>
                    <a:gd name="T40" fmla="*/ 116 w 168"/>
                    <a:gd name="T41" fmla="*/ 9 h 297"/>
                    <a:gd name="T42" fmla="*/ 108 w 168"/>
                    <a:gd name="T43" fmla="*/ 9 h 297"/>
                    <a:gd name="T44" fmla="*/ 108 w 168"/>
                    <a:gd name="T45" fmla="*/ 203 h 297"/>
                    <a:gd name="T46" fmla="*/ 102 w 168"/>
                    <a:gd name="T47" fmla="*/ 270 h 297"/>
                    <a:gd name="T48" fmla="*/ 23 w 168"/>
                    <a:gd name="T49" fmla="*/ 12 h 297"/>
                    <a:gd name="T50" fmla="*/ 20 w 168"/>
                    <a:gd name="T51" fmla="*/ 12 h 297"/>
                    <a:gd name="T52" fmla="*/ 26 w 168"/>
                    <a:gd name="T53" fmla="*/ 8 h 297"/>
                    <a:gd name="T54" fmla="*/ 40 w 168"/>
                    <a:gd name="T55" fmla="*/ 4 h 297"/>
                    <a:gd name="T56" fmla="*/ 40 w 168"/>
                    <a:gd name="T57" fmla="*/ 1 h 297"/>
                    <a:gd name="T58" fmla="*/ 39 w 168"/>
                    <a:gd name="T59" fmla="*/ 1 h 297"/>
                    <a:gd name="T60" fmla="*/ 27 w 168"/>
                    <a:gd name="T61" fmla="*/ 1 h 297"/>
                    <a:gd name="T62" fmla="*/ 27 w 168"/>
                    <a:gd name="T63" fmla="*/ 1 h 297"/>
                    <a:gd name="T64" fmla="*/ 12 w 168"/>
                    <a:gd name="T65" fmla="*/ 4 h 297"/>
                    <a:gd name="T66" fmla="*/ 12 w 168"/>
                    <a:gd name="T67" fmla="*/ 0 h 297"/>
                    <a:gd name="T68" fmla="*/ 1 w 168"/>
                    <a:gd name="T69" fmla="*/ 0 h 297"/>
                    <a:gd name="T70" fmla="*/ 1 w 168"/>
                    <a:gd name="T71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68" h="297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1"/>
                        <a:pt x="0" y="11"/>
                        <a:pt x="0" y="11"/>
                      </a:cubicBezTo>
                      <a:cubicBezTo>
                        <a:pt x="4" y="82"/>
                        <a:pt x="8" y="171"/>
                        <a:pt x="30" y="205"/>
                      </a:cubicBezTo>
                      <a:cubicBezTo>
                        <a:pt x="35" y="244"/>
                        <a:pt x="37" y="273"/>
                        <a:pt x="38" y="297"/>
                      </a:cubicBezTo>
                      <a:cubicBezTo>
                        <a:pt x="168" y="297"/>
                        <a:pt x="168" y="297"/>
                        <a:pt x="168" y="297"/>
                      </a:cubicBezTo>
                      <a:cubicBezTo>
                        <a:pt x="134" y="14"/>
                        <a:pt x="134" y="14"/>
                        <a:pt x="134" y="14"/>
                      </a:cubicBezTo>
                      <a:cubicBezTo>
                        <a:pt x="134" y="14"/>
                        <a:pt x="133" y="14"/>
                        <a:pt x="131" y="13"/>
                      </a:cubicBezTo>
                      <a:cubicBezTo>
                        <a:pt x="140" y="8"/>
                        <a:pt x="140" y="8"/>
                        <a:pt x="140" y="8"/>
                      </a:cubicBezTo>
                      <a:cubicBezTo>
                        <a:pt x="140" y="8"/>
                        <a:pt x="153" y="4"/>
                        <a:pt x="154" y="4"/>
                      </a:cubicBezTo>
                      <a:cubicBezTo>
                        <a:pt x="156" y="4"/>
                        <a:pt x="154" y="1"/>
                        <a:pt x="154" y="1"/>
                      </a:cubicBezTo>
                      <a:cubicBezTo>
                        <a:pt x="152" y="1"/>
                        <a:pt x="152" y="1"/>
                        <a:pt x="152" y="1"/>
                      </a:cubicBezTo>
                      <a:cubicBezTo>
                        <a:pt x="141" y="1"/>
                        <a:pt x="141" y="1"/>
                        <a:pt x="141" y="1"/>
                      </a:cubicBezTo>
                      <a:cubicBezTo>
                        <a:pt x="141" y="1"/>
                        <a:pt x="141" y="1"/>
                        <a:pt x="141" y="1"/>
                      </a:cubicBezTo>
                      <a:cubicBezTo>
                        <a:pt x="126" y="4"/>
                        <a:pt x="126" y="4"/>
                        <a:pt x="126" y="4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116" y="9"/>
                        <a:pt x="116" y="9"/>
                        <a:pt x="116" y="9"/>
                      </a:cubicBezTo>
                      <a:cubicBezTo>
                        <a:pt x="113" y="9"/>
                        <a:pt x="111" y="9"/>
                        <a:pt x="108" y="9"/>
                      </a:cubicBezTo>
                      <a:cubicBezTo>
                        <a:pt x="106" y="84"/>
                        <a:pt x="87" y="143"/>
                        <a:pt x="108" y="203"/>
                      </a:cubicBezTo>
                      <a:cubicBezTo>
                        <a:pt x="107" y="225"/>
                        <a:pt x="105" y="248"/>
                        <a:pt x="102" y="270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2" y="12"/>
                        <a:pt x="20" y="12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39" y="4"/>
                        <a:pt x="40" y="4"/>
                      </a:cubicBezTo>
                      <a:cubicBezTo>
                        <a:pt x="42" y="4"/>
                        <a:pt x="40" y="1"/>
                        <a:pt x="40" y="1"/>
                      </a:cubicBezTo>
                      <a:cubicBezTo>
                        <a:pt x="39" y="1"/>
                        <a:pt x="39" y="1"/>
                        <a:pt x="39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gradFill>
                  <a:gsLst>
                    <a:gs pos="1000">
                      <a:srgbClr val="20B1C4"/>
                    </a:gs>
                    <a:gs pos="100000">
                      <a:srgbClr val="BEDFE4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0" name="Freeform 709">
                  <a:extLst>
                    <a:ext uri="{FF2B5EF4-FFF2-40B4-BE49-F238E27FC236}">
                      <a16:creationId xmlns:a16="http://schemas.microsoft.com/office/drawing/2014/main" id="{BAF985F6-E118-42F6-85DE-30F8FC3AD409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563225" y="3175001"/>
                  <a:ext cx="47625" cy="0"/>
                </a:xfrm>
                <a:custGeom>
                  <a:avLst/>
                  <a:gdLst>
                    <a:gd name="T0" fmla="*/ 21 w 30"/>
                    <a:gd name="T1" fmla="*/ 20 w 30"/>
                    <a:gd name="T2" fmla="*/ 20 w 30"/>
                    <a:gd name="T3" fmla="*/ 30 w 30"/>
                    <a:gd name="T4" fmla="*/ 21 w 30"/>
                    <a:gd name="T5" fmla="*/ 8 w 30"/>
                    <a:gd name="T6" fmla="*/ 0 w 30"/>
                    <a:gd name="T7" fmla="*/ 0 w 30"/>
                    <a:gd name="T8" fmla="*/ 8 w 30"/>
                    <a:gd name="T9" fmla="*/ 8 w 3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30">
                      <a:moveTo>
                        <a:pt x="21" y="0"/>
                      </a:move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30" y="0"/>
                      </a:lnTo>
                      <a:lnTo>
                        <a:pt x="21" y="0"/>
                      </a:lnTo>
                      <a:close/>
                      <a:moveTo>
                        <a:pt x="8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1222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1" name="Freeform 710">
                  <a:extLst>
                    <a:ext uri="{FF2B5EF4-FFF2-40B4-BE49-F238E27FC236}">
                      <a16:creationId xmlns:a16="http://schemas.microsoft.com/office/drawing/2014/main" id="{8F76D6C6-4416-4A80-AAED-F5E50F54A45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563225" y="3175001"/>
                  <a:ext cx="47625" cy="0"/>
                </a:xfrm>
                <a:custGeom>
                  <a:avLst/>
                  <a:gdLst>
                    <a:gd name="T0" fmla="*/ 21 w 30"/>
                    <a:gd name="T1" fmla="*/ 20 w 30"/>
                    <a:gd name="T2" fmla="*/ 20 w 30"/>
                    <a:gd name="T3" fmla="*/ 30 w 30"/>
                    <a:gd name="T4" fmla="*/ 21 w 30"/>
                    <a:gd name="T5" fmla="*/ 8 w 30"/>
                    <a:gd name="T6" fmla="*/ 0 w 30"/>
                    <a:gd name="T7" fmla="*/ 0 w 30"/>
                    <a:gd name="T8" fmla="*/ 8 w 30"/>
                    <a:gd name="T9" fmla="*/ 8 w 30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30">
                      <a:moveTo>
                        <a:pt x="21" y="0"/>
                      </a:move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30" y="0"/>
                      </a:lnTo>
                      <a:lnTo>
                        <a:pt x="21" y="0"/>
                      </a:lnTo>
                      <a:moveTo>
                        <a:pt x="8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2" name="Freeform 711">
                  <a:extLst>
                    <a:ext uri="{FF2B5EF4-FFF2-40B4-BE49-F238E27FC236}">
                      <a16:creationId xmlns:a16="http://schemas.microsoft.com/office/drawing/2014/main" id="{B8DCAFC1-EBDE-4EF8-897E-514FDEE70CAE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704513" y="3175001"/>
                  <a:ext cx="46038" cy="0"/>
                </a:xfrm>
                <a:custGeom>
                  <a:avLst/>
                  <a:gdLst>
                    <a:gd name="T0" fmla="*/ 21 w 29"/>
                    <a:gd name="T1" fmla="*/ 21 w 29"/>
                    <a:gd name="T2" fmla="*/ 21 w 29"/>
                    <a:gd name="T3" fmla="*/ 29 w 29"/>
                    <a:gd name="T4" fmla="*/ 21 w 29"/>
                    <a:gd name="T5" fmla="*/ 9 w 29"/>
                    <a:gd name="T6" fmla="*/ 0 w 29"/>
                    <a:gd name="T7" fmla="*/ 0 w 29"/>
                    <a:gd name="T8" fmla="*/ 9 w 29"/>
                    <a:gd name="T9" fmla="*/ 9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29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9" y="0"/>
                      </a:lnTo>
                      <a:lnTo>
                        <a:pt x="21" y="0"/>
                      </a:lnTo>
                      <a:close/>
                      <a:moveTo>
                        <a:pt x="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1222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3" name="Freeform 712">
                  <a:extLst>
                    <a:ext uri="{FF2B5EF4-FFF2-40B4-BE49-F238E27FC236}">
                      <a16:creationId xmlns:a16="http://schemas.microsoft.com/office/drawing/2014/main" id="{ECC4B733-CA9C-49A6-81D5-11D0E223F58A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10704513" y="3175001"/>
                  <a:ext cx="46038" cy="0"/>
                </a:xfrm>
                <a:custGeom>
                  <a:avLst/>
                  <a:gdLst>
                    <a:gd name="T0" fmla="*/ 21 w 29"/>
                    <a:gd name="T1" fmla="*/ 21 w 29"/>
                    <a:gd name="T2" fmla="*/ 21 w 29"/>
                    <a:gd name="T3" fmla="*/ 29 w 29"/>
                    <a:gd name="T4" fmla="*/ 21 w 29"/>
                    <a:gd name="T5" fmla="*/ 9 w 29"/>
                    <a:gd name="T6" fmla="*/ 0 w 29"/>
                    <a:gd name="T7" fmla="*/ 0 w 29"/>
                    <a:gd name="T8" fmla="*/ 9 w 29"/>
                    <a:gd name="T9" fmla="*/ 9 w 2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29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9" y="0"/>
                      </a:lnTo>
                      <a:lnTo>
                        <a:pt x="21" y="0"/>
                      </a:lnTo>
                      <a:moveTo>
                        <a:pt x="9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80" name="Group 679">
                <a:extLst>
                  <a:ext uri="{FF2B5EF4-FFF2-40B4-BE49-F238E27FC236}">
                    <a16:creationId xmlns:a16="http://schemas.microsoft.com/office/drawing/2014/main" id="{DFAA7AD7-75BB-47B3-B65D-348C6C7FC83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20751" y="2727325"/>
                <a:ext cx="239712" cy="1250950"/>
                <a:chOff x="11053763" y="3248026"/>
                <a:chExt cx="239712" cy="1250950"/>
              </a:xfrm>
            </p:grpSpPr>
            <p:sp>
              <p:nvSpPr>
                <p:cNvPr id="711" name="Freeform 742">
                  <a:extLst>
                    <a:ext uri="{FF2B5EF4-FFF2-40B4-BE49-F238E27FC236}">
                      <a16:creationId xmlns:a16="http://schemas.microsoft.com/office/drawing/2014/main" id="{10E73ED0-CB99-4E58-9549-0B85AD81346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91863" y="4171951"/>
                  <a:ext cx="142875" cy="327025"/>
                </a:xfrm>
                <a:custGeom>
                  <a:avLst/>
                  <a:gdLst>
                    <a:gd name="T0" fmla="*/ 22 w 115"/>
                    <a:gd name="T1" fmla="*/ 0 h 263"/>
                    <a:gd name="T2" fmla="*/ 16 w 115"/>
                    <a:gd name="T3" fmla="*/ 0 h 263"/>
                    <a:gd name="T4" fmla="*/ 15 w 115"/>
                    <a:gd name="T5" fmla="*/ 18 h 263"/>
                    <a:gd name="T6" fmla="*/ 14 w 115"/>
                    <a:gd name="T7" fmla="*/ 21 h 263"/>
                    <a:gd name="T8" fmla="*/ 15 w 115"/>
                    <a:gd name="T9" fmla="*/ 29 h 263"/>
                    <a:gd name="T10" fmla="*/ 2 w 115"/>
                    <a:gd name="T11" fmla="*/ 167 h 263"/>
                    <a:gd name="T12" fmla="*/ 29 w 115"/>
                    <a:gd name="T13" fmla="*/ 187 h 263"/>
                    <a:gd name="T14" fmla="*/ 32 w 115"/>
                    <a:gd name="T15" fmla="*/ 262 h 263"/>
                    <a:gd name="T16" fmla="*/ 115 w 115"/>
                    <a:gd name="T17" fmla="*/ 263 h 263"/>
                    <a:gd name="T18" fmla="*/ 106 w 115"/>
                    <a:gd name="T19" fmla="*/ 225 h 263"/>
                    <a:gd name="T20" fmla="*/ 101 w 115"/>
                    <a:gd name="T21" fmla="*/ 202 h 263"/>
                    <a:gd name="T22" fmla="*/ 82 w 115"/>
                    <a:gd name="T23" fmla="*/ 29 h 263"/>
                    <a:gd name="T24" fmla="*/ 96 w 115"/>
                    <a:gd name="T25" fmla="*/ 11 h 263"/>
                    <a:gd name="T26" fmla="*/ 108 w 115"/>
                    <a:gd name="T27" fmla="*/ 7 h 263"/>
                    <a:gd name="T28" fmla="*/ 109 w 115"/>
                    <a:gd name="T29" fmla="*/ 2 h 263"/>
                    <a:gd name="T30" fmla="*/ 91 w 115"/>
                    <a:gd name="T31" fmla="*/ 1 h 263"/>
                    <a:gd name="T32" fmla="*/ 90 w 115"/>
                    <a:gd name="T33" fmla="*/ 1 h 263"/>
                    <a:gd name="T34" fmla="*/ 77 w 115"/>
                    <a:gd name="T35" fmla="*/ 11 h 263"/>
                    <a:gd name="T36" fmla="*/ 76 w 115"/>
                    <a:gd name="T37" fmla="*/ 0 h 263"/>
                    <a:gd name="T38" fmla="*/ 70 w 115"/>
                    <a:gd name="T39" fmla="*/ 0 h 263"/>
                    <a:gd name="T40" fmla="*/ 70 w 115"/>
                    <a:gd name="T41" fmla="*/ 4 h 263"/>
                    <a:gd name="T42" fmla="*/ 68 w 115"/>
                    <a:gd name="T43" fmla="*/ 19 h 263"/>
                    <a:gd name="T44" fmla="*/ 68 w 115"/>
                    <a:gd name="T45" fmla="*/ 21 h 263"/>
                    <a:gd name="T46" fmla="*/ 69 w 115"/>
                    <a:gd name="T47" fmla="*/ 29 h 263"/>
                    <a:gd name="T48" fmla="*/ 67 w 115"/>
                    <a:gd name="T49" fmla="*/ 209 h 263"/>
                    <a:gd name="T50" fmla="*/ 64 w 115"/>
                    <a:gd name="T51" fmla="*/ 244 h 263"/>
                    <a:gd name="T52" fmla="*/ 58 w 115"/>
                    <a:gd name="T53" fmla="*/ 226 h 263"/>
                    <a:gd name="T54" fmla="*/ 50 w 115"/>
                    <a:gd name="T55" fmla="*/ 203 h 263"/>
                    <a:gd name="T56" fmla="*/ 29 w 115"/>
                    <a:gd name="T57" fmla="*/ 29 h 263"/>
                    <a:gd name="T58" fmla="*/ 43 w 115"/>
                    <a:gd name="T59" fmla="*/ 10 h 263"/>
                    <a:gd name="T60" fmla="*/ 54 w 115"/>
                    <a:gd name="T61" fmla="*/ 5 h 263"/>
                    <a:gd name="T62" fmla="*/ 55 w 115"/>
                    <a:gd name="T63" fmla="*/ 0 h 263"/>
                    <a:gd name="T64" fmla="*/ 36 w 115"/>
                    <a:gd name="T65" fmla="*/ 1 h 263"/>
                    <a:gd name="T66" fmla="*/ 24 w 115"/>
                    <a:gd name="T67" fmla="*/ 11 h 263"/>
                    <a:gd name="T68" fmla="*/ 22 w 115"/>
                    <a:gd name="T6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5" h="263">
                      <a:moveTo>
                        <a:pt x="22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4" y="19"/>
                        <a:pt x="14" y="20"/>
                        <a:pt x="14" y="21"/>
                      </a:cubicBezTo>
                      <a:cubicBezTo>
                        <a:pt x="13" y="26"/>
                        <a:pt x="15" y="29"/>
                        <a:pt x="15" y="29"/>
                      </a:cubicBezTo>
                      <a:cubicBezTo>
                        <a:pt x="15" y="52"/>
                        <a:pt x="0" y="120"/>
                        <a:pt x="2" y="167"/>
                      </a:cubicBezTo>
                      <a:cubicBezTo>
                        <a:pt x="18" y="177"/>
                        <a:pt x="20" y="179"/>
                        <a:pt x="29" y="187"/>
                      </a:cubicBezTo>
                      <a:cubicBezTo>
                        <a:pt x="35" y="214"/>
                        <a:pt x="31" y="246"/>
                        <a:pt x="32" y="262"/>
                      </a:cubicBezTo>
                      <a:cubicBezTo>
                        <a:pt x="115" y="263"/>
                        <a:pt x="115" y="263"/>
                        <a:pt x="115" y="263"/>
                      </a:cubicBezTo>
                      <a:cubicBezTo>
                        <a:pt x="113" y="252"/>
                        <a:pt x="110" y="239"/>
                        <a:pt x="106" y="225"/>
                      </a:cubicBezTo>
                      <a:cubicBezTo>
                        <a:pt x="101" y="202"/>
                        <a:pt x="101" y="202"/>
                        <a:pt x="101" y="202"/>
                      </a:cubicBezTo>
                      <a:cubicBezTo>
                        <a:pt x="82" y="29"/>
                        <a:pt x="82" y="29"/>
                        <a:pt x="82" y="29"/>
                      </a:cubicBezTo>
                      <a:cubicBezTo>
                        <a:pt x="96" y="11"/>
                        <a:pt x="96" y="11"/>
                        <a:pt x="96" y="11"/>
                      </a:cubicBezTo>
                      <a:cubicBezTo>
                        <a:pt x="100" y="9"/>
                        <a:pt x="107" y="7"/>
                        <a:pt x="108" y="7"/>
                      </a:cubicBezTo>
                      <a:cubicBezTo>
                        <a:pt x="111" y="6"/>
                        <a:pt x="109" y="2"/>
                        <a:pt x="109" y="2"/>
                      </a:cubicBezTo>
                      <a:cubicBezTo>
                        <a:pt x="109" y="2"/>
                        <a:pt x="95" y="1"/>
                        <a:pt x="91" y="1"/>
                      </a:cubicBezTo>
                      <a:cubicBezTo>
                        <a:pt x="90" y="1"/>
                        <a:pt x="90" y="1"/>
                        <a:pt x="90" y="1"/>
                      </a:cubicBezTo>
                      <a:cubicBezTo>
                        <a:pt x="87" y="1"/>
                        <a:pt x="77" y="11"/>
                        <a:pt x="77" y="11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70" y="0"/>
                        <a:pt x="70" y="2"/>
                        <a:pt x="70" y="4"/>
                      </a:cubicBezTo>
                      <a:cubicBezTo>
                        <a:pt x="68" y="19"/>
                        <a:pt x="68" y="19"/>
                        <a:pt x="68" y="19"/>
                      </a:cubicBezTo>
                      <a:cubicBezTo>
                        <a:pt x="68" y="20"/>
                        <a:pt x="68" y="21"/>
                        <a:pt x="68" y="21"/>
                      </a:cubicBezTo>
                      <a:cubicBezTo>
                        <a:pt x="66" y="26"/>
                        <a:pt x="69" y="29"/>
                        <a:pt x="69" y="29"/>
                      </a:cubicBezTo>
                      <a:cubicBezTo>
                        <a:pt x="68" y="54"/>
                        <a:pt x="36" y="178"/>
                        <a:pt x="67" y="209"/>
                      </a:cubicBezTo>
                      <a:cubicBezTo>
                        <a:pt x="66" y="221"/>
                        <a:pt x="65" y="233"/>
                        <a:pt x="64" y="244"/>
                      </a:cubicBezTo>
                      <a:cubicBezTo>
                        <a:pt x="62" y="237"/>
                        <a:pt x="60" y="231"/>
                        <a:pt x="58" y="226"/>
                      </a:cubicBezTo>
                      <a:cubicBezTo>
                        <a:pt x="50" y="203"/>
                        <a:pt x="50" y="203"/>
                        <a:pt x="50" y="203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43" y="10"/>
                        <a:pt x="43" y="10"/>
                        <a:pt x="43" y="10"/>
                      </a:cubicBezTo>
                      <a:cubicBezTo>
                        <a:pt x="47" y="8"/>
                        <a:pt x="53" y="5"/>
                        <a:pt x="54" y="5"/>
                      </a:cubicBezTo>
                      <a:cubicBezTo>
                        <a:pt x="57" y="4"/>
                        <a:pt x="55" y="0"/>
                        <a:pt x="55" y="0"/>
                      </a:cubicBezTo>
                      <a:cubicBezTo>
                        <a:pt x="55" y="0"/>
                        <a:pt x="40" y="0"/>
                        <a:pt x="36" y="1"/>
                      </a:cubicBezTo>
                      <a:cubicBezTo>
                        <a:pt x="33" y="1"/>
                        <a:pt x="24" y="11"/>
                        <a:pt x="24" y="11"/>
                      </a:cubicBezTo>
                      <a:cubicBezTo>
                        <a:pt x="22" y="0"/>
                        <a:pt x="22" y="0"/>
                        <a:pt x="22" y="0"/>
                      </a:cubicBezTo>
                    </a:path>
                  </a:pathLst>
                </a:custGeom>
                <a:gradFill>
                  <a:gsLst>
                    <a:gs pos="1000">
                      <a:srgbClr val="20B1C4"/>
                    </a:gs>
                    <a:gs pos="100000">
                      <a:srgbClr val="BEDFE4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2" name="Freeform 743">
                  <a:extLst>
                    <a:ext uri="{FF2B5EF4-FFF2-40B4-BE49-F238E27FC236}">
                      <a16:creationId xmlns:a16="http://schemas.microsoft.com/office/drawing/2014/main" id="{26DD163E-6E62-48BA-BDF7-B5B21A63E9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61725" y="3476626"/>
                  <a:ext cx="31750" cy="68263"/>
                </a:xfrm>
                <a:custGeom>
                  <a:avLst/>
                  <a:gdLst>
                    <a:gd name="T0" fmla="*/ 11 w 26"/>
                    <a:gd name="T1" fmla="*/ 0 h 55"/>
                    <a:gd name="T2" fmla="*/ 0 w 26"/>
                    <a:gd name="T3" fmla="*/ 52 h 55"/>
                    <a:gd name="T4" fmla="*/ 23 w 26"/>
                    <a:gd name="T5" fmla="*/ 44 h 55"/>
                    <a:gd name="T6" fmla="*/ 11 w 26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55">
                      <a:moveTo>
                        <a:pt x="11" y="0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2"/>
                        <a:pt x="20" y="55"/>
                        <a:pt x="23" y="44"/>
                      </a:cubicBezTo>
                      <a:cubicBezTo>
                        <a:pt x="26" y="27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3" name="Freeform 744">
                  <a:extLst>
                    <a:ext uri="{FF2B5EF4-FFF2-40B4-BE49-F238E27FC236}">
                      <a16:creationId xmlns:a16="http://schemas.microsoft.com/office/drawing/2014/main" id="{5A94AC82-9036-43B6-8578-F92B820626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36313" y="3743326"/>
                  <a:ext cx="111125" cy="419100"/>
                </a:xfrm>
                <a:custGeom>
                  <a:avLst/>
                  <a:gdLst>
                    <a:gd name="T0" fmla="*/ 62 w 89"/>
                    <a:gd name="T1" fmla="*/ 337 h 337"/>
                    <a:gd name="T2" fmla="*/ 46 w 89"/>
                    <a:gd name="T3" fmla="*/ 315 h 337"/>
                    <a:gd name="T4" fmla="*/ 65 w 89"/>
                    <a:gd name="T5" fmla="*/ 142 h 337"/>
                    <a:gd name="T6" fmla="*/ 70 w 89"/>
                    <a:gd name="T7" fmla="*/ 119 h 337"/>
                    <a:gd name="T8" fmla="*/ 85 w 89"/>
                    <a:gd name="T9" fmla="*/ 0 h 337"/>
                    <a:gd name="T10" fmla="*/ 11 w 89"/>
                    <a:gd name="T11" fmla="*/ 8 h 337"/>
                    <a:gd name="T12" fmla="*/ 31 w 89"/>
                    <a:gd name="T13" fmla="*/ 136 h 337"/>
                    <a:gd name="T14" fmla="*/ 33 w 89"/>
                    <a:gd name="T15" fmla="*/ 315 h 337"/>
                    <a:gd name="T16" fmla="*/ 36 w 89"/>
                    <a:gd name="T17" fmla="*/ 324 h 337"/>
                    <a:gd name="T18" fmla="*/ 36 w 89"/>
                    <a:gd name="T19" fmla="*/ 331 h 337"/>
                    <a:gd name="T20" fmla="*/ 62 w 89"/>
                    <a:gd name="T21" fmla="*/ 337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" h="337">
                      <a:moveTo>
                        <a:pt x="62" y="337"/>
                      </a:moveTo>
                      <a:cubicBezTo>
                        <a:pt x="46" y="315"/>
                        <a:pt x="46" y="315"/>
                        <a:pt x="46" y="315"/>
                      </a:cubicBezTo>
                      <a:cubicBezTo>
                        <a:pt x="65" y="142"/>
                        <a:pt x="65" y="142"/>
                        <a:pt x="65" y="142"/>
                      </a:cubicBezTo>
                      <a:cubicBezTo>
                        <a:pt x="70" y="119"/>
                        <a:pt x="70" y="119"/>
                        <a:pt x="70" y="119"/>
                      </a:cubicBezTo>
                      <a:cubicBezTo>
                        <a:pt x="89" y="52"/>
                        <a:pt x="85" y="0"/>
                        <a:pt x="85" y="0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27" y="61"/>
                        <a:pt x="31" y="136"/>
                      </a:cubicBezTo>
                      <a:cubicBezTo>
                        <a:pt x="0" y="167"/>
                        <a:pt x="32" y="290"/>
                        <a:pt x="33" y="315"/>
                      </a:cubicBezTo>
                      <a:cubicBezTo>
                        <a:pt x="33" y="319"/>
                        <a:pt x="36" y="324"/>
                        <a:pt x="36" y="324"/>
                      </a:cubicBezTo>
                      <a:cubicBezTo>
                        <a:pt x="36" y="331"/>
                        <a:pt x="36" y="331"/>
                        <a:pt x="36" y="331"/>
                      </a:cubicBezTo>
                      <a:lnTo>
                        <a:pt x="62" y="337"/>
                      </a:ln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4" name="Freeform 745">
                  <a:extLst>
                    <a:ext uri="{FF2B5EF4-FFF2-40B4-BE49-F238E27FC236}">
                      <a16:creationId xmlns:a16="http://schemas.microsoft.com/office/drawing/2014/main" id="{5F5190B1-09B5-4591-B73C-D6028FB8659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74413" y="4135438"/>
                  <a:ext cx="57150" cy="38100"/>
                </a:xfrm>
                <a:custGeom>
                  <a:avLst/>
                  <a:gdLst>
                    <a:gd name="T0" fmla="*/ 31 w 46"/>
                    <a:gd name="T1" fmla="*/ 20 h 31"/>
                    <a:gd name="T2" fmla="*/ 42 w 46"/>
                    <a:gd name="T3" fmla="*/ 27 h 31"/>
                    <a:gd name="T4" fmla="*/ 43 w 46"/>
                    <a:gd name="T5" fmla="*/ 31 h 31"/>
                    <a:gd name="T6" fmla="*/ 24 w 46"/>
                    <a:gd name="T7" fmla="*/ 30 h 31"/>
                    <a:gd name="T8" fmla="*/ 11 w 46"/>
                    <a:gd name="T9" fmla="*/ 18 h 31"/>
                    <a:gd name="T10" fmla="*/ 10 w 46"/>
                    <a:gd name="T11" fmla="*/ 30 h 31"/>
                    <a:gd name="T12" fmla="*/ 4 w 46"/>
                    <a:gd name="T13" fmla="*/ 29 h 31"/>
                    <a:gd name="T14" fmla="*/ 2 w 46"/>
                    <a:gd name="T15" fmla="*/ 8 h 31"/>
                    <a:gd name="T16" fmla="*/ 3 w 46"/>
                    <a:gd name="T17" fmla="*/ 0 h 31"/>
                    <a:gd name="T18" fmla="*/ 13 w 46"/>
                    <a:gd name="T19" fmla="*/ 10 h 31"/>
                    <a:gd name="T20" fmla="*/ 31 w 46"/>
                    <a:gd name="T21" fmla="*/ 2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31">
                      <a:moveTo>
                        <a:pt x="31" y="20"/>
                      </a:moveTo>
                      <a:cubicBezTo>
                        <a:pt x="34" y="22"/>
                        <a:pt x="41" y="26"/>
                        <a:pt x="42" y="27"/>
                      </a:cubicBezTo>
                      <a:cubicBezTo>
                        <a:pt x="46" y="28"/>
                        <a:pt x="43" y="31"/>
                        <a:pt x="43" y="31"/>
                      </a:cubicBezTo>
                      <a:cubicBezTo>
                        <a:pt x="43" y="31"/>
                        <a:pt x="28" y="30"/>
                        <a:pt x="24" y="30"/>
                      </a:cubicBezTo>
                      <a:cubicBezTo>
                        <a:pt x="21" y="30"/>
                        <a:pt x="11" y="18"/>
                        <a:pt x="11" y="18"/>
                      </a:cubicBezTo>
                      <a:cubicBezTo>
                        <a:pt x="10" y="30"/>
                        <a:pt x="10" y="30"/>
                        <a:pt x="10" y="30"/>
                      </a:cubicBez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4" y="29"/>
                        <a:pt x="4" y="16"/>
                        <a:pt x="2" y="8"/>
                      </a:cubicBezTo>
                      <a:cubicBezTo>
                        <a:pt x="0" y="3"/>
                        <a:pt x="3" y="0"/>
                        <a:pt x="3" y="0"/>
                      </a:cubicBezTo>
                      <a:cubicBezTo>
                        <a:pt x="3" y="0"/>
                        <a:pt x="6" y="0"/>
                        <a:pt x="13" y="10"/>
                      </a:cubicBezTo>
                      <a:cubicBezTo>
                        <a:pt x="20" y="21"/>
                        <a:pt x="28" y="20"/>
                        <a:pt x="31" y="20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5" name="Freeform 746">
                  <a:extLst>
                    <a:ext uri="{FF2B5EF4-FFF2-40B4-BE49-F238E27FC236}">
                      <a16:creationId xmlns:a16="http://schemas.microsoft.com/office/drawing/2014/main" id="{35E2D4A7-F75A-4AE3-B3F4-78C500087B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8063" y="3802063"/>
                  <a:ext cx="22225" cy="79375"/>
                </a:xfrm>
                <a:custGeom>
                  <a:avLst/>
                  <a:gdLst>
                    <a:gd name="T0" fmla="*/ 4 w 18"/>
                    <a:gd name="T1" fmla="*/ 63 h 63"/>
                    <a:gd name="T2" fmla="*/ 16 w 18"/>
                    <a:gd name="T3" fmla="*/ 15 h 63"/>
                    <a:gd name="T4" fmla="*/ 0 w 18"/>
                    <a:gd name="T5" fmla="*/ 37 h 63"/>
                    <a:gd name="T6" fmla="*/ 4 w 18"/>
                    <a:gd name="T7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63">
                      <a:moveTo>
                        <a:pt x="4" y="63"/>
                      </a:moveTo>
                      <a:cubicBezTo>
                        <a:pt x="4" y="63"/>
                        <a:pt x="18" y="28"/>
                        <a:pt x="16" y="15"/>
                      </a:cubicBezTo>
                      <a:cubicBezTo>
                        <a:pt x="14" y="0"/>
                        <a:pt x="0" y="37"/>
                        <a:pt x="0" y="37"/>
                      </a:cubicBezTo>
                      <a:lnTo>
                        <a:pt x="4" y="63"/>
                      </a:lnTo>
                      <a:close/>
                    </a:path>
                  </a:pathLst>
                </a:custGeom>
                <a:solidFill>
                  <a:srgbClr val="97D4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6" name="Freeform 747">
                  <a:extLst>
                    <a:ext uri="{FF2B5EF4-FFF2-40B4-BE49-F238E27FC236}">
                      <a16:creationId xmlns:a16="http://schemas.microsoft.com/office/drawing/2014/main" id="{31C37D32-0C84-4C97-ABC5-60EAF6AD82D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75988" y="3736976"/>
                  <a:ext cx="136525" cy="430213"/>
                </a:xfrm>
                <a:custGeom>
                  <a:avLst/>
                  <a:gdLst>
                    <a:gd name="T0" fmla="*/ 55 w 110"/>
                    <a:gd name="T1" fmla="*/ 339 h 344"/>
                    <a:gd name="T2" fmla="*/ 41 w 110"/>
                    <a:gd name="T3" fmla="*/ 317 h 344"/>
                    <a:gd name="T4" fmla="*/ 64 w 110"/>
                    <a:gd name="T5" fmla="*/ 145 h 344"/>
                    <a:gd name="T6" fmla="*/ 71 w 110"/>
                    <a:gd name="T7" fmla="*/ 122 h 344"/>
                    <a:gd name="T8" fmla="*/ 110 w 110"/>
                    <a:gd name="T9" fmla="*/ 5 h 344"/>
                    <a:gd name="T10" fmla="*/ 37 w 110"/>
                    <a:gd name="T11" fmla="*/ 0 h 344"/>
                    <a:gd name="T12" fmla="*/ 30 w 110"/>
                    <a:gd name="T13" fmla="*/ 138 h 344"/>
                    <a:gd name="T14" fmla="*/ 27 w 110"/>
                    <a:gd name="T15" fmla="*/ 317 h 344"/>
                    <a:gd name="T16" fmla="*/ 26 w 110"/>
                    <a:gd name="T17" fmla="*/ 323 h 344"/>
                    <a:gd name="T18" fmla="*/ 51 w 110"/>
                    <a:gd name="T19" fmla="*/ 344 h 344"/>
                    <a:gd name="T20" fmla="*/ 55 w 110"/>
                    <a:gd name="T21" fmla="*/ 339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0" h="344">
                      <a:moveTo>
                        <a:pt x="55" y="339"/>
                      </a:moveTo>
                      <a:cubicBezTo>
                        <a:pt x="41" y="317"/>
                        <a:pt x="41" y="317"/>
                        <a:pt x="41" y="317"/>
                      </a:cubicBezTo>
                      <a:cubicBezTo>
                        <a:pt x="64" y="145"/>
                        <a:pt x="64" y="145"/>
                        <a:pt x="64" y="145"/>
                      </a:cubicBezTo>
                      <a:cubicBezTo>
                        <a:pt x="71" y="122"/>
                        <a:pt x="71" y="122"/>
                        <a:pt x="71" y="122"/>
                      </a:cubicBezTo>
                      <a:cubicBezTo>
                        <a:pt x="86" y="81"/>
                        <a:pt x="110" y="5"/>
                        <a:pt x="110" y="5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7" y="0"/>
                        <a:pt x="28" y="63"/>
                        <a:pt x="30" y="138"/>
                      </a:cubicBezTo>
                      <a:cubicBezTo>
                        <a:pt x="0" y="165"/>
                        <a:pt x="26" y="284"/>
                        <a:pt x="27" y="317"/>
                      </a:cubicBezTo>
                      <a:cubicBezTo>
                        <a:pt x="26" y="321"/>
                        <a:pt x="26" y="323"/>
                        <a:pt x="26" y="323"/>
                      </a:cubicBezTo>
                      <a:cubicBezTo>
                        <a:pt x="51" y="344"/>
                        <a:pt x="51" y="344"/>
                        <a:pt x="51" y="344"/>
                      </a:cubicBezTo>
                      <a:lnTo>
                        <a:pt x="55" y="339"/>
                      </a:ln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7" name="Freeform 748">
                  <a:extLst>
                    <a:ext uri="{FF2B5EF4-FFF2-40B4-BE49-F238E27FC236}">
                      <a16:creationId xmlns:a16="http://schemas.microsoft.com/office/drawing/2014/main" id="{D9F0417E-7D96-4801-97A2-42F815DC11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06150" y="4135438"/>
                  <a:ext cx="57150" cy="36513"/>
                </a:xfrm>
                <a:custGeom>
                  <a:avLst/>
                  <a:gdLst>
                    <a:gd name="T0" fmla="*/ 31 w 46"/>
                    <a:gd name="T1" fmla="*/ 19 h 30"/>
                    <a:gd name="T2" fmla="*/ 43 w 46"/>
                    <a:gd name="T3" fmla="*/ 25 h 30"/>
                    <a:gd name="T4" fmla="*/ 44 w 46"/>
                    <a:gd name="T5" fmla="*/ 30 h 30"/>
                    <a:gd name="T6" fmla="*/ 25 w 46"/>
                    <a:gd name="T7" fmla="*/ 30 h 30"/>
                    <a:gd name="T8" fmla="*/ 12 w 46"/>
                    <a:gd name="T9" fmla="*/ 18 h 30"/>
                    <a:gd name="T10" fmla="*/ 11 w 46"/>
                    <a:gd name="T11" fmla="*/ 30 h 30"/>
                    <a:gd name="T12" fmla="*/ 5 w 46"/>
                    <a:gd name="T13" fmla="*/ 29 h 30"/>
                    <a:gd name="T14" fmla="*/ 2 w 46"/>
                    <a:gd name="T15" fmla="*/ 9 h 30"/>
                    <a:gd name="T16" fmla="*/ 2 w 46"/>
                    <a:gd name="T17" fmla="*/ 1 h 30"/>
                    <a:gd name="T18" fmla="*/ 13 w 46"/>
                    <a:gd name="T19" fmla="*/ 10 h 30"/>
                    <a:gd name="T20" fmla="*/ 31 w 46"/>
                    <a:gd name="T21" fmla="*/ 1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30">
                      <a:moveTo>
                        <a:pt x="31" y="19"/>
                      </a:moveTo>
                      <a:cubicBezTo>
                        <a:pt x="34" y="21"/>
                        <a:pt x="42" y="25"/>
                        <a:pt x="43" y="25"/>
                      </a:cubicBezTo>
                      <a:cubicBezTo>
                        <a:pt x="46" y="26"/>
                        <a:pt x="44" y="30"/>
                        <a:pt x="44" y="30"/>
                      </a:cubicBezTo>
                      <a:cubicBezTo>
                        <a:pt x="44" y="30"/>
                        <a:pt x="29" y="29"/>
                        <a:pt x="25" y="30"/>
                      </a:cubicBezTo>
                      <a:cubicBezTo>
                        <a:pt x="22" y="29"/>
                        <a:pt x="12" y="18"/>
                        <a:pt x="12" y="18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5" y="29"/>
                        <a:pt x="5" y="29"/>
                        <a:pt x="5" y="29"/>
                      </a:cubicBezTo>
                      <a:cubicBezTo>
                        <a:pt x="5" y="29"/>
                        <a:pt x="5" y="18"/>
                        <a:pt x="2" y="9"/>
                      </a:cubicBezTo>
                      <a:cubicBezTo>
                        <a:pt x="0" y="4"/>
                        <a:pt x="2" y="1"/>
                        <a:pt x="2" y="1"/>
                      </a:cubicBezTo>
                      <a:cubicBezTo>
                        <a:pt x="2" y="1"/>
                        <a:pt x="6" y="0"/>
                        <a:pt x="13" y="10"/>
                      </a:cubicBezTo>
                      <a:cubicBezTo>
                        <a:pt x="21" y="20"/>
                        <a:pt x="28" y="19"/>
                        <a:pt x="31" y="19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8" name="Freeform 749">
                  <a:extLst>
                    <a:ext uri="{FF2B5EF4-FFF2-40B4-BE49-F238E27FC236}">
                      <a16:creationId xmlns:a16="http://schemas.microsoft.com/office/drawing/2014/main" id="{D0BF782A-79B3-486D-975F-BEC6D18F4C8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88688" y="3367088"/>
                  <a:ext cx="168274" cy="457200"/>
                </a:xfrm>
                <a:custGeom>
                  <a:avLst/>
                  <a:gdLst>
                    <a:gd name="T0" fmla="*/ 123 w 134"/>
                    <a:gd name="T1" fmla="*/ 357 h 367"/>
                    <a:gd name="T2" fmla="*/ 124 w 134"/>
                    <a:gd name="T3" fmla="*/ 187 h 367"/>
                    <a:gd name="T4" fmla="*/ 115 w 134"/>
                    <a:gd name="T5" fmla="*/ 111 h 367"/>
                    <a:gd name="T6" fmla="*/ 134 w 134"/>
                    <a:gd name="T7" fmla="*/ 64 h 367"/>
                    <a:gd name="T8" fmla="*/ 129 w 134"/>
                    <a:gd name="T9" fmla="*/ 39 h 367"/>
                    <a:gd name="T10" fmla="*/ 98 w 134"/>
                    <a:gd name="T11" fmla="*/ 12 h 367"/>
                    <a:gd name="T12" fmla="*/ 62 w 134"/>
                    <a:gd name="T13" fmla="*/ 3 h 367"/>
                    <a:gd name="T14" fmla="*/ 15 w 134"/>
                    <a:gd name="T15" fmla="*/ 66 h 367"/>
                    <a:gd name="T16" fmla="*/ 49 w 134"/>
                    <a:gd name="T17" fmla="*/ 188 h 367"/>
                    <a:gd name="T18" fmla="*/ 3 w 134"/>
                    <a:gd name="T19" fmla="*/ 360 h 367"/>
                    <a:gd name="T20" fmla="*/ 123 w 134"/>
                    <a:gd name="T21" fmla="*/ 357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4" h="367">
                      <a:moveTo>
                        <a:pt x="123" y="357"/>
                      </a:moveTo>
                      <a:cubicBezTo>
                        <a:pt x="133" y="233"/>
                        <a:pt x="128" y="215"/>
                        <a:pt x="124" y="187"/>
                      </a:cubicBezTo>
                      <a:cubicBezTo>
                        <a:pt x="118" y="137"/>
                        <a:pt x="122" y="152"/>
                        <a:pt x="115" y="111"/>
                      </a:cubicBezTo>
                      <a:cubicBezTo>
                        <a:pt x="130" y="103"/>
                        <a:pt x="131" y="77"/>
                        <a:pt x="134" y="64"/>
                      </a:cubicBezTo>
                      <a:cubicBezTo>
                        <a:pt x="131" y="59"/>
                        <a:pt x="130" y="44"/>
                        <a:pt x="129" y="39"/>
                      </a:cubicBezTo>
                      <a:cubicBezTo>
                        <a:pt x="127" y="23"/>
                        <a:pt x="123" y="21"/>
                        <a:pt x="98" y="12"/>
                      </a:cubicBezTo>
                      <a:cubicBezTo>
                        <a:pt x="91" y="9"/>
                        <a:pt x="73" y="0"/>
                        <a:pt x="62" y="3"/>
                      </a:cubicBezTo>
                      <a:cubicBezTo>
                        <a:pt x="44" y="9"/>
                        <a:pt x="17" y="11"/>
                        <a:pt x="15" y="66"/>
                      </a:cubicBezTo>
                      <a:cubicBezTo>
                        <a:pt x="14" y="106"/>
                        <a:pt x="47" y="133"/>
                        <a:pt x="49" y="188"/>
                      </a:cubicBezTo>
                      <a:cubicBezTo>
                        <a:pt x="0" y="219"/>
                        <a:pt x="3" y="360"/>
                        <a:pt x="3" y="360"/>
                      </a:cubicBezTo>
                      <a:cubicBezTo>
                        <a:pt x="3" y="360"/>
                        <a:pt x="72" y="367"/>
                        <a:pt x="123" y="357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9" name="Freeform 750">
                  <a:extLst>
                    <a:ext uri="{FF2B5EF4-FFF2-40B4-BE49-F238E27FC236}">
                      <a16:creationId xmlns:a16="http://schemas.microsoft.com/office/drawing/2014/main" id="{9BE2C290-5766-416F-A1DE-B9CE14B507D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9650" y="3363913"/>
                  <a:ext cx="69850" cy="92075"/>
                </a:xfrm>
                <a:custGeom>
                  <a:avLst/>
                  <a:gdLst>
                    <a:gd name="T0" fmla="*/ 50 w 56"/>
                    <a:gd name="T1" fmla="*/ 74 h 74"/>
                    <a:gd name="T2" fmla="*/ 0 w 56"/>
                    <a:gd name="T3" fmla="*/ 11 h 74"/>
                    <a:gd name="T4" fmla="*/ 24 w 56"/>
                    <a:gd name="T5" fmla="*/ 12 h 74"/>
                    <a:gd name="T6" fmla="*/ 50 w 56"/>
                    <a:gd name="T7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74">
                      <a:moveTo>
                        <a:pt x="50" y="74"/>
                      </a:moveTo>
                      <a:cubicBezTo>
                        <a:pt x="50" y="74"/>
                        <a:pt x="31" y="39"/>
                        <a:pt x="0" y="11"/>
                      </a:cubicBezTo>
                      <a:cubicBezTo>
                        <a:pt x="3" y="0"/>
                        <a:pt x="8" y="4"/>
                        <a:pt x="24" y="12"/>
                      </a:cubicBezTo>
                      <a:cubicBezTo>
                        <a:pt x="56" y="37"/>
                        <a:pt x="50" y="74"/>
                        <a:pt x="50" y="74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0" name="Freeform 751">
                  <a:extLst>
                    <a:ext uri="{FF2B5EF4-FFF2-40B4-BE49-F238E27FC236}">
                      <a16:creationId xmlns:a16="http://schemas.microsoft.com/office/drawing/2014/main" id="{B0D7C3E6-CD35-4935-8DE3-ADD5A15595D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83938" y="3363913"/>
                  <a:ext cx="79375" cy="115888"/>
                </a:xfrm>
                <a:custGeom>
                  <a:avLst/>
                  <a:gdLst>
                    <a:gd name="T0" fmla="*/ 37 w 63"/>
                    <a:gd name="T1" fmla="*/ 93 h 93"/>
                    <a:gd name="T2" fmla="*/ 11 w 63"/>
                    <a:gd name="T3" fmla="*/ 15 h 93"/>
                    <a:gd name="T4" fmla="*/ 7 w 63"/>
                    <a:gd name="T5" fmla="*/ 4 h 93"/>
                    <a:gd name="T6" fmla="*/ 37 w 63"/>
                    <a:gd name="T7" fmla="*/ 93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93">
                      <a:moveTo>
                        <a:pt x="37" y="93"/>
                      </a:moveTo>
                      <a:cubicBezTo>
                        <a:pt x="37" y="93"/>
                        <a:pt x="47" y="47"/>
                        <a:pt x="11" y="15"/>
                      </a:cubicBezTo>
                      <a:cubicBezTo>
                        <a:pt x="0" y="6"/>
                        <a:pt x="2" y="0"/>
                        <a:pt x="7" y="4"/>
                      </a:cubicBezTo>
                      <a:cubicBezTo>
                        <a:pt x="63" y="44"/>
                        <a:pt x="37" y="93"/>
                        <a:pt x="37" y="93"/>
                      </a:cubicBezTo>
                      <a:close/>
                    </a:path>
                  </a:pathLst>
                </a:custGeom>
                <a:solidFill>
                  <a:srgbClr val="BDE4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1" name="Freeform 752">
                  <a:extLst>
                    <a:ext uri="{FF2B5EF4-FFF2-40B4-BE49-F238E27FC236}">
                      <a16:creationId xmlns:a16="http://schemas.microsoft.com/office/drawing/2014/main" id="{457F37BA-5D70-4E59-9B42-14985025FAB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9650" y="3302001"/>
                  <a:ext cx="74613" cy="88900"/>
                </a:xfrm>
                <a:custGeom>
                  <a:avLst/>
                  <a:gdLst>
                    <a:gd name="T0" fmla="*/ 0 w 60"/>
                    <a:gd name="T1" fmla="*/ 52 h 71"/>
                    <a:gd name="T2" fmla="*/ 5 w 60"/>
                    <a:gd name="T3" fmla="*/ 18 h 71"/>
                    <a:gd name="T4" fmla="*/ 18 w 60"/>
                    <a:gd name="T5" fmla="*/ 0 h 71"/>
                    <a:gd name="T6" fmla="*/ 32 w 60"/>
                    <a:gd name="T7" fmla="*/ 21 h 71"/>
                    <a:gd name="T8" fmla="*/ 46 w 60"/>
                    <a:gd name="T9" fmla="*/ 31 h 71"/>
                    <a:gd name="T10" fmla="*/ 60 w 60"/>
                    <a:gd name="T11" fmla="*/ 31 h 71"/>
                    <a:gd name="T12" fmla="*/ 30 w 60"/>
                    <a:gd name="T13" fmla="*/ 71 h 71"/>
                    <a:gd name="T14" fmla="*/ 0 w 60"/>
                    <a:gd name="T15" fmla="*/ 5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71">
                      <a:moveTo>
                        <a:pt x="0" y="52"/>
                      </a:moveTo>
                      <a:cubicBezTo>
                        <a:pt x="9" y="36"/>
                        <a:pt x="5" y="18"/>
                        <a:pt x="5" y="1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0"/>
                        <a:pt x="27" y="13"/>
                        <a:pt x="32" y="21"/>
                      </a:cubicBezTo>
                      <a:cubicBezTo>
                        <a:pt x="35" y="27"/>
                        <a:pt x="42" y="31"/>
                        <a:pt x="46" y="31"/>
                      </a:cubicBezTo>
                      <a:cubicBezTo>
                        <a:pt x="54" y="31"/>
                        <a:pt x="56" y="31"/>
                        <a:pt x="60" y="31"/>
                      </a:cubicBezTo>
                      <a:cubicBezTo>
                        <a:pt x="48" y="35"/>
                        <a:pt x="35" y="40"/>
                        <a:pt x="30" y="71"/>
                      </a:cubicBezTo>
                      <a:cubicBezTo>
                        <a:pt x="12" y="67"/>
                        <a:pt x="6" y="60"/>
                        <a:pt x="0" y="52"/>
                      </a:cubicBezTo>
                      <a:close/>
                    </a:path>
                  </a:pathLst>
                </a:custGeom>
                <a:solidFill>
                  <a:srgbClr val="BEE5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2" name="Freeform 753">
                  <a:extLst>
                    <a:ext uri="{FF2B5EF4-FFF2-40B4-BE49-F238E27FC236}">
                      <a16:creationId xmlns:a16="http://schemas.microsoft.com/office/drawing/2014/main" id="{C5CD110B-FD5C-4F99-AE3E-CD334971A3E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83938" y="3257551"/>
                  <a:ext cx="68263" cy="85725"/>
                </a:xfrm>
                <a:custGeom>
                  <a:avLst/>
                  <a:gdLst>
                    <a:gd name="T0" fmla="*/ 48 w 55"/>
                    <a:gd name="T1" fmla="*/ 67 h 68"/>
                    <a:gd name="T2" fmla="*/ 33 w 55"/>
                    <a:gd name="T3" fmla="*/ 68 h 68"/>
                    <a:gd name="T4" fmla="*/ 18 w 55"/>
                    <a:gd name="T5" fmla="*/ 56 h 68"/>
                    <a:gd name="T6" fmla="*/ 12 w 55"/>
                    <a:gd name="T7" fmla="*/ 49 h 68"/>
                    <a:gd name="T8" fmla="*/ 5 w 55"/>
                    <a:gd name="T9" fmla="*/ 45 h 68"/>
                    <a:gd name="T10" fmla="*/ 7 w 55"/>
                    <a:gd name="T11" fmla="*/ 34 h 68"/>
                    <a:gd name="T12" fmla="*/ 6 w 55"/>
                    <a:gd name="T13" fmla="*/ 5 h 68"/>
                    <a:gd name="T14" fmla="*/ 20 w 55"/>
                    <a:gd name="T15" fmla="*/ 0 h 68"/>
                    <a:gd name="T16" fmla="*/ 37 w 55"/>
                    <a:gd name="T17" fmla="*/ 9 h 68"/>
                    <a:gd name="T18" fmla="*/ 55 w 55"/>
                    <a:gd name="T19" fmla="*/ 39 h 68"/>
                    <a:gd name="T20" fmla="*/ 53 w 55"/>
                    <a:gd name="T21" fmla="*/ 41 h 68"/>
                    <a:gd name="T22" fmla="*/ 50 w 55"/>
                    <a:gd name="T23" fmla="*/ 43 h 68"/>
                    <a:gd name="T24" fmla="*/ 50 w 55"/>
                    <a:gd name="T25" fmla="*/ 63 h 68"/>
                    <a:gd name="T26" fmla="*/ 48 w 55"/>
                    <a:gd name="T27" fmla="*/ 6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5" h="68">
                      <a:moveTo>
                        <a:pt x="48" y="67"/>
                      </a:moveTo>
                      <a:cubicBezTo>
                        <a:pt x="44" y="68"/>
                        <a:pt x="40" y="68"/>
                        <a:pt x="33" y="68"/>
                      </a:cubicBezTo>
                      <a:cubicBezTo>
                        <a:pt x="24" y="68"/>
                        <a:pt x="18" y="56"/>
                        <a:pt x="18" y="56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2" y="49"/>
                        <a:pt x="8" y="48"/>
                        <a:pt x="5" y="45"/>
                      </a:cubicBezTo>
                      <a:cubicBezTo>
                        <a:pt x="4" y="43"/>
                        <a:pt x="0" y="37"/>
                        <a:pt x="7" y="34"/>
                      </a:cubicBezTo>
                      <a:cubicBezTo>
                        <a:pt x="17" y="28"/>
                        <a:pt x="6" y="5"/>
                        <a:pt x="6" y="5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55" y="39"/>
                        <a:pt x="55" y="39"/>
                        <a:pt x="55" y="39"/>
                      </a:cubicBezTo>
                      <a:cubicBezTo>
                        <a:pt x="55" y="39"/>
                        <a:pt x="55" y="41"/>
                        <a:pt x="53" y="41"/>
                      </a:cubicBezTo>
                      <a:cubicBezTo>
                        <a:pt x="51" y="42"/>
                        <a:pt x="50" y="43"/>
                        <a:pt x="50" y="43"/>
                      </a:cubicBezTo>
                      <a:cubicBezTo>
                        <a:pt x="50" y="43"/>
                        <a:pt x="50" y="60"/>
                        <a:pt x="50" y="63"/>
                      </a:cubicBezTo>
                      <a:cubicBezTo>
                        <a:pt x="50" y="65"/>
                        <a:pt x="50" y="67"/>
                        <a:pt x="48" y="67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3" name="Freeform 754">
                  <a:extLst>
                    <a:ext uri="{FF2B5EF4-FFF2-40B4-BE49-F238E27FC236}">
                      <a16:creationId xmlns:a16="http://schemas.microsoft.com/office/drawing/2014/main" id="{56750C06-BF06-4F39-ADAE-5D55348461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55363" y="3248026"/>
                  <a:ext cx="77788" cy="77788"/>
                </a:xfrm>
                <a:custGeom>
                  <a:avLst/>
                  <a:gdLst>
                    <a:gd name="T0" fmla="*/ 4 w 62"/>
                    <a:gd name="T1" fmla="*/ 36 h 63"/>
                    <a:gd name="T2" fmla="*/ 5 w 62"/>
                    <a:gd name="T3" fmla="*/ 31 h 63"/>
                    <a:gd name="T4" fmla="*/ 25 w 62"/>
                    <a:gd name="T5" fmla="*/ 8 h 63"/>
                    <a:gd name="T6" fmla="*/ 61 w 62"/>
                    <a:gd name="T7" fmla="*/ 17 h 63"/>
                    <a:gd name="T8" fmla="*/ 42 w 62"/>
                    <a:gd name="T9" fmla="*/ 29 h 63"/>
                    <a:gd name="T10" fmla="*/ 34 w 62"/>
                    <a:gd name="T11" fmla="*/ 42 h 63"/>
                    <a:gd name="T12" fmla="*/ 27 w 62"/>
                    <a:gd name="T13" fmla="*/ 50 h 63"/>
                    <a:gd name="T14" fmla="*/ 16 w 62"/>
                    <a:gd name="T15" fmla="*/ 63 h 63"/>
                    <a:gd name="T16" fmla="*/ 4 w 62"/>
                    <a:gd name="T17" fmla="*/ 3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" h="63">
                      <a:moveTo>
                        <a:pt x="4" y="36"/>
                      </a:move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5" y="31"/>
                        <a:pt x="3" y="15"/>
                        <a:pt x="25" y="8"/>
                      </a:cubicBezTo>
                      <a:cubicBezTo>
                        <a:pt x="49" y="0"/>
                        <a:pt x="62" y="11"/>
                        <a:pt x="61" y="17"/>
                      </a:cubicBezTo>
                      <a:cubicBezTo>
                        <a:pt x="56" y="18"/>
                        <a:pt x="40" y="17"/>
                        <a:pt x="42" y="29"/>
                      </a:cubicBezTo>
                      <a:cubicBezTo>
                        <a:pt x="43" y="42"/>
                        <a:pt x="35" y="42"/>
                        <a:pt x="34" y="42"/>
                      </a:cubicBezTo>
                      <a:cubicBezTo>
                        <a:pt x="33" y="42"/>
                        <a:pt x="27" y="44"/>
                        <a:pt x="27" y="50"/>
                      </a:cubicBezTo>
                      <a:cubicBezTo>
                        <a:pt x="28" y="57"/>
                        <a:pt x="20" y="62"/>
                        <a:pt x="16" y="63"/>
                      </a:cubicBezTo>
                      <a:cubicBezTo>
                        <a:pt x="0" y="48"/>
                        <a:pt x="4" y="36"/>
                        <a:pt x="4" y="36"/>
                      </a:cubicBezTo>
                      <a:close/>
                    </a:path>
                  </a:pathLst>
                </a:custGeom>
                <a:solidFill>
                  <a:srgbClr val="5B47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4" name="Freeform 755">
                  <a:extLst>
                    <a:ext uri="{FF2B5EF4-FFF2-40B4-BE49-F238E27FC236}">
                      <a16:creationId xmlns:a16="http://schemas.microsoft.com/office/drawing/2014/main" id="{9CD158C1-A61E-41E7-A14E-E8966BB8BCC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3625" y="3287713"/>
                  <a:ext cx="14288" cy="7938"/>
                </a:xfrm>
                <a:custGeom>
                  <a:avLst/>
                  <a:gdLst>
                    <a:gd name="T0" fmla="*/ 10 w 11"/>
                    <a:gd name="T1" fmla="*/ 3 h 7"/>
                    <a:gd name="T2" fmla="*/ 8 w 11"/>
                    <a:gd name="T3" fmla="*/ 6 h 7"/>
                    <a:gd name="T4" fmla="*/ 1 w 11"/>
                    <a:gd name="T5" fmla="*/ 7 h 7"/>
                    <a:gd name="T6" fmla="*/ 9 w 11"/>
                    <a:gd name="T7" fmla="*/ 1 h 7"/>
                    <a:gd name="T8" fmla="*/ 10 w 11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7">
                      <a:moveTo>
                        <a:pt x="10" y="3"/>
                      </a:moveTo>
                      <a:cubicBezTo>
                        <a:pt x="11" y="5"/>
                        <a:pt x="10" y="6"/>
                        <a:pt x="8" y="6"/>
                      </a:cubicBezTo>
                      <a:cubicBezTo>
                        <a:pt x="6" y="6"/>
                        <a:pt x="4" y="6"/>
                        <a:pt x="1" y="7"/>
                      </a:cubicBezTo>
                      <a:cubicBezTo>
                        <a:pt x="0" y="7"/>
                        <a:pt x="4" y="4"/>
                        <a:pt x="9" y="1"/>
                      </a:cubicBezTo>
                      <a:cubicBezTo>
                        <a:pt x="11" y="0"/>
                        <a:pt x="10" y="1"/>
                        <a:pt x="10" y="3"/>
                      </a:cubicBezTo>
                      <a:close/>
                    </a:path>
                  </a:pathLst>
                </a:custGeom>
                <a:solidFill>
                  <a:srgbClr val="2328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5" name="Freeform 756">
                  <a:extLst>
                    <a:ext uri="{FF2B5EF4-FFF2-40B4-BE49-F238E27FC236}">
                      <a16:creationId xmlns:a16="http://schemas.microsoft.com/office/drawing/2014/main" id="{14486ED3-3421-4A66-BC63-EC71DE6799E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12500" y="3284538"/>
                  <a:ext cx="46038" cy="138113"/>
                </a:xfrm>
                <a:custGeom>
                  <a:avLst/>
                  <a:gdLst>
                    <a:gd name="T0" fmla="*/ 37 w 37"/>
                    <a:gd name="T1" fmla="*/ 2 h 111"/>
                    <a:gd name="T2" fmla="*/ 8 w 37"/>
                    <a:gd name="T3" fmla="*/ 13 h 111"/>
                    <a:gd name="T4" fmla="*/ 9 w 37"/>
                    <a:gd name="T5" fmla="*/ 52 h 111"/>
                    <a:gd name="T6" fmla="*/ 1 w 37"/>
                    <a:gd name="T7" fmla="*/ 85 h 111"/>
                    <a:gd name="T8" fmla="*/ 15 w 37"/>
                    <a:gd name="T9" fmla="*/ 109 h 111"/>
                    <a:gd name="T10" fmla="*/ 30 w 37"/>
                    <a:gd name="T11" fmla="*/ 74 h 111"/>
                    <a:gd name="T12" fmla="*/ 27 w 37"/>
                    <a:gd name="T13" fmla="*/ 43 h 111"/>
                    <a:gd name="T14" fmla="*/ 25 w 37"/>
                    <a:gd name="T15" fmla="*/ 14 h 111"/>
                    <a:gd name="T16" fmla="*/ 37 w 37"/>
                    <a:gd name="T17" fmla="*/ 8 h 111"/>
                    <a:gd name="T18" fmla="*/ 37 w 37"/>
                    <a:gd name="T19" fmla="*/ 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111">
                      <a:moveTo>
                        <a:pt x="37" y="2"/>
                      </a:moveTo>
                      <a:cubicBezTo>
                        <a:pt x="37" y="2"/>
                        <a:pt x="18" y="0"/>
                        <a:pt x="8" y="13"/>
                      </a:cubicBezTo>
                      <a:cubicBezTo>
                        <a:pt x="0" y="24"/>
                        <a:pt x="4" y="35"/>
                        <a:pt x="9" y="52"/>
                      </a:cubicBezTo>
                      <a:cubicBezTo>
                        <a:pt x="14" y="71"/>
                        <a:pt x="0" y="69"/>
                        <a:pt x="1" y="85"/>
                      </a:cubicBezTo>
                      <a:cubicBezTo>
                        <a:pt x="3" y="101"/>
                        <a:pt x="11" y="109"/>
                        <a:pt x="15" y="109"/>
                      </a:cubicBezTo>
                      <a:cubicBezTo>
                        <a:pt x="25" y="111"/>
                        <a:pt x="20" y="94"/>
                        <a:pt x="30" y="74"/>
                      </a:cubicBezTo>
                      <a:cubicBezTo>
                        <a:pt x="37" y="61"/>
                        <a:pt x="34" y="57"/>
                        <a:pt x="27" y="43"/>
                      </a:cubicBezTo>
                      <a:cubicBezTo>
                        <a:pt x="24" y="36"/>
                        <a:pt x="20" y="22"/>
                        <a:pt x="25" y="14"/>
                      </a:cubicBezTo>
                      <a:cubicBezTo>
                        <a:pt x="28" y="7"/>
                        <a:pt x="37" y="8"/>
                        <a:pt x="37" y="8"/>
                      </a:cubicBezTo>
                      <a:lnTo>
                        <a:pt x="37" y="2"/>
                      </a:lnTo>
                      <a:close/>
                    </a:path>
                  </a:pathLst>
                </a:custGeom>
                <a:solidFill>
                  <a:srgbClr val="5B47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6" name="Freeform 757">
                  <a:extLst>
                    <a:ext uri="{FF2B5EF4-FFF2-40B4-BE49-F238E27FC236}">
                      <a16:creationId xmlns:a16="http://schemas.microsoft.com/office/drawing/2014/main" id="{A68BDEFE-8AD8-4916-B3D6-857193ADDD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55363" y="3284538"/>
                  <a:ext cx="7938" cy="11113"/>
                </a:xfrm>
                <a:custGeom>
                  <a:avLst/>
                  <a:gdLst>
                    <a:gd name="T0" fmla="*/ 5 w 6"/>
                    <a:gd name="T1" fmla="*/ 7 h 10"/>
                    <a:gd name="T2" fmla="*/ 3 w 6"/>
                    <a:gd name="T3" fmla="*/ 9 h 10"/>
                    <a:gd name="T4" fmla="*/ 1 w 6"/>
                    <a:gd name="T5" fmla="*/ 7 h 10"/>
                    <a:gd name="T6" fmla="*/ 1 w 6"/>
                    <a:gd name="T7" fmla="*/ 2 h 10"/>
                    <a:gd name="T8" fmla="*/ 4 w 6"/>
                    <a:gd name="T9" fmla="*/ 0 h 10"/>
                    <a:gd name="T10" fmla="*/ 6 w 6"/>
                    <a:gd name="T11" fmla="*/ 2 h 10"/>
                    <a:gd name="T12" fmla="*/ 5 w 6"/>
                    <a:gd name="T13" fmla="*/ 7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10">
                      <a:moveTo>
                        <a:pt x="5" y="7"/>
                      </a:moveTo>
                      <a:cubicBezTo>
                        <a:pt x="5" y="9"/>
                        <a:pt x="4" y="10"/>
                        <a:pt x="3" y="9"/>
                      </a:cubicBezTo>
                      <a:cubicBezTo>
                        <a:pt x="1" y="9"/>
                        <a:pt x="0" y="8"/>
                        <a:pt x="1" y="7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4" y="0"/>
                      </a:cubicBezTo>
                      <a:cubicBezTo>
                        <a:pt x="5" y="0"/>
                        <a:pt x="6" y="1"/>
                        <a:pt x="6" y="2"/>
                      </a:cubicBezTo>
                      <a:lnTo>
                        <a:pt x="5" y="7"/>
                      </a:lnTo>
                      <a:close/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7" name="Freeform 758">
                  <a:extLst>
                    <a:ext uri="{FF2B5EF4-FFF2-40B4-BE49-F238E27FC236}">
                      <a16:creationId xmlns:a16="http://schemas.microsoft.com/office/drawing/2014/main" id="{07EC9BD7-D49D-464D-A8EE-DE20CD1FC87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33138" y="3476626"/>
                  <a:ext cx="19050" cy="73025"/>
                </a:xfrm>
                <a:custGeom>
                  <a:avLst/>
                  <a:gdLst>
                    <a:gd name="T0" fmla="*/ 6 w 16"/>
                    <a:gd name="T1" fmla="*/ 59 h 59"/>
                    <a:gd name="T2" fmla="*/ 12 w 16"/>
                    <a:gd name="T3" fmla="*/ 6 h 59"/>
                    <a:gd name="T4" fmla="*/ 0 w 16"/>
                    <a:gd name="T5" fmla="*/ 45 h 59"/>
                    <a:gd name="T6" fmla="*/ 6 w 16"/>
                    <a:gd name="T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59">
                      <a:moveTo>
                        <a:pt x="6" y="59"/>
                      </a:moveTo>
                      <a:cubicBezTo>
                        <a:pt x="6" y="59"/>
                        <a:pt x="16" y="11"/>
                        <a:pt x="12" y="6"/>
                      </a:cubicBezTo>
                      <a:cubicBezTo>
                        <a:pt x="8" y="0"/>
                        <a:pt x="0" y="45"/>
                        <a:pt x="0" y="45"/>
                      </a:cubicBezTo>
                      <a:lnTo>
                        <a:pt x="6" y="59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8" name="Freeform 759">
                  <a:extLst>
                    <a:ext uri="{FF2B5EF4-FFF2-40B4-BE49-F238E27FC236}">
                      <a16:creationId xmlns:a16="http://schemas.microsoft.com/office/drawing/2014/main" id="{9728C2FC-2634-40C3-9617-D140431E2B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83925" y="3371851"/>
                  <a:ext cx="82550" cy="234950"/>
                </a:xfrm>
                <a:custGeom>
                  <a:avLst/>
                  <a:gdLst>
                    <a:gd name="T0" fmla="*/ 0 w 66"/>
                    <a:gd name="T1" fmla="*/ 181 h 189"/>
                    <a:gd name="T2" fmla="*/ 7 w 66"/>
                    <a:gd name="T3" fmla="*/ 155 h 189"/>
                    <a:gd name="T4" fmla="*/ 14 w 66"/>
                    <a:gd name="T5" fmla="*/ 47 h 189"/>
                    <a:gd name="T6" fmla="*/ 31 w 66"/>
                    <a:gd name="T7" fmla="*/ 14 h 189"/>
                    <a:gd name="T8" fmla="*/ 65 w 66"/>
                    <a:gd name="T9" fmla="*/ 0 h 189"/>
                    <a:gd name="T10" fmla="*/ 60 w 66"/>
                    <a:gd name="T11" fmla="*/ 52 h 189"/>
                    <a:gd name="T12" fmla="*/ 27 w 66"/>
                    <a:gd name="T13" fmla="*/ 189 h 189"/>
                    <a:gd name="T14" fmla="*/ 0 w 66"/>
                    <a:gd name="T15" fmla="*/ 181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6" h="189">
                      <a:moveTo>
                        <a:pt x="0" y="181"/>
                      </a:moveTo>
                      <a:cubicBezTo>
                        <a:pt x="2" y="171"/>
                        <a:pt x="4" y="182"/>
                        <a:pt x="7" y="155"/>
                      </a:cubicBezTo>
                      <a:cubicBezTo>
                        <a:pt x="14" y="107"/>
                        <a:pt x="11" y="90"/>
                        <a:pt x="14" y="47"/>
                      </a:cubicBezTo>
                      <a:cubicBezTo>
                        <a:pt x="17" y="15"/>
                        <a:pt x="18" y="19"/>
                        <a:pt x="31" y="14"/>
                      </a:cubicBezTo>
                      <a:cubicBezTo>
                        <a:pt x="34" y="13"/>
                        <a:pt x="65" y="0"/>
                        <a:pt x="65" y="0"/>
                      </a:cubicBezTo>
                      <a:cubicBezTo>
                        <a:pt x="65" y="0"/>
                        <a:pt x="66" y="31"/>
                        <a:pt x="60" y="52"/>
                      </a:cubicBezTo>
                      <a:cubicBezTo>
                        <a:pt x="35" y="163"/>
                        <a:pt x="39" y="159"/>
                        <a:pt x="27" y="189"/>
                      </a:cubicBezTo>
                      <a:cubicBezTo>
                        <a:pt x="27" y="189"/>
                        <a:pt x="5" y="184"/>
                        <a:pt x="0" y="181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9" name="Freeform 760">
                  <a:extLst>
                    <a:ext uri="{FF2B5EF4-FFF2-40B4-BE49-F238E27FC236}">
                      <a16:creationId xmlns:a16="http://schemas.microsoft.com/office/drawing/2014/main" id="{46A45B8F-4637-4236-AE37-51736F5C20C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053763" y="3595688"/>
                  <a:ext cx="65088" cy="158750"/>
                </a:xfrm>
                <a:custGeom>
                  <a:avLst/>
                  <a:gdLst>
                    <a:gd name="T0" fmla="*/ 28 w 52"/>
                    <a:gd name="T1" fmla="*/ 79 h 127"/>
                    <a:gd name="T2" fmla="*/ 34 w 52"/>
                    <a:gd name="T3" fmla="*/ 107 h 127"/>
                    <a:gd name="T4" fmla="*/ 28 w 52"/>
                    <a:gd name="T5" fmla="*/ 103 h 127"/>
                    <a:gd name="T6" fmla="*/ 23 w 52"/>
                    <a:gd name="T7" fmla="*/ 96 h 127"/>
                    <a:gd name="T8" fmla="*/ 11 w 52"/>
                    <a:gd name="T9" fmla="*/ 115 h 127"/>
                    <a:gd name="T10" fmla="*/ 12 w 52"/>
                    <a:gd name="T11" fmla="*/ 119 h 127"/>
                    <a:gd name="T12" fmla="*/ 11 w 52"/>
                    <a:gd name="T13" fmla="*/ 127 h 127"/>
                    <a:gd name="T14" fmla="*/ 6 w 52"/>
                    <a:gd name="T15" fmla="*/ 116 h 127"/>
                    <a:gd name="T16" fmla="*/ 7 w 52"/>
                    <a:gd name="T17" fmla="*/ 125 h 127"/>
                    <a:gd name="T18" fmla="*/ 4 w 52"/>
                    <a:gd name="T19" fmla="*/ 127 h 127"/>
                    <a:gd name="T20" fmla="*/ 1 w 52"/>
                    <a:gd name="T21" fmla="*/ 107 h 127"/>
                    <a:gd name="T22" fmla="*/ 15 w 52"/>
                    <a:gd name="T23" fmla="*/ 82 h 127"/>
                    <a:gd name="T24" fmla="*/ 25 w 52"/>
                    <a:gd name="T25" fmla="*/ 2 h 127"/>
                    <a:gd name="T26" fmla="*/ 51 w 52"/>
                    <a:gd name="T27" fmla="*/ 7 h 127"/>
                    <a:gd name="T28" fmla="*/ 28 w 52"/>
                    <a:gd name="T29" fmla="*/ 7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2" h="127">
                      <a:moveTo>
                        <a:pt x="28" y="79"/>
                      </a:moveTo>
                      <a:cubicBezTo>
                        <a:pt x="29" y="90"/>
                        <a:pt x="34" y="107"/>
                        <a:pt x="34" y="107"/>
                      </a:cubicBezTo>
                      <a:cubicBezTo>
                        <a:pt x="34" y="107"/>
                        <a:pt x="29" y="107"/>
                        <a:pt x="28" y="103"/>
                      </a:cubicBezTo>
                      <a:cubicBezTo>
                        <a:pt x="26" y="97"/>
                        <a:pt x="23" y="96"/>
                        <a:pt x="23" y="96"/>
                      </a:cubicBezTo>
                      <a:cubicBezTo>
                        <a:pt x="11" y="115"/>
                        <a:pt x="11" y="115"/>
                        <a:pt x="11" y="115"/>
                      </a:cubicBezTo>
                      <a:cubicBezTo>
                        <a:pt x="11" y="115"/>
                        <a:pt x="11" y="116"/>
                        <a:pt x="12" y="119"/>
                      </a:cubicBezTo>
                      <a:cubicBezTo>
                        <a:pt x="14" y="125"/>
                        <a:pt x="11" y="127"/>
                        <a:pt x="11" y="127"/>
                      </a:cubicBezTo>
                      <a:cubicBezTo>
                        <a:pt x="6" y="116"/>
                        <a:pt x="6" y="116"/>
                        <a:pt x="6" y="116"/>
                      </a:cubicBezTo>
                      <a:cubicBezTo>
                        <a:pt x="6" y="116"/>
                        <a:pt x="8" y="123"/>
                        <a:pt x="7" y="125"/>
                      </a:cubicBezTo>
                      <a:cubicBezTo>
                        <a:pt x="7" y="126"/>
                        <a:pt x="5" y="127"/>
                        <a:pt x="4" y="127"/>
                      </a:cubicBezTo>
                      <a:cubicBezTo>
                        <a:pt x="2" y="118"/>
                        <a:pt x="0" y="108"/>
                        <a:pt x="1" y="107"/>
                      </a:cubicBezTo>
                      <a:cubicBezTo>
                        <a:pt x="2" y="105"/>
                        <a:pt x="15" y="82"/>
                        <a:pt x="15" y="8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40" y="0"/>
                        <a:pt x="51" y="7"/>
                      </a:cubicBezTo>
                      <a:cubicBezTo>
                        <a:pt x="52" y="7"/>
                        <a:pt x="27" y="79"/>
                        <a:pt x="28" y="79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0" name="Freeform 761">
                  <a:extLst>
                    <a:ext uri="{FF2B5EF4-FFF2-40B4-BE49-F238E27FC236}">
                      <a16:creationId xmlns:a16="http://schemas.microsoft.com/office/drawing/2014/main" id="{82FFE519-8AE8-48C1-A4D6-5F1C26A617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31563" y="3408363"/>
                  <a:ext cx="49213" cy="155575"/>
                </a:xfrm>
                <a:custGeom>
                  <a:avLst/>
                  <a:gdLst>
                    <a:gd name="T0" fmla="*/ 10 w 31"/>
                    <a:gd name="T1" fmla="*/ 98 h 98"/>
                    <a:gd name="T2" fmla="*/ 0 w 31"/>
                    <a:gd name="T3" fmla="*/ 96 h 98"/>
                    <a:gd name="T4" fmla="*/ 20 w 31"/>
                    <a:gd name="T5" fmla="*/ 0 h 98"/>
                    <a:gd name="T6" fmla="*/ 31 w 31"/>
                    <a:gd name="T7" fmla="*/ 2 h 98"/>
                    <a:gd name="T8" fmla="*/ 10 w 31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98">
                      <a:moveTo>
                        <a:pt x="10" y="98"/>
                      </a:moveTo>
                      <a:lnTo>
                        <a:pt x="0" y="96"/>
                      </a:lnTo>
                      <a:lnTo>
                        <a:pt x="20" y="0"/>
                      </a:lnTo>
                      <a:lnTo>
                        <a:pt x="31" y="2"/>
                      </a:lnTo>
                      <a:lnTo>
                        <a:pt x="10" y="9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1" name="Freeform 762">
                  <a:extLst>
                    <a:ext uri="{FF2B5EF4-FFF2-40B4-BE49-F238E27FC236}">
                      <a16:creationId xmlns:a16="http://schemas.microsoft.com/office/drawing/2014/main" id="{E74B0644-D06C-4077-B82F-44859FEC082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45850" y="3409951"/>
                  <a:ext cx="42863" cy="155575"/>
                </a:xfrm>
                <a:custGeom>
                  <a:avLst/>
                  <a:gdLst>
                    <a:gd name="T0" fmla="*/ 3 w 27"/>
                    <a:gd name="T1" fmla="*/ 98 h 98"/>
                    <a:gd name="T2" fmla="*/ 0 w 27"/>
                    <a:gd name="T3" fmla="*/ 97 h 98"/>
                    <a:gd name="T4" fmla="*/ 21 w 27"/>
                    <a:gd name="T5" fmla="*/ 0 h 98"/>
                    <a:gd name="T6" fmla="*/ 24 w 27"/>
                    <a:gd name="T7" fmla="*/ 1 h 98"/>
                    <a:gd name="T8" fmla="*/ 27 w 27"/>
                    <a:gd name="T9" fmla="*/ 12 h 98"/>
                    <a:gd name="T10" fmla="*/ 11 w 27"/>
                    <a:gd name="T11" fmla="*/ 84 h 98"/>
                    <a:gd name="T12" fmla="*/ 3 w 27"/>
                    <a:gd name="T13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98">
                      <a:moveTo>
                        <a:pt x="3" y="98"/>
                      </a:moveTo>
                      <a:lnTo>
                        <a:pt x="0" y="97"/>
                      </a:lnTo>
                      <a:lnTo>
                        <a:pt x="21" y="0"/>
                      </a:lnTo>
                      <a:lnTo>
                        <a:pt x="24" y="1"/>
                      </a:lnTo>
                      <a:lnTo>
                        <a:pt x="27" y="12"/>
                      </a:lnTo>
                      <a:lnTo>
                        <a:pt x="11" y="84"/>
                      </a:lnTo>
                      <a:lnTo>
                        <a:pt x="3" y="98"/>
                      </a:lnTo>
                      <a:close/>
                    </a:path>
                  </a:pathLst>
                </a:custGeom>
                <a:solidFill>
                  <a:srgbClr val="65BF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2" name="Freeform 763">
                  <a:extLst>
                    <a:ext uri="{FF2B5EF4-FFF2-40B4-BE49-F238E27FC236}">
                      <a16:creationId xmlns:a16="http://schemas.microsoft.com/office/drawing/2014/main" id="{0D9D714E-F3A5-40B9-AAD9-239A5360F63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9975" y="3406776"/>
                  <a:ext cx="38100" cy="155575"/>
                </a:xfrm>
                <a:custGeom>
                  <a:avLst/>
                  <a:gdLst>
                    <a:gd name="T0" fmla="*/ 3 w 24"/>
                    <a:gd name="T1" fmla="*/ 98 h 98"/>
                    <a:gd name="T2" fmla="*/ 0 w 24"/>
                    <a:gd name="T3" fmla="*/ 97 h 98"/>
                    <a:gd name="T4" fmla="*/ 21 w 24"/>
                    <a:gd name="T5" fmla="*/ 0 h 98"/>
                    <a:gd name="T6" fmla="*/ 24 w 24"/>
                    <a:gd name="T7" fmla="*/ 1 h 98"/>
                    <a:gd name="T8" fmla="*/ 3 w 24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98">
                      <a:moveTo>
                        <a:pt x="3" y="98"/>
                      </a:moveTo>
                      <a:lnTo>
                        <a:pt x="0" y="97"/>
                      </a:lnTo>
                      <a:lnTo>
                        <a:pt x="21" y="0"/>
                      </a:lnTo>
                      <a:lnTo>
                        <a:pt x="24" y="1"/>
                      </a:lnTo>
                      <a:lnTo>
                        <a:pt x="3" y="98"/>
                      </a:lnTo>
                      <a:close/>
                    </a:path>
                  </a:pathLst>
                </a:custGeom>
                <a:solidFill>
                  <a:srgbClr val="65BF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3" name="Freeform 764">
                  <a:extLst>
                    <a:ext uri="{FF2B5EF4-FFF2-40B4-BE49-F238E27FC236}">
                      <a16:creationId xmlns:a16="http://schemas.microsoft.com/office/drawing/2014/main" id="{BBE28F61-D5C1-4DC8-AD66-7324331246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9975" y="3498851"/>
                  <a:ext cx="44450" cy="42863"/>
                </a:xfrm>
                <a:custGeom>
                  <a:avLst/>
                  <a:gdLst>
                    <a:gd name="T0" fmla="*/ 27 w 36"/>
                    <a:gd name="T1" fmla="*/ 0 h 35"/>
                    <a:gd name="T2" fmla="*/ 33 w 36"/>
                    <a:gd name="T3" fmla="*/ 20 h 35"/>
                    <a:gd name="T4" fmla="*/ 23 w 36"/>
                    <a:gd name="T5" fmla="*/ 34 h 35"/>
                    <a:gd name="T6" fmla="*/ 5 w 36"/>
                    <a:gd name="T7" fmla="*/ 32 h 35"/>
                    <a:gd name="T8" fmla="*/ 4 w 36"/>
                    <a:gd name="T9" fmla="*/ 25 h 35"/>
                    <a:gd name="T10" fmla="*/ 3 w 36"/>
                    <a:gd name="T11" fmla="*/ 21 h 35"/>
                    <a:gd name="T12" fmla="*/ 6 w 36"/>
                    <a:gd name="T13" fmla="*/ 17 h 35"/>
                    <a:gd name="T14" fmla="*/ 7 w 36"/>
                    <a:gd name="T15" fmla="*/ 12 h 35"/>
                    <a:gd name="T16" fmla="*/ 23 w 36"/>
                    <a:gd name="T17" fmla="*/ 13 h 35"/>
                    <a:gd name="T18" fmla="*/ 23 w 36"/>
                    <a:gd name="T19" fmla="*/ 5 h 35"/>
                    <a:gd name="T20" fmla="*/ 27 w 36"/>
                    <a:gd name="T2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6" h="35">
                      <a:moveTo>
                        <a:pt x="27" y="0"/>
                      </a:moveTo>
                      <a:cubicBezTo>
                        <a:pt x="27" y="0"/>
                        <a:pt x="27" y="11"/>
                        <a:pt x="33" y="20"/>
                      </a:cubicBezTo>
                      <a:cubicBezTo>
                        <a:pt x="36" y="26"/>
                        <a:pt x="32" y="34"/>
                        <a:pt x="23" y="34"/>
                      </a:cubicBezTo>
                      <a:cubicBezTo>
                        <a:pt x="16" y="35"/>
                        <a:pt x="9" y="34"/>
                        <a:pt x="5" y="32"/>
                      </a:cubicBezTo>
                      <a:cubicBezTo>
                        <a:pt x="0" y="29"/>
                        <a:pt x="3" y="27"/>
                        <a:pt x="4" y="25"/>
                      </a:cubicBezTo>
                      <a:cubicBezTo>
                        <a:pt x="4" y="23"/>
                        <a:pt x="3" y="22"/>
                        <a:pt x="3" y="21"/>
                      </a:cubicBezTo>
                      <a:cubicBezTo>
                        <a:pt x="4" y="18"/>
                        <a:pt x="5" y="19"/>
                        <a:pt x="6" y="17"/>
                      </a:cubicBezTo>
                      <a:cubicBezTo>
                        <a:pt x="6" y="15"/>
                        <a:pt x="4" y="15"/>
                        <a:pt x="7" y="12"/>
                      </a:cubicBezTo>
                      <a:cubicBezTo>
                        <a:pt x="10" y="10"/>
                        <a:pt x="23" y="13"/>
                        <a:pt x="23" y="13"/>
                      </a:cubicBezTo>
                      <a:cubicBezTo>
                        <a:pt x="23" y="13"/>
                        <a:pt x="23" y="7"/>
                        <a:pt x="23" y="5"/>
                      </a:cubicBezTo>
                      <a:cubicBezTo>
                        <a:pt x="24" y="0"/>
                        <a:pt x="27" y="0"/>
                        <a:pt x="27" y="0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4" name="Freeform 765">
                  <a:extLst>
                    <a:ext uri="{FF2B5EF4-FFF2-40B4-BE49-F238E27FC236}">
                      <a16:creationId xmlns:a16="http://schemas.microsoft.com/office/drawing/2014/main" id="{646BADB4-12CA-4220-BA7C-1C0CE160480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34725" y="3622676"/>
                  <a:ext cx="53975" cy="15875"/>
                </a:xfrm>
                <a:custGeom>
                  <a:avLst/>
                  <a:gdLst>
                    <a:gd name="T0" fmla="*/ 34 w 44"/>
                    <a:gd name="T1" fmla="*/ 12 h 13"/>
                    <a:gd name="T2" fmla="*/ 5 w 44"/>
                    <a:gd name="T3" fmla="*/ 13 h 13"/>
                    <a:gd name="T4" fmla="*/ 1 w 44"/>
                    <a:gd name="T5" fmla="*/ 4 h 13"/>
                    <a:gd name="T6" fmla="*/ 44 w 44"/>
                    <a:gd name="T7" fmla="*/ 3 h 13"/>
                    <a:gd name="T8" fmla="*/ 34 w 44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3">
                      <a:moveTo>
                        <a:pt x="34" y="12"/>
                      </a:moveTo>
                      <a:cubicBezTo>
                        <a:pt x="26" y="12"/>
                        <a:pt x="9" y="13"/>
                        <a:pt x="5" y="13"/>
                      </a:cubicBezTo>
                      <a:cubicBezTo>
                        <a:pt x="1" y="13"/>
                        <a:pt x="0" y="6"/>
                        <a:pt x="1" y="4"/>
                      </a:cubicBezTo>
                      <a:cubicBezTo>
                        <a:pt x="19" y="0"/>
                        <a:pt x="44" y="3"/>
                        <a:pt x="44" y="3"/>
                      </a:cubicBezTo>
                      <a:cubicBezTo>
                        <a:pt x="44" y="3"/>
                        <a:pt x="43" y="11"/>
                        <a:pt x="34" y="12"/>
                      </a:cubicBezTo>
                      <a:close/>
                    </a:path>
                  </a:pathLst>
                </a:custGeom>
                <a:solidFill>
                  <a:srgbClr val="476E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5" name="Freeform 766">
                  <a:extLst>
                    <a:ext uri="{FF2B5EF4-FFF2-40B4-BE49-F238E27FC236}">
                      <a16:creationId xmlns:a16="http://schemas.microsoft.com/office/drawing/2014/main" id="{1E0D474C-1033-4620-8BFB-9B485E20C41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85525" y="3592513"/>
                  <a:ext cx="57150" cy="4763"/>
                </a:xfrm>
                <a:custGeom>
                  <a:avLst/>
                  <a:gdLst>
                    <a:gd name="T0" fmla="*/ 1 w 46"/>
                    <a:gd name="T1" fmla="*/ 4 h 4"/>
                    <a:gd name="T2" fmla="*/ 1 w 46"/>
                    <a:gd name="T3" fmla="*/ 4 h 4"/>
                    <a:gd name="T4" fmla="*/ 44 w 46"/>
                    <a:gd name="T5" fmla="*/ 4 h 4"/>
                    <a:gd name="T6" fmla="*/ 46 w 46"/>
                    <a:gd name="T7" fmla="*/ 3 h 4"/>
                    <a:gd name="T8" fmla="*/ 45 w 46"/>
                    <a:gd name="T9" fmla="*/ 1 h 4"/>
                    <a:gd name="T10" fmla="*/ 1 w 46"/>
                    <a:gd name="T11" fmla="*/ 1 h 4"/>
                    <a:gd name="T12" fmla="*/ 0 w 46"/>
                    <a:gd name="T13" fmla="*/ 3 h 4"/>
                    <a:gd name="T14" fmla="*/ 1 w 46"/>
                    <a:gd name="T1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20" y="3"/>
                        <a:pt x="44" y="4"/>
                      </a:cubicBezTo>
                      <a:cubicBezTo>
                        <a:pt x="45" y="4"/>
                        <a:pt x="46" y="3"/>
                        <a:pt x="46" y="3"/>
                      </a:cubicBezTo>
                      <a:cubicBezTo>
                        <a:pt x="46" y="2"/>
                        <a:pt x="45" y="1"/>
                        <a:pt x="45" y="1"/>
                      </a:cubicBezTo>
                      <a:cubicBezTo>
                        <a:pt x="20" y="0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solidFill>
                  <a:srgbClr val="4365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6" name="Freeform 767">
                  <a:extLst>
                    <a:ext uri="{FF2B5EF4-FFF2-40B4-BE49-F238E27FC236}">
                      <a16:creationId xmlns:a16="http://schemas.microsoft.com/office/drawing/2014/main" id="{42BF4445-E25E-4AD3-9050-3B6D91BF668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33150" y="3589338"/>
                  <a:ext cx="12700" cy="14288"/>
                </a:xfrm>
                <a:custGeom>
                  <a:avLst/>
                  <a:gdLst>
                    <a:gd name="T0" fmla="*/ 11 w 11"/>
                    <a:gd name="T1" fmla="*/ 5 h 11"/>
                    <a:gd name="T2" fmla="*/ 5 w 11"/>
                    <a:gd name="T3" fmla="*/ 11 h 11"/>
                    <a:gd name="T4" fmla="*/ 0 w 11"/>
                    <a:gd name="T5" fmla="*/ 5 h 11"/>
                    <a:gd name="T6" fmla="*/ 5 w 11"/>
                    <a:gd name="T7" fmla="*/ 0 h 11"/>
                    <a:gd name="T8" fmla="*/ 11 w 11"/>
                    <a:gd name="T9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1" y="5"/>
                      </a:moveTo>
                      <a:cubicBezTo>
                        <a:pt x="11" y="8"/>
                        <a:pt x="9" y="11"/>
                        <a:pt x="5" y="11"/>
                      </a:cubicBezTo>
                      <a:cubicBezTo>
                        <a:pt x="2" y="11"/>
                        <a:pt x="0" y="9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8" y="0"/>
                        <a:pt x="11" y="2"/>
                        <a:pt x="11" y="5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7" name="Freeform 768">
                  <a:extLst>
                    <a:ext uri="{FF2B5EF4-FFF2-40B4-BE49-F238E27FC236}">
                      <a16:creationId xmlns:a16="http://schemas.microsoft.com/office/drawing/2014/main" id="{FAC7B979-B3D5-4CC6-9DE1-A1BDAA1D8E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9975" y="3586163"/>
                  <a:ext cx="17463" cy="17463"/>
                </a:xfrm>
                <a:custGeom>
                  <a:avLst/>
                  <a:gdLst>
                    <a:gd name="T0" fmla="*/ 13 w 14"/>
                    <a:gd name="T1" fmla="*/ 7 h 14"/>
                    <a:gd name="T2" fmla="*/ 12 w 14"/>
                    <a:gd name="T3" fmla="*/ 7 h 14"/>
                    <a:gd name="T4" fmla="*/ 12 w 14"/>
                    <a:gd name="T5" fmla="*/ 7 h 14"/>
                    <a:gd name="T6" fmla="*/ 7 w 14"/>
                    <a:gd name="T7" fmla="*/ 12 h 14"/>
                    <a:gd name="T8" fmla="*/ 7 w 14"/>
                    <a:gd name="T9" fmla="*/ 12 h 14"/>
                    <a:gd name="T10" fmla="*/ 3 w 14"/>
                    <a:gd name="T11" fmla="*/ 7 h 14"/>
                    <a:gd name="T12" fmla="*/ 3 w 14"/>
                    <a:gd name="T13" fmla="*/ 7 h 14"/>
                    <a:gd name="T14" fmla="*/ 7 w 14"/>
                    <a:gd name="T15" fmla="*/ 3 h 14"/>
                    <a:gd name="T16" fmla="*/ 7 w 14"/>
                    <a:gd name="T17" fmla="*/ 3 h 14"/>
                    <a:gd name="T18" fmla="*/ 12 w 14"/>
                    <a:gd name="T19" fmla="*/ 7 h 14"/>
                    <a:gd name="T20" fmla="*/ 13 w 14"/>
                    <a:gd name="T21" fmla="*/ 7 h 14"/>
                    <a:gd name="T22" fmla="*/ 14 w 14"/>
                    <a:gd name="T23" fmla="*/ 7 h 14"/>
                    <a:gd name="T24" fmla="*/ 7 w 14"/>
                    <a:gd name="T25" fmla="*/ 0 h 14"/>
                    <a:gd name="T26" fmla="*/ 7 w 14"/>
                    <a:gd name="T27" fmla="*/ 0 h 14"/>
                    <a:gd name="T28" fmla="*/ 0 w 14"/>
                    <a:gd name="T29" fmla="*/ 7 h 14"/>
                    <a:gd name="T30" fmla="*/ 0 w 14"/>
                    <a:gd name="T31" fmla="*/ 7 h 14"/>
                    <a:gd name="T32" fmla="*/ 7 w 14"/>
                    <a:gd name="T33" fmla="*/ 14 h 14"/>
                    <a:gd name="T34" fmla="*/ 7 w 14"/>
                    <a:gd name="T35" fmla="*/ 14 h 14"/>
                    <a:gd name="T36" fmla="*/ 14 w 14"/>
                    <a:gd name="T37" fmla="*/ 7 h 14"/>
                    <a:gd name="T38" fmla="*/ 14 w 14"/>
                    <a:gd name="T39" fmla="*/ 7 h 14"/>
                    <a:gd name="T40" fmla="*/ 13 w 14"/>
                    <a:gd name="T41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" h="14">
                      <a:moveTo>
                        <a:pt x="13" y="7"/>
                      </a:move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10"/>
                        <a:pt x="10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5" y="12"/>
                        <a:pt x="3" y="10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5"/>
                        <a:pt x="5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10" y="3"/>
                        <a:pt x="12" y="5"/>
                        <a:pt x="12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4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11"/>
                        <a:pt x="4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4"/>
                        <a:pt x="14" y="11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lnTo>
                        <a:pt x="13" y="7"/>
                      </a:lnTo>
                      <a:close/>
                    </a:path>
                  </a:pathLst>
                </a:custGeom>
                <a:solidFill>
                  <a:srgbClr val="4365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8" name="Freeform 769">
                  <a:extLst>
                    <a:ext uri="{FF2B5EF4-FFF2-40B4-BE49-F238E27FC236}">
                      <a16:creationId xmlns:a16="http://schemas.microsoft.com/office/drawing/2014/main" id="{38CF1EB6-DDC1-44A9-9CD9-1CDC76610F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164888" y="3363913"/>
                  <a:ext cx="73025" cy="120650"/>
                </a:xfrm>
                <a:custGeom>
                  <a:avLst/>
                  <a:gdLst>
                    <a:gd name="T0" fmla="*/ 3 w 58"/>
                    <a:gd name="T1" fmla="*/ 0 h 97"/>
                    <a:gd name="T2" fmla="*/ 36 w 58"/>
                    <a:gd name="T3" fmla="*/ 37 h 97"/>
                    <a:gd name="T4" fmla="*/ 53 w 58"/>
                    <a:gd name="T5" fmla="*/ 97 h 97"/>
                    <a:gd name="T6" fmla="*/ 25 w 58"/>
                    <a:gd name="T7" fmla="*/ 52 h 97"/>
                    <a:gd name="T8" fmla="*/ 29 w 58"/>
                    <a:gd name="T9" fmla="*/ 39 h 97"/>
                    <a:gd name="T10" fmla="*/ 16 w 58"/>
                    <a:gd name="T11" fmla="*/ 44 h 97"/>
                    <a:gd name="T12" fmla="*/ 0 w 58"/>
                    <a:gd name="T13" fmla="*/ 6 h 97"/>
                    <a:gd name="T14" fmla="*/ 3 w 58"/>
                    <a:gd name="T1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8" h="97">
                      <a:moveTo>
                        <a:pt x="3" y="0"/>
                      </a:moveTo>
                      <a:cubicBezTo>
                        <a:pt x="3" y="0"/>
                        <a:pt x="17" y="15"/>
                        <a:pt x="36" y="37"/>
                      </a:cubicBezTo>
                      <a:cubicBezTo>
                        <a:pt x="58" y="63"/>
                        <a:pt x="56" y="88"/>
                        <a:pt x="53" y="97"/>
                      </a:cubicBezTo>
                      <a:cubicBezTo>
                        <a:pt x="48" y="77"/>
                        <a:pt x="25" y="52"/>
                        <a:pt x="25" y="52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16" y="44"/>
                        <a:pt x="16" y="44"/>
                        <a:pt x="16" y="44"/>
                      </a:cubicBezTo>
                      <a:cubicBezTo>
                        <a:pt x="0" y="6"/>
                        <a:pt x="0" y="6"/>
                        <a:pt x="0" y="6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9" name="Freeform 770">
                  <a:extLst>
                    <a:ext uri="{FF2B5EF4-FFF2-40B4-BE49-F238E27FC236}">
                      <a16:creationId xmlns:a16="http://schemas.microsoft.com/office/drawing/2014/main" id="{54A45A42-71D0-4C21-86ED-BCA5AF7F551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18863" y="3492501"/>
                  <a:ext cx="9525" cy="9525"/>
                </a:xfrm>
                <a:custGeom>
                  <a:avLst/>
                  <a:gdLst>
                    <a:gd name="T0" fmla="*/ 8 w 8"/>
                    <a:gd name="T1" fmla="*/ 4 h 8"/>
                    <a:gd name="T2" fmla="*/ 4 w 8"/>
                    <a:gd name="T3" fmla="*/ 8 h 8"/>
                    <a:gd name="T4" fmla="*/ 0 w 8"/>
                    <a:gd name="T5" fmla="*/ 4 h 8"/>
                    <a:gd name="T6" fmla="*/ 4 w 8"/>
                    <a:gd name="T7" fmla="*/ 0 h 8"/>
                    <a:gd name="T8" fmla="*/ 8 w 8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8" y="4"/>
                      </a:moveTo>
                      <a:cubicBezTo>
                        <a:pt x="8" y="6"/>
                        <a:pt x="6" y="8"/>
                        <a:pt x="4" y="8"/>
                      </a:cubicBezTo>
                      <a:cubicBezTo>
                        <a:pt x="2" y="8"/>
                        <a:pt x="0" y="7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466A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0" name="Freeform 771">
                  <a:extLst>
                    <a:ext uri="{FF2B5EF4-FFF2-40B4-BE49-F238E27FC236}">
                      <a16:creationId xmlns:a16="http://schemas.microsoft.com/office/drawing/2014/main" id="{34EFC90B-5C8F-475D-8CEA-935C2A633B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220450" y="3511551"/>
                  <a:ext cx="9525" cy="9525"/>
                </a:xfrm>
                <a:custGeom>
                  <a:avLst/>
                  <a:gdLst>
                    <a:gd name="T0" fmla="*/ 8 w 8"/>
                    <a:gd name="T1" fmla="*/ 4 h 8"/>
                    <a:gd name="T2" fmla="*/ 4 w 8"/>
                    <a:gd name="T3" fmla="*/ 8 h 8"/>
                    <a:gd name="T4" fmla="*/ 0 w 8"/>
                    <a:gd name="T5" fmla="*/ 4 h 8"/>
                    <a:gd name="T6" fmla="*/ 4 w 8"/>
                    <a:gd name="T7" fmla="*/ 0 h 8"/>
                    <a:gd name="T8" fmla="*/ 8 w 8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8" y="4"/>
                      </a:moveTo>
                      <a:cubicBezTo>
                        <a:pt x="8" y="6"/>
                        <a:pt x="7" y="8"/>
                        <a:pt x="4" y="8"/>
                      </a:cubicBezTo>
                      <a:cubicBezTo>
                        <a:pt x="2" y="8"/>
                        <a:pt x="0" y="7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lose/>
                    </a:path>
                  </a:pathLst>
                </a:custGeom>
                <a:solidFill>
                  <a:srgbClr val="466A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81" name="Group 680">
                <a:extLst>
                  <a:ext uri="{FF2B5EF4-FFF2-40B4-BE49-F238E27FC236}">
                    <a16:creationId xmlns:a16="http://schemas.microsoft.com/office/drawing/2014/main" id="{949F72EB-7181-45BA-B623-35C0F22D7E9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189161" y="2174875"/>
                <a:ext cx="425451" cy="1254125"/>
                <a:chOff x="11766550" y="2405063"/>
                <a:chExt cx="425451" cy="1254125"/>
              </a:xfrm>
            </p:grpSpPr>
            <p:sp>
              <p:nvSpPr>
                <p:cNvPr id="682" name="Freeform 814">
                  <a:extLst>
                    <a:ext uri="{FF2B5EF4-FFF2-40B4-BE49-F238E27FC236}">
                      <a16:creationId xmlns:a16="http://schemas.microsoft.com/office/drawing/2014/main" id="{1AA741DD-6A31-40FB-A87A-963E6B82E0E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34838" y="3309938"/>
                  <a:ext cx="49213" cy="117475"/>
                </a:xfrm>
                <a:custGeom>
                  <a:avLst/>
                  <a:gdLst>
                    <a:gd name="T0" fmla="*/ 39 w 40"/>
                    <a:gd name="T1" fmla="*/ 0 h 94"/>
                    <a:gd name="T2" fmla="*/ 29 w 40"/>
                    <a:gd name="T3" fmla="*/ 1 h 94"/>
                    <a:gd name="T4" fmla="*/ 29 w 40"/>
                    <a:gd name="T5" fmla="*/ 5 h 94"/>
                    <a:gd name="T6" fmla="*/ 15 w 40"/>
                    <a:gd name="T7" fmla="*/ 1 h 94"/>
                    <a:gd name="T8" fmla="*/ 2 w 40"/>
                    <a:gd name="T9" fmla="*/ 1 h 94"/>
                    <a:gd name="T10" fmla="*/ 3 w 40"/>
                    <a:gd name="T11" fmla="*/ 4 h 94"/>
                    <a:gd name="T12" fmla="*/ 16 w 40"/>
                    <a:gd name="T13" fmla="*/ 8 h 94"/>
                    <a:gd name="T14" fmla="*/ 21 w 40"/>
                    <a:gd name="T15" fmla="*/ 10 h 94"/>
                    <a:gd name="T16" fmla="*/ 18 w 40"/>
                    <a:gd name="T17" fmla="*/ 10 h 94"/>
                    <a:gd name="T18" fmla="*/ 14 w 40"/>
                    <a:gd name="T19" fmla="*/ 25 h 94"/>
                    <a:gd name="T20" fmla="*/ 28 w 40"/>
                    <a:gd name="T21" fmla="*/ 54 h 94"/>
                    <a:gd name="T22" fmla="*/ 37 w 40"/>
                    <a:gd name="T23" fmla="*/ 94 h 94"/>
                    <a:gd name="T24" fmla="*/ 40 w 40"/>
                    <a:gd name="T25" fmla="*/ 11 h 94"/>
                    <a:gd name="T26" fmla="*/ 39 w 40"/>
                    <a:gd name="T27" fmla="*/ 11 h 94"/>
                    <a:gd name="T28" fmla="*/ 39 w 40"/>
                    <a:gd name="T2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94">
                      <a:moveTo>
                        <a:pt x="39" y="0"/>
                      </a:move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0" y="3"/>
                        <a:pt x="3" y="4"/>
                      </a:cubicBezTo>
                      <a:cubicBezTo>
                        <a:pt x="3" y="4"/>
                        <a:pt x="16" y="8"/>
                        <a:pt x="16" y="8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19" y="10"/>
                        <a:pt x="18" y="10"/>
                        <a:pt x="18" y="10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8" y="31"/>
                        <a:pt x="23" y="42"/>
                        <a:pt x="28" y="54"/>
                      </a:cubicBezTo>
                      <a:cubicBezTo>
                        <a:pt x="34" y="67"/>
                        <a:pt x="36" y="84"/>
                        <a:pt x="37" y="94"/>
                      </a:cubicBezTo>
                      <a:cubicBezTo>
                        <a:pt x="39" y="67"/>
                        <a:pt x="40" y="39"/>
                        <a:pt x="40" y="11"/>
                      </a:cubicBezTo>
                      <a:cubicBezTo>
                        <a:pt x="40" y="11"/>
                        <a:pt x="39" y="11"/>
                        <a:pt x="39" y="11"/>
                      </a:cubicBezTo>
                      <a:cubicBezTo>
                        <a:pt x="39" y="0"/>
                        <a:pt x="39" y="0"/>
                        <a:pt x="39" y="0"/>
                      </a:cubicBezTo>
                    </a:path>
                  </a:pathLst>
                </a:custGeom>
                <a:solidFill>
                  <a:srgbClr val="262D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3" name="Freeform 815">
                  <a:extLst>
                    <a:ext uri="{FF2B5EF4-FFF2-40B4-BE49-F238E27FC236}">
                      <a16:creationId xmlns:a16="http://schemas.microsoft.com/office/drawing/2014/main" id="{D87E0E4C-081D-4675-AB1B-EFB362CED66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5138" y="3311525"/>
                  <a:ext cx="182563" cy="347663"/>
                </a:xfrm>
                <a:custGeom>
                  <a:avLst/>
                  <a:gdLst>
                    <a:gd name="T0" fmla="*/ 43 w 146"/>
                    <a:gd name="T1" fmla="*/ 0 h 279"/>
                    <a:gd name="T2" fmla="*/ 33 w 146"/>
                    <a:gd name="T3" fmla="*/ 0 h 279"/>
                    <a:gd name="T4" fmla="*/ 33 w 146"/>
                    <a:gd name="T5" fmla="*/ 4 h 279"/>
                    <a:gd name="T6" fmla="*/ 19 w 146"/>
                    <a:gd name="T7" fmla="*/ 0 h 279"/>
                    <a:gd name="T8" fmla="*/ 6 w 146"/>
                    <a:gd name="T9" fmla="*/ 0 h 279"/>
                    <a:gd name="T10" fmla="*/ 7 w 146"/>
                    <a:gd name="T11" fmla="*/ 3 h 279"/>
                    <a:gd name="T12" fmla="*/ 20 w 146"/>
                    <a:gd name="T13" fmla="*/ 7 h 279"/>
                    <a:gd name="T14" fmla="*/ 28 w 146"/>
                    <a:gd name="T15" fmla="*/ 11 h 279"/>
                    <a:gd name="T16" fmla="*/ 25 w 146"/>
                    <a:gd name="T17" fmla="*/ 12 h 279"/>
                    <a:gd name="T18" fmla="*/ 0 w 146"/>
                    <a:gd name="T19" fmla="*/ 276 h 279"/>
                    <a:gd name="T20" fmla="*/ 123 w 146"/>
                    <a:gd name="T21" fmla="*/ 279 h 279"/>
                    <a:gd name="T22" fmla="*/ 128 w 146"/>
                    <a:gd name="T23" fmla="*/ 190 h 279"/>
                    <a:gd name="T24" fmla="*/ 146 w 146"/>
                    <a:gd name="T25" fmla="*/ 124 h 279"/>
                    <a:gd name="T26" fmla="*/ 134 w 146"/>
                    <a:gd name="T27" fmla="*/ 102 h 279"/>
                    <a:gd name="T28" fmla="*/ 113 w 146"/>
                    <a:gd name="T29" fmla="*/ 70 h 279"/>
                    <a:gd name="T30" fmla="*/ 62 w 146"/>
                    <a:gd name="T31" fmla="*/ 253 h 279"/>
                    <a:gd name="T32" fmla="*/ 55 w 146"/>
                    <a:gd name="T33" fmla="*/ 190 h 279"/>
                    <a:gd name="T34" fmla="*/ 50 w 146"/>
                    <a:gd name="T35" fmla="*/ 8 h 279"/>
                    <a:gd name="T36" fmla="*/ 43 w 146"/>
                    <a:gd name="T37" fmla="*/ 8 h 279"/>
                    <a:gd name="T38" fmla="*/ 43 w 146"/>
                    <a:gd name="T39" fmla="*/ 0 h 2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46" h="279">
                      <a:moveTo>
                        <a:pt x="43" y="0"/>
                      </a:move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3"/>
                        <a:pt x="7" y="3"/>
                      </a:cubicBezTo>
                      <a:cubicBezTo>
                        <a:pt x="8" y="3"/>
                        <a:pt x="20" y="7"/>
                        <a:pt x="20" y="7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0" y="276"/>
                        <a:pt x="0" y="276"/>
                        <a:pt x="0" y="276"/>
                      </a:cubicBezTo>
                      <a:cubicBezTo>
                        <a:pt x="123" y="279"/>
                        <a:pt x="123" y="279"/>
                        <a:pt x="123" y="279"/>
                      </a:cubicBezTo>
                      <a:cubicBezTo>
                        <a:pt x="124" y="252"/>
                        <a:pt x="124" y="241"/>
                        <a:pt x="128" y="190"/>
                      </a:cubicBezTo>
                      <a:cubicBezTo>
                        <a:pt x="137" y="175"/>
                        <a:pt x="143" y="152"/>
                        <a:pt x="146" y="124"/>
                      </a:cubicBezTo>
                      <a:cubicBezTo>
                        <a:pt x="142" y="119"/>
                        <a:pt x="138" y="109"/>
                        <a:pt x="134" y="102"/>
                      </a:cubicBezTo>
                      <a:cubicBezTo>
                        <a:pt x="130" y="94"/>
                        <a:pt x="119" y="82"/>
                        <a:pt x="113" y="70"/>
                      </a:cubicBezTo>
                      <a:cubicBezTo>
                        <a:pt x="62" y="253"/>
                        <a:pt x="62" y="253"/>
                        <a:pt x="62" y="253"/>
                      </a:cubicBezTo>
                      <a:cubicBezTo>
                        <a:pt x="59" y="232"/>
                        <a:pt x="56" y="211"/>
                        <a:pt x="55" y="190"/>
                      </a:cubicBezTo>
                      <a:cubicBezTo>
                        <a:pt x="73" y="133"/>
                        <a:pt x="53" y="79"/>
                        <a:pt x="50" y="8"/>
                      </a:cubicBezTo>
                      <a:cubicBezTo>
                        <a:pt x="47" y="8"/>
                        <a:pt x="45" y="8"/>
                        <a:pt x="43" y="8"/>
                      </a:cubicBezTo>
                      <a:cubicBezTo>
                        <a:pt x="43" y="0"/>
                        <a:pt x="43" y="0"/>
                        <a:pt x="43" y="0"/>
                      </a:cubicBezTo>
                    </a:path>
                  </a:pathLst>
                </a:custGeom>
                <a:gradFill>
                  <a:gsLst>
                    <a:gs pos="1000">
                      <a:srgbClr val="20B1C4"/>
                    </a:gs>
                    <a:gs pos="100000">
                      <a:srgbClr val="BEDFE4">
                        <a:alpha val="0"/>
                      </a:srgbClr>
                    </a:gs>
                  </a:gsLst>
                  <a:path path="circle">
                    <a:fillToRect r="100000" b="10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4" name="Freeform 816">
                  <a:extLst>
                    <a:ext uri="{FF2B5EF4-FFF2-40B4-BE49-F238E27FC236}">
                      <a16:creationId xmlns:a16="http://schemas.microsoft.com/office/drawing/2014/main" id="{890CD0A5-1B0D-46E6-A0A1-9CB669C965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766550" y="2854325"/>
                  <a:ext cx="49213" cy="53975"/>
                </a:xfrm>
                <a:custGeom>
                  <a:avLst/>
                  <a:gdLst>
                    <a:gd name="T0" fmla="*/ 29 w 39"/>
                    <a:gd name="T1" fmla="*/ 0 h 43"/>
                    <a:gd name="T2" fmla="*/ 26 w 39"/>
                    <a:gd name="T3" fmla="*/ 3 h 43"/>
                    <a:gd name="T4" fmla="*/ 0 w 39"/>
                    <a:gd name="T5" fmla="*/ 14 h 43"/>
                    <a:gd name="T6" fmla="*/ 8 w 39"/>
                    <a:gd name="T7" fmla="*/ 16 h 43"/>
                    <a:gd name="T8" fmla="*/ 15 w 39"/>
                    <a:gd name="T9" fmla="*/ 16 h 43"/>
                    <a:gd name="T10" fmla="*/ 11 w 39"/>
                    <a:gd name="T11" fmla="*/ 25 h 43"/>
                    <a:gd name="T12" fmla="*/ 4 w 39"/>
                    <a:gd name="T13" fmla="*/ 38 h 43"/>
                    <a:gd name="T14" fmla="*/ 6 w 39"/>
                    <a:gd name="T15" fmla="*/ 40 h 43"/>
                    <a:gd name="T16" fmla="*/ 9 w 39"/>
                    <a:gd name="T17" fmla="*/ 43 h 43"/>
                    <a:gd name="T18" fmla="*/ 18 w 39"/>
                    <a:gd name="T19" fmla="*/ 35 h 43"/>
                    <a:gd name="T20" fmla="*/ 14 w 39"/>
                    <a:gd name="T21" fmla="*/ 43 h 43"/>
                    <a:gd name="T22" fmla="*/ 22 w 39"/>
                    <a:gd name="T23" fmla="*/ 35 h 43"/>
                    <a:gd name="T24" fmla="*/ 31 w 39"/>
                    <a:gd name="T25" fmla="*/ 23 h 43"/>
                    <a:gd name="T26" fmla="*/ 36 w 39"/>
                    <a:gd name="T27" fmla="*/ 10 h 43"/>
                    <a:gd name="T28" fmla="*/ 39 w 39"/>
                    <a:gd name="T29" fmla="*/ 6 h 43"/>
                    <a:gd name="T30" fmla="*/ 29 w 39"/>
                    <a:gd name="T31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" h="43">
                      <a:moveTo>
                        <a:pt x="29" y="0"/>
                      </a:moveTo>
                      <a:cubicBezTo>
                        <a:pt x="28" y="2"/>
                        <a:pt x="28" y="1"/>
                        <a:pt x="26" y="3"/>
                      </a:cubicBezTo>
                      <a:cubicBezTo>
                        <a:pt x="24" y="5"/>
                        <a:pt x="0" y="14"/>
                        <a:pt x="0" y="14"/>
                      </a:cubicBezTo>
                      <a:cubicBezTo>
                        <a:pt x="0" y="14"/>
                        <a:pt x="2" y="19"/>
                        <a:pt x="8" y="16"/>
                      </a:cubicBezTo>
                      <a:cubicBezTo>
                        <a:pt x="14" y="14"/>
                        <a:pt x="15" y="16"/>
                        <a:pt x="15" y="16"/>
                      </a:cubicBezTo>
                      <a:cubicBezTo>
                        <a:pt x="15" y="16"/>
                        <a:pt x="15" y="17"/>
                        <a:pt x="11" y="25"/>
                      </a:cubicBezTo>
                      <a:cubicBezTo>
                        <a:pt x="7" y="29"/>
                        <a:pt x="5" y="34"/>
                        <a:pt x="4" y="38"/>
                      </a:cubicBezTo>
                      <a:cubicBezTo>
                        <a:pt x="4" y="38"/>
                        <a:pt x="5" y="41"/>
                        <a:pt x="6" y="40"/>
                      </a:cubicBezTo>
                      <a:cubicBezTo>
                        <a:pt x="6" y="42"/>
                        <a:pt x="8" y="43"/>
                        <a:pt x="9" y="43"/>
                      </a:cubicBezTo>
                      <a:cubicBezTo>
                        <a:pt x="10" y="43"/>
                        <a:pt x="14" y="38"/>
                        <a:pt x="18" y="35"/>
                      </a:cubicBezTo>
                      <a:cubicBezTo>
                        <a:pt x="16" y="38"/>
                        <a:pt x="12" y="42"/>
                        <a:pt x="14" y="43"/>
                      </a:cubicBezTo>
                      <a:cubicBezTo>
                        <a:pt x="16" y="42"/>
                        <a:pt x="22" y="35"/>
                        <a:pt x="22" y="35"/>
                      </a:cubicBezTo>
                      <a:cubicBezTo>
                        <a:pt x="23" y="33"/>
                        <a:pt x="28" y="28"/>
                        <a:pt x="31" y="23"/>
                      </a:cubicBezTo>
                      <a:cubicBezTo>
                        <a:pt x="34" y="18"/>
                        <a:pt x="36" y="10"/>
                        <a:pt x="36" y="10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9" y="6"/>
                        <a:pt x="35" y="3"/>
                        <a:pt x="29" y="0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5" name="Freeform 817">
                  <a:extLst>
                    <a:ext uri="{FF2B5EF4-FFF2-40B4-BE49-F238E27FC236}">
                      <a16:creationId xmlns:a16="http://schemas.microsoft.com/office/drawing/2014/main" id="{7D69FB8B-F6C2-42DC-ABA8-F5273F9D7C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799888" y="2513013"/>
                  <a:ext cx="138113" cy="354013"/>
                </a:xfrm>
                <a:custGeom>
                  <a:avLst/>
                  <a:gdLst>
                    <a:gd name="T0" fmla="*/ 44 w 111"/>
                    <a:gd name="T1" fmla="*/ 68 h 284"/>
                    <a:gd name="T2" fmla="*/ 37 w 111"/>
                    <a:gd name="T3" fmla="*/ 166 h 284"/>
                    <a:gd name="T4" fmla="*/ 0 w 111"/>
                    <a:gd name="T5" fmla="*/ 275 h 284"/>
                    <a:gd name="T6" fmla="*/ 13 w 111"/>
                    <a:gd name="T7" fmla="*/ 284 h 284"/>
                    <a:gd name="T8" fmla="*/ 71 w 111"/>
                    <a:gd name="T9" fmla="*/ 182 h 284"/>
                    <a:gd name="T10" fmla="*/ 85 w 111"/>
                    <a:gd name="T11" fmla="*/ 112 h 284"/>
                    <a:gd name="T12" fmla="*/ 88 w 111"/>
                    <a:gd name="T13" fmla="*/ 13 h 284"/>
                    <a:gd name="T14" fmla="*/ 44 w 111"/>
                    <a:gd name="T15" fmla="*/ 68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284">
                      <a:moveTo>
                        <a:pt x="44" y="68"/>
                      </a:moveTo>
                      <a:cubicBezTo>
                        <a:pt x="44" y="103"/>
                        <a:pt x="42" y="129"/>
                        <a:pt x="37" y="166"/>
                      </a:cubicBezTo>
                      <a:cubicBezTo>
                        <a:pt x="31" y="206"/>
                        <a:pt x="0" y="275"/>
                        <a:pt x="0" y="275"/>
                      </a:cubicBezTo>
                      <a:cubicBezTo>
                        <a:pt x="13" y="284"/>
                        <a:pt x="13" y="284"/>
                        <a:pt x="13" y="284"/>
                      </a:cubicBezTo>
                      <a:cubicBezTo>
                        <a:pt x="13" y="284"/>
                        <a:pt x="57" y="229"/>
                        <a:pt x="71" y="182"/>
                      </a:cubicBezTo>
                      <a:cubicBezTo>
                        <a:pt x="79" y="156"/>
                        <a:pt x="85" y="112"/>
                        <a:pt x="85" y="112"/>
                      </a:cubicBezTo>
                      <a:cubicBezTo>
                        <a:pt x="85" y="112"/>
                        <a:pt x="111" y="0"/>
                        <a:pt x="88" y="13"/>
                      </a:cubicBezTo>
                      <a:cubicBezTo>
                        <a:pt x="76" y="20"/>
                        <a:pt x="43" y="31"/>
                        <a:pt x="44" y="68"/>
                      </a:cubicBezTo>
                      <a:close/>
                    </a:path>
                  </a:pathLst>
                </a:custGeom>
                <a:solidFill>
                  <a:srgbClr val="002B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6" name="Freeform 818">
                  <a:extLst>
                    <a:ext uri="{FF2B5EF4-FFF2-40B4-BE49-F238E27FC236}">
                      <a16:creationId xmlns:a16="http://schemas.microsoft.com/office/drawing/2014/main" id="{45F61505-9EED-43A5-B2A3-EE0980F426E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31663" y="2644775"/>
                  <a:ext cx="22225" cy="76200"/>
                </a:xfrm>
                <a:custGeom>
                  <a:avLst/>
                  <a:gdLst>
                    <a:gd name="T0" fmla="*/ 13 w 17"/>
                    <a:gd name="T1" fmla="*/ 61 h 61"/>
                    <a:gd name="T2" fmla="*/ 4 w 17"/>
                    <a:gd name="T3" fmla="*/ 5 h 61"/>
                    <a:gd name="T4" fmla="*/ 17 w 17"/>
                    <a:gd name="T5" fmla="*/ 44 h 61"/>
                    <a:gd name="T6" fmla="*/ 13 w 17"/>
                    <a:gd name="T7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" h="61">
                      <a:moveTo>
                        <a:pt x="13" y="61"/>
                      </a:moveTo>
                      <a:cubicBezTo>
                        <a:pt x="13" y="61"/>
                        <a:pt x="0" y="10"/>
                        <a:pt x="4" y="5"/>
                      </a:cubicBezTo>
                      <a:cubicBezTo>
                        <a:pt x="8" y="0"/>
                        <a:pt x="17" y="44"/>
                        <a:pt x="17" y="44"/>
                      </a:cubicBezTo>
                      <a:lnTo>
                        <a:pt x="13" y="61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7" name="Freeform 819">
                  <a:extLst>
                    <a:ext uri="{FF2B5EF4-FFF2-40B4-BE49-F238E27FC236}">
                      <a16:creationId xmlns:a16="http://schemas.microsoft.com/office/drawing/2014/main" id="{059B0D95-F33B-4DA7-A13D-8B482D38EF2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61800" y="2509838"/>
                  <a:ext cx="174625" cy="346075"/>
                </a:xfrm>
                <a:custGeom>
                  <a:avLst/>
                  <a:gdLst>
                    <a:gd name="T0" fmla="*/ 19 w 140"/>
                    <a:gd name="T1" fmla="*/ 269 h 278"/>
                    <a:gd name="T2" fmla="*/ 6 w 140"/>
                    <a:gd name="T3" fmla="*/ 120 h 278"/>
                    <a:gd name="T4" fmla="*/ 51 w 140"/>
                    <a:gd name="T5" fmla="*/ 1 h 278"/>
                    <a:gd name="T6" fmla="*/ 79 w 140"/>
                    <a:gd name="T7" fmla="*/ 0 h 278"/>
                    <a:gd name="T8" fmla="*/ 135 w 140"/>
                    <a:gd name="T9" fmla="*/ 112 h 278"/>
                    <a:gd name="T10" fmla="*/ 138 w 140"/>
                    <a:gd name="T11" fmla="*/ 216 h 278"/>
                    <a:gd name="T12" fmla="*/ 139 w 140"/>
                    <a:gd name="T13" fmla="*/ 278 h 278"/>
                    <a:gd name="T14" fmla="*/ 19 w 140"/>
                    <a:gd name="T15" fmla="*/ 269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0" h="278">
                      <a:moveTo>
                        <a:pt x="19" y="269"/>
                      </a:moveTo>
                      <a:cubicBezTo>
                        <a:pt x="19" y="269"/>
                        <a:pt x="14" y="196"/>
                        <a:pt x="6" y="120"/>
                      </a:cubicBezTo>
                      <a:cubicBezTo>
                        <a:pt x="0" y="58"/>
                        <a:pt x="51" y="1"/>
                        <a:pt x="51" y="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79" y="0"/>
                        <a:pt x="126" y="52"/>
                        <a:pt x="135" y="112"/>
                      </a:cubicBezTo>
                      <a:cubicBezTo>
                        <a:pt x="140" y="149"/>
                        <a:pt x="138" y="216"/>
                        <a:pt x="138" y="216"/>
                      </a:cubicBezTo>
                      <a:cubicBezTo>
                        <a:pt x="139" y="278"/>
                        <a:pt x="139" y="278"/>
                        <a:pt x="139" y="278"/>
                      </a:cubicBezTo>
                      <a:cubicBezTo>
                        <a:pt x="19" y="269"/>
                        <a:pt x="19" y="269"/>
                        <a:pt x="19" y="269"/>
                      </a:cubicBezTo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8" name="Freeform 820">
                  <a:extLst>
                    <a:ext uri="{FF2B5EF4-FFF2-40B4-BE49-F238E27FC236}">
                      <a16:creationId xmlns:a16="http://schemas.microsoft.com/office/drawing/2014/main" id="{22232E7E-C52D-4BDD-A4D2-FE00AA3530E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1963" y="2679700"/>
                  <a:ext cx="31750" cy="179388"/>
                </a:xfrm>
                <a:custGeom>
                  <a:avLst/>
                  <a:gdLst>
                    <a:gd name="T0" fmla="*/ 18 w 26"/>
                    <a:gd name="T1" fmla="*/ 144 h 144"/>
                    <a:gd name="T2" fmla="*/ 13 w 26"/>
                    <a:gd name="T3" fmla="*/ 75 h 144"/>
                    <a:gd name="T4" fmla="*/ 3 w 26"/>
                    <a:gd name="T5" fmla="*/ 0 h 144"/>
                    <a:gd name="T6" fmla="*/ 15 w 26"/>
                    <a:gd name="T7" fmla="*/ 72 h 144"/>
                    <a:gd name="T8" fmla="*/ 22 w 26"/>
                    <a:gd name="T9" fmla="*/ 143 h 144"/>
                    <a:gd name="T10" fmla="*/ 18 w 26"/>
                    <a:gd name="T11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144">
                      <a:moveTo>
                        <a:pt x="18" y="144"/>
                      </a:moveTo>
                      <a:cubicBezTo>
                        <a:pt x="18" y="144"/>
                        <a:pt x="26" y="98"/>
                        <a:pt x="13" y="75"/>
                      </a:cubicBezTo>
                      <a:cubicBezTo>
                        <a:pt x="0" y="49"/>
                        <a:pt x="3" y="0"/>
                        <a:pt x="3" y="0"/>
                      </a:cubicBezTo>
                      <a:cubicBezTo>
                        <a:pt x="3" y="0"/>
                        <a:pt x="5" y="41"/>
                        <a:pt x="15" y="72"/>
                      </a:cubicBezTo>
                      <a:cubicBezTo>
                        <a:pt x="25" y="102"/>
                        <a:pt x="22" y="143"/>
                        <a:pt x="22" y="143"/>
                      </a:cubicBezTo>
                      <a:lnTo>
                        <a:pt x="18" y="144"/>
                      </a:lnTo>
                      <a:close/>
                    </a:path>
                  </a:pathLst>
                </a:custGeom>
                <a:solidFill>
                  <a:srgbClr val="84BBC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9" name="Freeform 821">
                  <a:extLst>
                    <a:ext uri="{FF2B5EF4-FFF2-40B4-BE49-F238E27FC236}">
                      <a16:creationId xmlns:a16="http://schemas.microsoft.com/office/drawing/2014/main" id="{871C108D-1D4C-437C-943D-0A42F54B7FA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14188" y="2509838"/>
                  <a:ext cx="49213" cy="36513"/>
                </a:xfrm>
                <a:custGeom>
                  <a:avLst/>
                  <a:gdLst>
                    <a:gd name="T0" fmla="*/ 37 w 40"/>
                    <a:gd name="T1" fmla="*/ 0 h 29"/>
                    <a:gd name="T2" fmla="*/ 40 w 40"/>
                    <a:gd name="T3" fmla="*/ 2 h 29"/>
                    <a:gd name="T4" fmla="*/ 14 w 40"/>
                    <a:gd name="T5" fmla="*/ 29 h 29"/>
                    <a:gd name="T6" fmla="*/ 0 w 40"/>
                    <a:gd name="T7" fmla="*/ 16 h 29"/>
                    <a:gd name="T8" fmla="*/ 37 w 40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9">
                      <a:moveTo>
                        <a:pt x="37" y="0"/>
                      </a:moveTo>
                      <a:cubicBezTo>
                        <a:pt x="40" y="2"/>
                        <a:pt x="40" y="2"/>
                        <a:pt x="40" y="2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4" y="29"/>
                        <a:pt x="6" y="27"/>
                        <a:pt x="0" y="16"/>
                      </a:cubicBezTo>
                      <a:cubicBezTo>
                        <a:pt x="22" y="17"/>
                        <a:pt x="37" y="0"/>
                        <a:pt x="37" y="0"/>
                      </a:cubicBezTo>
                    </a:path>
                  </a:pathLst>
                </a:custGeom>
                <a:solidFill>
                  <a:srgbClr val="9ED7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0" name="Freeform 822">
                  <a:extLst>
                    <a:ext uri="{FF2B5EF4-FFF2-40B4-BE49-F238E27FC236}">
                      <a16:creationId xmlns:a16="http://schemas.microsoft.com/office/drawing/2014/main" id="{43DD5213-09BC-4B85-98E9-48D62AD0A35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03075" y="2513013"/>
                  <a:ext cx="168275" cy="376238"/>
                </a:xfrm>
                <a:custGeom>
                  <a:avLst/>
                  <a:gdLst>
                    <a:gd name="T0" fmla="*/ 48 w 134"/>
                    <a:gd name="T1" fmla="*/ 0 h 303"/>
                    <a:gd name="T2" fmla="*/ 10 w 134"/>
                    <a:gd name="T3" fmla="*/ 151 h 303"/>
                    <a:gd name="T4" fmla="*/ 32 w 134"/>
                    <a:gd name="T5" fmla="*/ 297 h 303"/>
                    <a:gd name="T6" fmla="*/ 126 w 134"/>
                    <a:gd name="T7" fmla="*/ 303 h 303"/>
                    <a:gd name="T8" fmla="*/ 102 w 134"/>
                    <a:gd name="T9" fmla="*/ 128 h 303"/>
                    <a:gd name="T10" fmla="*/ 48 w 134"/>
                    <a:gd name="T11" fmla="*/ 0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4" h="303">
                      <a:moveTo>
                        <a:pt x="48" y="0"/>
                      </a:moveTo>
                      <a:cubicBezTo>
                        <a:pt x="48" y="0"/>
                        <a:pt x="0" y="42"/>
                        <a:pt x="10" y="151"/>
                      </a:cubicBezTo>
                      <a:cubicBezTo>
                        <a:pt x="17" y="235"/>
                        <a:pt x="32" y="297"/>
                        <a:pt x="32" y="297"/>
                      </a:cubicBezTo>
                      <a:cubicBezTo>
                        <a:pt x="32" y="297"/>
                        <a:pt x="88" y="300"/>
                        <a:pt x="126" y="303"/>
                      </a:cubicBezTo>
                      <a:cubicBezTo>
                        <a:pt x="134" y="233"/>
                        <a:pt x="97" y="210"/>
                        <a:pt x="102" y="128"/>
                      </a:cubicBezTo>
                      <a:cubicBezTo>
                        <a:pt x="106" y="65"/>
                        <a:pt x="48" y="0"/>
                        <a:pt x="48" y="0"/>
                      </a:cubicBezTo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1" name="Freeform 823">
                  <a:extLst>
                    <a:ext uri="{FF2B5EF4-FFF2-40B4-BE49-F238E27FC236}">
                      <a16:creationId xmlns:a16="http://schemas.microsoft.com/office/drawing/2014/main" id="{6B732832-61F0-43F5-8CE6-C5C144C578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14188" y="2513013"/>
                  <a:ext cx="158750" cy="325438"/>
                </a:xfrm>
                <a:custGeom>
                  <a:avLst/>
                  <a:gdLst>
                    <a:gd name="T0" fmla="*/ 97 w 128"/>
                    <a:gd name="T1" fmla="*/ 262 h 262"/>
                    <a:gd name="T2" fmla="*/ 109 w 128"/>
                    <a:gd name="T3" fmla="*/ 165 h 262"/>
                    <a:gd name="T4" fmla="*/ 125 w 128"/>
                    <a:gd name="T5" fmla="*/ 49 h 262"/>
                    <a:gd name="T6" fmla="*/ 113 w 128"/>
                    <a:gd name="T7" fmla="*/ 36 h 262"/>
                    <a:gd name="T8" fmla="*/ 40 w 128"/>
                    <a:gd name="T9" fmla="*/ 0 h 262"/>
                    <a:gd name="T10" fmla="*/ 38 w 128"/>
                    <a:gd name="T11" fmla="*/ 123 h 262"/>
                    <a:gd name="T12" fmla="*/ 97 w 128"/>
                    <a:gd name="T13" fmla="*/ 262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8" h="262">
                      <a:moveTo>
                        <a:pt x="97" y="262"/>
                      </a:moveTo>
                      <a:cubicBezTo>
                        <a:pt x="97" y="262"/>
                        <a:pt x="99" y="220"/>
                        <a:pt x="109" y="165"/>
                      </a:cubicBezTo>
                      <a:cubicBezTo>
                        <a:pt x="79" y="53"/>
                        <a:pt x="128" y="69"/>
                        <a:pt x="125" y="49"/>
                      </a:cubicBezTo>
                      <a:cubicBezTo>
                        <a:pt x="122" y="43"/>
                        <a:pt x="118" y="39"/>
                        <a:pt x="113" y="36"/>
                      </a:cubicBezTo>
                      <a:cubicBezTo>
                        <a:pt x="68" y="14"/>
                        <a:pt x="40" y="0"/>
                        <a:pt x="40" y="0"/>
                      </a:cubicBezTo>
                      <a:cubicBezTo>
                        <a:pt x="40" y="0"/>
                        <a:pt x="0" y="53"/>
                        <a:pt x="38" y="123"/>
                      </a:cubicBezTo>
                      <a:cubicBezTo>
                        <a:pt x="75" y="194"/>
                        <a:pt x="97" y="262"/>
                        <a:pt x="97" y="262"/>
                      </a:cubicBezTo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2" name="Freeform 824">
                  <a:extLst>
                    <a:ext uri="{FF2B5EF4-FFF2-40B4-BE49-F238E27FC236}">
                      <a16:creationId xmlns:a16="http://schemas.microsoft.com/office/drawing/2014/main" id="{B367BD1B-0BFC-4B92-A26A-03EA909BE53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80850" y="2530475"/>
                  <a:ext cx="74613" cy="293688"/>
                </a:xfrm>
                <a:custGeom>
                  <a:avLst/>
                  <a:gdLst>
                    <a:gd name="T0" fmla="*/ 26 w 61"/>
                    <a:gd name="T1" fmla="*/ 0 h 236"/>
                    <a:gd name="T2" fmla="*/ 20 w 61"/>
                    <a:gd name="T3" fmla="*/ 10 h 236"/>
                    <a:gd name="T4" fmla="*/ 21 w 61"/>
                    <a:gd name="T5" fmla="*/ 18 h 236"/>
                    <a:gd name="T6" fmla="*/ 3 w 61"/>
                    <a:gd name="T7" fmla="*/ 84 h 236"/>
                    <a:gd name="T8" fmla="*/ 29 w 61"/>
                    <a:gd name="T9" fmla="*/ 222 h 236"/>
                    <a:gd name="T10" fmla="*/ 60 w 61"/>
                    <a:gd name="T11" fmla="*/ 236 h 236"/>
                    <a:gd name="T12" fmla="*/ 61 w 61"/>
                    <a:gd name="T13" fmla="*/ 206 h 236"/>
                    <a:gd name="T14" fmla="*/ 20 w 61"/>
                    <a:gd name="T15" fmla="*/ 81 h 236"/>
                    <a:gd name="T16" fmla="*/ 27 w 61"/>
                    <a:gd name="T17" fmla="*/ 19 h 236"/>
                    <a:gd name="T18" fmla="*/ 36 w 61"/>
                    <a:gd name="T19" fmla="*/ 11 h 236"/>
                    <a:gd name="T20" fmla="*/ 26 w 61"/>
                    <a:gd name="T2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1" h="236">
                      <a:moveTo>
                        <a:pt x="26" y="0"/>
                      </a:moveTo>
                      <a:cubicBezTo>
                        <a:pt x="26" y="0"/>
                        <a:pt x="21" y="2"/>
                        <a:pt x="20" y="10"/>
                      </a:cubicBezTo>
                      <a:cubicBezTo>
                        <a:pt x="19" y="14"/>
                        <a:pt x="21" y="18"/>
                        <a:pt x="21" y="18"/>
                      </a:cubicBezTo>
                      <a:cubicBezTo>
                        <a:pt x="21" y="18"/>
                        <a:pt x="4" y="44"/>
                        <a:pt x="3" y="84"/>
                      </a:cubicBezTo>
                      <a:cubicBezTo>
                        <a:pt x="0" y="144"/>
                        <a:pt x="29" y="222"/>
                        <a:pt x="29" y="222"/>
                      </a:cubicBezTo>
                      <a:cubicBezTo>
                        <a:pt x="60" y="236"/>
                        <a:pt x="60" y="236"/>
                        <a:pt x="60" y="236"/>
                      </a:cubicBezTo>
                      <a:cubicBezTo>
                        <a:pt x="61" y="206"/>
                        <a:pt x="61" y="206"/>
                        <a:pt x="61" y="206"/>
                      </a:cubicBezTo>
                      <a:cubicBezTo>
                        <a:pt x="61" y="206"/>
                        <a:pt x="24" y="140"/>
                        <a:pt x="20" y="81"/>
                      </a:cubicBezTo>
                      <a:cubicBezTo>
                        <a:pt x="17" y="40"/>
                        <a:pt x="27" y="19"/>
                        <a:pt x="27" y="19"/>
                      </a:cubicBezTo>
                      <a:cubicBezTo>
                        <a:pt x="27" y="19"/>
                        <a:pt x="29" y="17"/>
                        <a:pt x="36" y="11"/>
                      </a:cubicBezTo>
                      <a:cubicBezTo>
                        <a:pt x="28" y="6"/>
                        <a:pt x="26" y="0"/>
                        <a:pt x="26" y="0"/>
                      </a:cubicBezTo>
                      <a:close/>
                    </a:path>
                  </a:pathLst>
                </a:custGeom>
                <a:solidFill>
                  <a:srgbClr val="4261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3" name="Freeform 825">
                  <a:extLst>
                    <a:ext uri="{FF2B5EF4-FFF2-40B4-BE49-F238E27FC236}">
                      <a16:creationId xmlns:a16="http://schemas.microsoft.com/office/drawing/2014/main" id="{E2BC1968-25CD-4007-BCCC-842479B8B39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15775" y="2540000"/>
                  <a:ext cx="33338" cy="152400"/>
                </a:xfrm>
                <a:custGeom>
                  <a:avLst/>
                  <a:gdLst>
                    <a:gd name="T0" fmla="*/ 26 w 26"/>
                    <a:gd name="T1" fmla="*/ 0 h 123"/>
                    <a:gd name="T2" fmla="*/ 18 w 26"/>
                    <a:gd name="T3" fmla="*/ 18 h 123"/>
                    <a:gd name="T4" fmla="*/ 5 w 26"/>
                    <a:gd name="T5" fmla="*/ 123 h 123"/>
                    <a:gd name="T6" fmla="*/ 22 w 26"/>
                    <a:gd name="T7" fmla="*/ 66 h 123"/>
                    <a:gd name="T8" fmla="*/ 26 w 26"/>
                    <a:gd name="T9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23">
                      <a:moveTo>
                        <a:pt x="26" y="0"/>
                      </a:moveTo>
                      <a:cubicBezTo>
                        <a:pt x="24" y="6"/>
                        <a:pt x="21" y="11"/>
                        <a:pt x="18" y="18"/>
                      </a:cubicBezTo>
                      <a:cubicBezTo>
                        <a:pt x="10" y="36"/>
                        <a:pt x="0" y="78"/>
                        <a:pt x="5" y="123"/>
                      </a:cubicBezTo>
                      <a:cubicBezTo>
                        <a:pt x="7" y="99"/>
                        <a:pt x="15" y="79"/>
                        <a:pt x="22" y="66"/>
                      </a:cubicBezTo>
                      <a:cubicBezTo>
                        <a:pt x="16" y="39"/>
                        <a:pt x="21" y="16"/>
                        <a:pt x="26" y="0"/>
                      </a:cubicBezTo>
                    </a:path>
                  </a:pathLst>
                </a:custGeom>
                <a:solidFill>
                  <a:srgbClr val="2E46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4" name="Freeform 826">
                  <a:extLst>
                    <a:ext uri="{FF2B5EF4-FFF2-40B4-BE49-F238E27FC236}">
                      <a16:creationId xmlns:a16="http://schemas.microsoft.com/office/drawing/2014/main" id="{F678B74E-E41F-4AF6-8C7F-BB59A2C1059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36413" y="2517775"/>
                  <a:ext cx="33338" cy="104775"/>
                </a:xfrm>
                <a:custGeom>
                  <a:avLst/>
                  <a:gdLst>
                    <a:gd name="T0" fmla="*/ 21 w 27"/>
                    <a:gd name="T1" fmla="*/ 0 h 83"/>
                    <a:gd name="T2" fmla="*/ 10 w 27"/>
                    <a:gd name="T3" fmla="*/ 17 h 83"/>
                    <a:gd name="T4" fmla="*/ 6 w 27"/>
                    <a:gd name="T5" fmla="*/ 83 h 83"/>
                    <a:gd name="T6" fmla="*/ 12 w 27"/>
                    <a:gd name="T7" fmla="*/ 74 h 83"/>
                    <a:gd name="T8" fmla="*/ 5 w 27"/>
                    <a:gd name="T9" fmla="*/ 58 h 83"/>
                    <a:gd name="T10" fmla="*/ 19 w 27"/>
                    <a:gd name="T11" fmla="*/ 51 h 83"/>
                    <a:gd name="T12" fmla="*/ 23 w 27"/>
                    <a:gd name="T13" fmla="*/ 19 h 83"/>
                    <a:gd name="T14" fmla="*/ 21 w 27"/>
                    <a:gd name="T15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83">
                      <a:moveTo>
                        <a:pt x="21" y="0"/>
                      </a:moveTo>
                      <a:cubicBezTo>
                        <a:pt x="21" y="0"/>
                        <a:pt x="16" y="7"/>
                        <a:pt x="10" y="17"/>
                      </a:cubicBezTo>
                      <a:cubicBezTo>
                        <a:pt x="5" y="33"/>
                        <a:pt x="0" y="56"/>
                        <a:pt x="6" y="83"/>
                      </a:cubicBezTo>
                      <a:cubicBezTo>
                        <a:pt x="8" y="80"/>
                        <a:pt x="10" y="77"/>
                        <a:pt x="12" y="74"/>
                      </a:cubicBezTo>
                      <a:cubicBezTo>
                        <a:pt x="3" y="65"/>
                        <a:pt x="5" y="58"/>
                        <a:pt x="5" y="58"/>
                      </a:cubicBezTo>
                      <a:cubicBezTo>
                        <a:pt x="5" y="58"/>
                        <a:pt x="12" y="55"/>
                        <a:pt x="19" y="51"/>
                      </a:cubicBezTo>
                      <a:cubicBezTo>
                        <a:pt x="18" y="39"/>
                        <a:pt x="20" y="25"/>
                        <a:pt x="23" y="19"/>
                      </a:cubicBezTo>
                      <a:cubicBezTo>
                        <a:pt x="27" y="13"/>
                        <a:pt x="21" y="0"/>
                        <a:pt x="21" y="0"/>
                      </a:cubicBezTo>
                    </a:path>
                  </a:pathLst>
                </a:custGeom>
                <a:solidFill>
                  <a:srgbClr val="2E46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5" name="Freeform 827">
                  <a:extLst>
                    <a:ext uri="{FF2B5EF4-FFF2-40B4-BE49-F238E27FC236}">
                      <a16:creationId xmlns:a16="http://schemas.microsoft.com/office/drawing/2014/main" id="{9859472D-3A3A-48C4-9A42-EB0C3EB1210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79263" y="2459038"/>
                  <a:ext cx="80963" cy="71438"/>
                </a:xfrm>
                <a:custGeom>
                  <a:avLst/>
                  <a:gdLst>
                    <a:gd name="T0" fmla="*/ 65 w 65"/>
                    <a:gd name="T1" fmla="*/ 41 h 57"/>
                    <a:gd name="T2" fmla="*/ 61 w 65"/>
                    <a:gd name="T3" fmla="*/ 16 h 57"/>
                    <a:gd name="T4" fmla="*/ 45 w 65"/>
                    <a:gd name="T5" fmla="*/ 1 h 57"/>
                    <a:gd name="T6" fmla="*/ 35 w 65"/>
                    <a:gd name="T7" fmla="*/ 23 h 57"/>
                    <a:gd name="T8" fmla="*/ 21 w 65"/>
                    <a:gd name="T9" fmla="*/ 36 h 57"/>
                    <a:gd name="T10" fmla="*/ 0 w 65"/>
                    <a:gd name="T11" fmla="*/ 36 h 57"/>
                    <a:gd name="T12" fmla="*/ 28 w 65"/>
                    <a:gd name="T13" fmla="*/ 55 h 57"/>
                    <a:gd name="T14" fmla="*/ 65 w 65"/>
                    <a:gd name="T15" fmla="*/ 4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5" h="57">
                      <a:moveTo>
                        <a:pt x="65" y="41"/>
                      </a:moveTo>
                      <a:cubicBezTo>
                        <a:pt x="65" y="41"/>
                        <a:pt x="60" y="32"/>
                        <a:pt x="61" y="16"/>
                      </a:cubicBezTo>
                      <a:cubicBezTo>
                        <a:pt x="63" y="0"/>
                        <a:pt x="45" y="1"/>
                        <a:pt x="45" y="1"/>
                      </a:cubicBezTo>
                      <a:cubicBezTo>
                        <a:pt x="45" y="1"/>
                        <a:pt x="37" y="14"/>
                        <a:pt x="35" y="23"/>
                      </a:cubicBezTo>
                      <a:cubicBezTo>
                        <a:pt x="33" y="30"/>
                        <a:pt x="25" y="35"/>
                        <a:pt x="21" y="36"/>
                      </a:cubicBezTo>
                      <a:cubicBezTo>
                        <a:pt x="14" y="36"/>
                        <a:pt x="0" y="36"/>
                        <a:pt x="0" y="36"/>
                      </a:cubicBezTo>
                      <a:cubicBezTo>
                        <a:pt x="0" y="36"/>
                        <a:pt x="22" y="41"/>
                        <a:pt x="28" y="55"/>
                      </a:cubicBezTo>
                      <a:cubicBezTo>
                        <a:pt x="46" y="57"/>
                        <a:pt x="65" y="41"/>
                        <a:pt x="65" y="41"/>
                      </a:cubicBezTo>
                      <a:close/>
                    </a:path>
                  </a:pathLst>
                </a:custGeom>
                <a:solidFill>
                  <a:srgbClr val="9ED6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6" name="Freeform 828">
                  <a:extLst>
                    <a:ext uri="{FF2B5EF4-FFF2-40B4-BE49-F238E27FC236}">
                      <a16:creationId xmlns:a16="http://schemas.microsoft.com/office/drawing/2014/main" id="{44D3F1B6-C919-4F47-BD04-6F5CD3238C6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72913" y="2419350"/>
                  <a:ext cx="66675" cy="85725"/>
                </a:xfrm>
                <a:custGeom>
                  <a:avLst/>
                  <a:gdLst>
                    <a:gd name="T0" fmla="*/ 6 w 54"/>
                    <a:gd name="T1" fmla="*/ 68 h 69"/>
                    <a:gd name="T2" fmla="*/ 29 w 54"/>
                    <a:gd name="T3" fmla="*/ 68 h 69"/>
                    <a:gd name="T4" fmla="*/ 39 w 54"/>
                    <a:gd name="T5" fmla="*/ 59 h 69"/>
                    <a:gd name="T6" fmla="*/ 45 w 54"/>
                    <a:gd name="T7" fmla="*/ 45 h 69"/>
                    <a:gd name="T8" fmla="*/ 51 w 54"/>
                    <a:gd name="T9" fmla="*/ 41 h 69"/>
                    <a:gd name="T10" fmla="*/ 48 w 54"/>
                    <a:gd name="T11" fmla="*/ 30 h 69"/>
                    <a:gd name="T12" fmla="*/ 47 w 54"/>
                    <a:gd name="T13" fmla="*/ 4 h 69"/>
                    <a:gd name="T14" fmla="*/ 34 w 54"/>
                    <a:gd name="T15" fmla="*/ 0 h 69"/>
                    <a:gd name="T16" fmla="*/ 22 w 54"/>
                    <a:gd name="T17" fmla="*/ 5 h 69"/>
                    <a:gd name="T18" fmla="*/ 0 w 54"/>
                    <a:gd name="T19" fmla="*/ 37 h 69"/>
                    <a:gd name="T20" fmla="*/ 2 w 54"/>
                    <a:gd name="T21" fmla="*/ 39 h 69"/>
                    <a:gd name="T22" fmla="*/ 8 w 54"/>
                    <a:gd name="T23" fmla="*/ 41 h 69"/>
                    <a:gd name="T24" fmla="*/ 3 w 54"/>
                    <a:gd name="T25" fmla="*/ 65 h 69"/>
                    <a:gd name="T26" fmla="*/ 6 w 54"/>
                    <a:gd name="T27" fmla="*/ 68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69">
                      <a:moveTo>
                        <a:pt x="6" y="68"/>
                      </a:moveTo>
                      <a:cubicBezTo>
                        <a:pt x="13" y="68"/>
                        <a:pt x="23" y="69"/>
                        <a:pt x="29" y="68"/>
                      </a:cubicBezTo>
                      <a:cubicBezTo>
                        <a:pt x="38" y="68"/>
                        <a:pt x="39" y="59"/>
                        <a:pt x="39" y="59"/>
                      </a:cubicBezTo>
                      <a:cubicBezTo>
                        <a:pt x="45" y="45"/>
                        <a:pt x="45" y="45"/>
                        <a:pt x="45" y="45"/>
                      </a:cubicBezTo>
                      <a:cubicBezTo>
                        <a:pt x="45" y="45"/>
                        <a:pt x="48" y="44"/>
                        <a:pt x="51" y="41"/>
                      </a:cubicBezTo>
                      <a:cubicBezTo>
                        <a:pt x="52" y="39"/>
                        <a:pt x="54" y="33"/>
                        <a:pt x="48" y="30"/>
                      </a:cubicBezTo>
                      <a:cubicBezTo>
                        <a:pt x="39" y="26"/>
                        <a:pt x="47" y="4"/>
                        <a:pt x="47" y="4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22" y="5"/>
                        <a:pt x="22" y="5"/>
                        <a:pt x="22" y="5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37"/>
                        <a:pt x="0" y="39"/>
                        <a:pt x="2" y="39"/>
                      </a:cubicBezTo>
                      <a:cubicBezTo>
                        <a:pt x="5" y="40"/>
                        <a:pt x="8" y="41"/>
                        <a:pt x="8" y="41"/>
                      </a:cubicBezTo>
                      <a:cubicBezTo>
                        <a:pt x="8" y="41"/>
                        <a:pt x="3" y="64"/>
                        <a:pt x="3" y="65"/>
                      </a:cubicBezTo>
                      <a:cubicBezTo>
                        <a:pt x="3" y="66"/>
                        <a:pt x="4" y="68"/>
                        <a:pt x="6" y="68"/>
                      </a:cubicBez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7" name="Freeform 829">
                  <a:extLst>
                    <a:ext uri="{FF2B5EF4-FFF2-40B4-BE49-F238E27FC236}">
                      <a16:creationId xmlns:a16="http://schemas.microsoft.com/office/drawing/2014/main" id="{66CBC680-B183-423E-8FEE-BABEC768AC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0375" y="2446338"/>
                  <a:ext cx="12700" cy="7938"/>
                </a:xfrm>
                <a:custGeom>
                  <a:avLst/>
                  <a:gdLst>
                    <a:gd name="T0" fmla="*/ 0 w 10"/>
                    <a:gd name="T1" fmla="*/ 4 h 6"/>
                    <a:gd name="T2" fmla="*/ 2 w 10"/>
                    <a:gd name="T3" fmla="*/ 6 h 6"/>
                    <a:gd name="T4" fmla="*/ 9 w 10"/>
                    <a:gd name="T5" fmla="*/ 6 h 6"/>
                    <a:gd name="T6" fmla="*/ 1 w 10"/>
                    <a:gd name="T7" fmla="*/ 1 h 6"/>
                    <a:gd name="T8" fmla="*/ 0 w 10"/>
                    <a:gd name="T9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6">
                      <a:moveTo>
                        <a:pt x="0" y="4"/>
                      </a:moveTo>
                      <a:cubicBezTo>
                        <a:pt x="0" y="6"/>
                        <a:pt x="0" y="6"/>
                        <a:pt x="2" y="6"/>
                      </a:cubicBezTo>
                      <a:cubicBezTo>
                        <a:pt x="4" y="6"/>
                        <a:pt x="10" y="6"/>
                        <a:pt x="9" y="6"/>
                      </a:cubicBezTo>
                      <a:cubicBezTo>
                        <a:pt x="9" y="5"/>
                        <a:pt x="6" y="4"/>
                        <a:pt x="1" y="1"/>
                      </a:cubicBezTo>
                      <a:cubicBezTo>
                        <a:pt x="0" y="0"/>
                        <a:pt x="0" y="2"/>
                        <a:pt x="0" y="4"/>
                      </a:cubicBezTo>
                      <a:close/>
                    </a:path>
                  </a:pathLst>
                </a:custGeom>
                <a:solidFill>
                  <a:srgbClr val="172B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8" name="Freeform 830">
                  <a:extLst>
                    <a:ext uri="{FF2B5EF4-FFF2-40B4-BE49-F238E27FC236}">
                      <a16:creationId xmlns:a16="http://schemas.microsoft.com/office/drawing/2014/main" id="{43C7E145-D0F2-4304-B471-EB9AA0C6DF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8313" y="2405063"/>
                  <a:ext cx="63500" cy="76200"/>
                </a:xfrm>
                <a:custGeom>
                  <a:avLst/>
                  <a:gdLst>
                    <a:gd name="T0" fmla="*/ 50 w 52"/>
                    <a:gd name="T1" fmla="*/ 22 h 61"/>
                    <a:gd name="T2" fmla="*/ 1 w 52"/>
                    <a:gd name="T3" fmla="*/ 9 h 61"/>
                    <a:gd name="T4" fmla="*/ 2 w 52"/>
                    <a:gd name="T5" fmla="*/ 16 h 61"/>
                    <a:gd name="T6" fmla="*/ 20 w 52"/>
                    <a:gd name="T7" fmla="*/ 23 h 61"/>
                    <a:gd name="T8" fmla="*/ 16 w 52"/>
                    <a:gd name="T9" fmla="*/ 51 h 61"/>
                    <a:gd name="T10" fmla="*/ 31 w 52"/>
                    <a:gd name="T11" fmla="*/ 43 h 61"/>
                    <a:gd name="T12" fmla="*/ 46 w 52"/>
                    <a:gd name="T13" fmla="*/ 61 h 61"/>
                    <a:gd name="T14" fmla="*/ 50 w 52"/>
                    <a:gd name="T15" fmla="*/ 22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61">
                      <a:moveTo>
                        <a:pt x="50" y="22"/>
                      </a:moveTo>
                      <a:cubicBezTo>
                        <a:pt x="18" y="2"/>
                        <a:pt x="5" y="0"/>
                        <a:pt x="1" y="9"/>
                      </a:cubicBezTo>
                      <a:cubicBezTo>
                        <a:pt x="0" y="10"/>
                        <a:pt x="0" y="14"/>
                        <a:pt x="2" y="16"/>
                      </a:cubicBezTo>
                      <a:cubicBezTo>
                        <a:pt x="13" y="16"/>
                        <a:pt x="23" y="16"/>
                        <a:pt x="20" y="23"/>
                      </a:cubicBezTo>
                      <a:cubicBezTo>
                        <a:pt x="19" y="25"/>
                        <a:pt x="8" y="50"/>
                        <a:pt x="16" y="51"/>
                      </a:cubicBezTo>
                      <a:cubicBezTo>
                        <a:pt x="18" y="48"/>
                        <a:pt x="24" y="39"/>
                        <a:pt x="31" y="43"/>
                      </a:cubicBezTo>
                      <a:cubicBezTo>
                        <a:pt x="34" y="45"/>
                        <a:pt x="29" y="57"/>
                        <a:pt x="46" y="61"/>
                      </a:cubicBezTo>
                      <a:cubicBezTo>
                        <a:pt x="48" y="47"/>
                        <a:pt x="52" y="27"/>
                        <a:pt x="50" y="22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9" name="Freeform 831">
                  <a:extLst>
                    <a:ext uri="{FF2B5EF4-FFF2-40B4-BE49-F238E27FC236}">
                      <a16:creationId xmlns:a16="http://schemas.microsoft.com/office/drawing/2014/main" id="{EAE7A2A6-7B99-44A1-A175-B0D4056E72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34838" y="3294063"/>
                  <a:ext cx="49213" cy="17463"/>
                </a:xfrm>
                <a:custGeom>
                  <a:avLst/>
                  <a:gdLst>
                    <a:gd name="T0" fmla="*/ 38 w 39"/>
                    <a:gd name="T1" fmla="*/ 2 h 14"/>
                    <a:gd name="T2" fmla="*/ 39 w 39"/>
                    <a:gd name="T3" fmla="*/ 14 h 14"/>
                    <a:gd name="T4" fmla="*/ 29 w 39"/>
                    <a:gd name="T5" fmla="*/ 14 h 14"/>
                    <a:gd name="T6" fmla="*/ 29 w 39"/>
                    <a:gd name="T7" fmla="*/ 10 h 14"/>
                    <a:gd name="T8" fmla="*/ 15 w 39"/>
                    <a:gd name="T9" fmla="*/ 14 h 14"/>
                    <a:gd name="T10" fmla="*/ 2 w 39"/>
                    <a:gd name="T11" fmla="*/ 14 h 14"/>
                    <a:gd name="T12" fmla="*/ 3 w 39"/>
                    <a:gd name="T13" fmla="*/ 11 h 14"/>
                    <a:gd name="T14" fmla="*/ 16 w 39"/>
                    <a:gd name="T15" fmla="*/ 8 h 14"/>
                    <a:gd name="T16" fmla="*/ 27 w 39"/>
                    <a:gd name="T17" fmla="*/ 0 h 14"/>
                    <a:gd name="T18" fmla="*/ 38 w 39"/>
                    <a:gd name="T1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14">
                      <a:moveTo>
                        <a:pt x="38" y="2"/>
                      </a:move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0" y="12"/>
                        <a:pt x="3" y="11"/>
                      </a:cubicBezTo>
                      <a:cubicBezTo>
                        <a:pt x="3" y="11"/>
                        <a:pt x="16" y="8"/>
                        <a:pt x="16" y="8"/>
                      </a:cubicBezTo>
                      <a:cubicBezTo>
                        <a:pt x="27" y="0"/>
                        <a:pt x="27" y="0"/>
                        <a:pt x="27" y="0"/>
                      </a:cubicBezTo>
                      <a:lnTo>
                        <a:pt x="38" y="2"/>
                      </a:lnTo>
                      <a:close/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0" name="Freeform 832">
                  <a:extLst>
                    <a:ext uri="{FF2B5EF4-FFF2-40B4-BE49-F238E27FC236}">
                      <a16:creationId xmlns:a16="http://schemas.microsoft.com/office/drawing/2014/main" id="{3405ADAC-F864-49E0-B92A-8F7FC73235D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99900" y="3294063"/>
                  <a:ext cx="49213" cy="17463"/>
                </a:xfrm>
                <a:custGeom>
                  <a:avLst/>
                  <a:gdLst>
                    <a:gd name="T0" fmla="*/ 39 w 39"/>
                    <a:gd name="T1" fmla="*/ 2 h 14"/>
                    <a:gd name="T2" fmla="*/ 39 w 39"/>
                    <a:gd name="T3" fmla="*/ 14 h 14"/>
                    <a:gd name="T4" fmla="*/ 29 w 39"/>
                    <a:gd name="T5" fmla="*/ 14 h 14"/>
                    <a:gd name="T6" fmla="*/ 29 w 39"/>
                    <a:gd name="T7" fmla="*/ 10 h 14"/>
                    <a:gd name="T8" fmla="*/ 15 w 39"/>
                    <a:gd name="T9" fmla="*/ 14 h 14"/>
                    <a:gd name="T10" fmla="*/ 2 w 39"/>
                    <a:gd name="T11" fmla="*/ 14 h 14"/>
                    <a:gd name="T12" fmla="*/ 3 w 39"/>
                    <a:gd name="T13" fmla="*/ 11 h 14"/>
                    <a:gd name="T14" fmla="*/ 16 w 39"/>
                    <a:gd name="T15" fmla="*/ 8 h 14"/>
                    <a:gd name="T16" fmla="*/ 28 w 39"/>
                    <a:gd name="T17" fmla="*/ 0 h 14"/>
                    <a:gd name="T18" fmla="*/ 39 w 39"/>
                    <a:gd name="T1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14">
                      <a:moveTo>
                        <a:pt x="39" y="2"/>
                      </a:moveTo>
                      <a:cubicBezTo>
                        <a:pt x="39" y="14"/>
                        <a:pt x="39" y="14"/>
                        <a:pt x="3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0" y="12"/>
                        <a:pt x="3" y="11"/>
                      </a:cubicBezTo>
                      <a:cubicBezTo>
                        <a:pt x="3" y="11"/>
                        <a:pt x="16" y="8"/>
                        <a:pt x="16" y="8"/>
                      </a:cubicBezTo>
                      <a:cubicBezTo>
                        <a:pt x="28" y="0"/>
                        <a:pt x="28" y="0"/>
                        <a:pt x="28" y="0"/>
                      </a:cubicBezTo>
                      <a:lnTo>
                        <a:pt x="39" y="2"/>
                      </a:lnTo>
                      <a:close/>
                    </a:path>
                  </a:pathLst>
                </a:custGeom>
                <a:solidFill>
                  <a:srgbClr val="1423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1" name="Freeform 833">
                  <a:extLst>
                    <a:ext uri="{FF2B5EF4-FFF2-40B4-BE49-F238E27FC236}">
                      <a16:creationId xmlns:a16="http://schemas.microsoft.com/office/drawing/2014/main" id="{225AC483-29A7-4E62-88ED-2C73D9A797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885613" y="2843213"/>
                  <a:ext cx="119063" cy="458788"/>
                </a:xfrm>
                <a:custGeom>
                  <a:avLst/>
                  <a:gdLst>
                    <a:gd name="T0" fmla="*/ 33 w 96"/>
                    <a:gd name="T1" fmla="*/ 363 h 367"/>
                    <a:gd name="T2" fmla="*/ 57 w 96"/>
                    <a:gd name="T3" fmla="*/ 367 h 367"/>
                    <a:gd name="T4" fmla="*/ 63 w 96"/>
                    <a:gd name="T5" fmla="*/ 185 h 367"/>
                    <a:gd name="T6" fmla="*/ 96 w 96"/>
                    <a:gd name="T7" fmla="*/ 2 h 367"/>
                    <a:gd name="T8" fmla="*/ 0 w 96"/>
                    <a:gd name="T9" fmla="*/ 0 h 367"/>
                    <a:gd name="T10" fmla="*/ 33 w 96"/>
                    <a:gd name="T11" fmla="*/ 363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367">
                      <a:moveTo>
                        <a:pt x="33" y="363"/>
                      </a:moveTo>
                      <a:cubicBezTo>
                        <a:pt x="33" y="363"/>
                        <a:pt x="43" y="367"/>
                        <a:pt x="57" y="367"/>
                      </a:cubicBezTo>
                      <a:cubicBezTo>
                        <a:pt x="61" y="296"/>
                        <a:pt x="81" y="242"/>
                        <a:pt x="63" y="185"/>
                      </a:cubicBezTo>
                      <a:cubicBezTo>
                        <a:pt x="68" y="95"/>
                        <a:pt x="96" y="2"/>
                        <a:pt x="96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3" y="363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2" name="Freeform 834">
                  <a:extLst>
                    <a:ext uri="{FF2B5EF4-FFF2-40B4-BE49-F238E27FC236}">
                      <a16:creationId xmlns:a16="http://schemas.microsoft.com/office/drawing/2014/main" id="{93952DBF-6967-44CE-9CA3-72647AD662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53875" y="2889250"/>
                  <a:ext cx="19050" cy="117475"/>
                </a:xfrm>
                <a:custGeom>
                  <a:avLst/>
                  <a:gdLst>
                    <a:gd name="T0" fmla="*/ 16 w 16"/>
                    <a:gd name="T1" fmla="*/ 74 h 93"/>
                    <a:gd name="T2" fmla="*/ 14 w 16"/>
                    <a:gd name="T3" fmla="*/ 93 h 93"/>
                    <a:gd name="T4" fmla="*/ 1 w 16"/>
                    <a:gd name="T5" fmla="*/ 33 h 93"/>
                    <a:gd name="T6" fmla="*/ 16 w 16"/>
                    <a:gd name="T7" fmla="*/ 7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93">
                      <a:moveTo>
                        <a:pt x="16" y="74"/>
                      </a:moveTo>
                      <a:cubicBezTo>
                        <a:pt x="14" y="93"/>
                        <a:pt x="14" y="93"/>
                        <a:pt x="14" y="93"/>
                      </a:cubicBezTo>
                      <a:cubicBezTo>
                        <a:pt x="14" y="93"/>
                        <a:pt x="0" y="55"/>
                        <a:pt x="1" y="33"/>
                      </a:cubicBezTo>
                      <a:cubicBezTo>
                        <a:pt x="1" y="0"/>
                        <a:pt x="16" y="74"/>
                        <a:pt x="16" y="74"/>
                      </a:cubicBez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3" name="Freeform 835">
                  <a:extLst>
                    <a:ext uri="{FF2B5EF4-FFF2-40B4-BE49-F238E27FC236}">
                      <a16:creationId xmlns:a16="http://schemas.microsoft.com/office/drawing/2014/main" id="{4C573D37-D405-491E-A2DA-ECA63FDD12B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930063" y="2844800"/>
                  <a:ext cx="153988" cy="454025"/>
                </a:xfrm>
                <a:custGeom>
                  <a:avLst/>
                  <a:gdLst>
                    <a:gd name="T0" fmla="*/ 0 w 124"/>
                    <a:gd name="T1" fmla="*/ 0 h 364"/>
                    <a:gd name="T2" fmla="*/ 102 w 124"/>
                    <a:gd name="T3" fmla="*/ 364 h 364"/>
                    <a:gd name="T4" fmla="*/ 124 w 124"/>
                    <a:gd name="T5" fmla="*/ 364 h 364"/>
                    <a:gd name="T6" fmla="*/ 100 w 124"/>
                    <a:gd name="T7" fmla="*/ 184 h 364"/>
                    <a:gd name="T8" fmla="*/ 88 w 124"/>
                    <a:gd name="T9" fmla="*/ 0 h 364"/>
                    <a:gd name="T10" fmla="*/ 0 w 124"/>
                    <a:gd name="T11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4" h="364">
                      <a:moveTo>
                        <a:pt x="0" y="0"/>
                      </a:moveTo>
                      <a:cubicBezTo>
                        <a:pt x="102" y="364"/>
                        <a:pt x="102" y="364"/>
                        <a:pt x="102" y="364"/>
                      </a:cubicBezTo>
                      <a:cubicBezTo>
                        <a:pt x="102" y="364"/>
                        <a:pt x="118" y="364"/>
                        <a:pt x="124" y="364"/>
                      </a:cubicBezTo>
                      <a:cubicBezTo>
                        <a:pt x="122" y="297"/>
                        <a:pt x="121" y="217"/>
                        <a:pt x="100" y="184"/>
                      </a:cubicBezTo>
                      <a:cubicBezTo>
                        <a:pt x="92" y="84"/>
                        <a:pt x="96" y="54"/>
                        <a:pt x="88" y="0"/>
                      </a:cubicBezTo>
                      <a:cubicBezTo>
                        <a:pt x="43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4" name="Freeform 836">
                  <a:extLst>
                    <a:ext uri="{FF2B5EF4-FFF2-40B4-BE49-F238E27FC236}">
                      <a16:creationId xmlns:a16="http://schemas.microsoft.com/office/drawing/2014/main" id="{7A774BA0-3111-411C-AFA1-FC975C69AD5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18963" y="2925763"/>
                  <a:ext cx="163513" cy="109538"/>
                </a:xfrm>
                <a:custGeom>
                  <a:avLst/>
                  <a:gdLst>
                    <a:gd name="T0" fmla="*/ 0 w 131"/>
                    <a:gd name="T1" fmla="*/ 72 h 88"/>
                    <a:gd name="T2" fmla="*/ 12 w 131"/>
                    <a:gd name="T3" fmla="*/ 85 h 88"/>
                    <a:gd name="T4" fmla="*/ 117 w 131"/>
                    <a:gd name="T5" fmla="*/ 88 h 88"/>
                    <a:gd name="T6" fmla="*/ 129 w 131"/>
                    <a:gd name="T7" fmla="*/ 76 h 88"/>
                    <a:gd name="T8" fmla="*/ 131 w 131"/>
                    <a:gd name="T9" fmla="*/ 16 h 88"/>
                    <a:gd name="T10" fmla="*/ 119 w 131"/>
                    <a:gd name="T11" fmla="*/ 3 h 88"/>
                    <a:gd name="T12" fmla="*/ 14 w 131"/>
                    <a:gd name="T13" fmla="*/ 0 h 88"/>
                    <a:gd name="T14" fmla="*/ 2 w 131"/>
                    <a:gd name="T15" fmla="*/ 12 h 88"/>
                    <a:gd name="T16" fmla="*/ 0 w 131"/>
                    <a:gd name="T17" fmla="*/ 72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1" h="88">
                      <a:moveTo>
                        <a:pt x="0" y="72"/>
                      </a:moveTo>
                      <a:cubicBezTo>
                        <a:pt x="0" y="79"/>
                        <a:pt x="5" y="85"/>
                        <a:pt x="12" y="85"/>
                      </a:cubicBezTo>
                      <a:cubicBezTo>
                        <a:pt x="117" y="88"/>
                        <a:pt x="117" y="88"/>
                        <a:pt x="117" y="88"/>
                      </a:cubicBezTo>
                      <a:cubicBezTo>
                        <a:pt x="124" y="88"/>
                        <a:pt x="129" y="82"/>
                        <a:pt x="129" y="76"/>
                      </a:cubicBezTo>
                      <a:cubicBezTo>
                        <a:pt x="131" y="16"/>
                        <a:pt x="131" y="16"/>
                        <a:pt x="131" y="16"/>
                      </a:cubicBezTo>
                      <a:cubicBezTo>
                        <a:pt x="131" y="9"/>
                        <a:pt x="126" y="3"/>
                        <a:pt x="119" y="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2" y="6"/>
                        <a:pt x="2" y="12"/>
                      </a:cubicBez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405C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5" name="Freeform 837">
                  <a:extLst>
                    <a:ext uri="{FF2B5EF4-FFF2-40B4-BE49-F238E27FC236}">
                      <a16:creationId xmlns:a16="http://schemas.microsoft.com/office/drawing/2014/main" id="{7C3B233F-78C8-4036-B3F2-F19ED4BF82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28488" y="2927350"/>
                  <a:ext cx="163513" cy="107950"/>
                </a:xfrm>
                <a:custGeom>
                  <a:avLst/>
                  <a:gdLst>
                    <a:gd name="T0" fmla="*/ 0 w 131"/>
                    <a:gd name="T1" fmla="*/ 72 h 87"/>
                    <a:gd name="T2" fmla="*/ 12 w 131"/>
                    <a:gd name="T3" fmla="*/ 84 h 87"/>
                    <a:gd name="T4" fmla="*/ 117 w 131"/>
                    <a:gd name="T5" fmla="*/ 87 h 87"/>
                    <a:gd name="T6" fmla="*/ 129 w 131"/>
                    <a:gd name="T7" fmla="*/ 75 h 87"/>
                    <a:gd name="T8" fmla="*/ 131 w 131"/>
                    <a:gd name="T9" fmla="*/ 15 h 87"/>
                    <a:gd name="T10" fmla="*/ 119 w 131"/>
                    <a:gd name="T11" fmla="*/ 3 h 87"/>
                    <a:gd name="T12" fmla="*/ 14 w 131"/>
                    <a:gd name="T13" fmla="*/ 0 h 87"/>
                    <a:gd name="T14" fmla="*/ 2 w 131"/>
                    <a:gd name="T15" fmla="*/ 12 h 87"/>
                    <a:gd name="T16" fmla="*/ 0 w 131"/>
                    <a:gd name="T17" fmla="*/ 72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1" h="87">
                      <a:moveTo>
                        <a:pt x="0" y="72"/>
                      </a:moveTo>
                      <a:cubicBezTo>
                        <a:pt x="0" y="78"/>
                        <a:pt x="5" y="84"/>
                        <a:pt x="12" y="84"/>
                      </a:cubicBezTo>
                      <a:cubicBezTo>
                        <a:pt x="117" y="87"/>
                        <a:pt x="117" y="87"/>
                        <a:pt x="117" y="87"/>
                      </a:cubicBezTo>
                      <a:cubicBezTo>
                        <a:pt x="124" y="87"/>
                        <a:pt x="129" y="82"/>
                        <a:pt x="129" y="75"/>
                      </a:cubicBezTo>
                      <a:cubicBezTo>
                        <a:pt x="131" y="15"/>
                        <a:pt x="131" y="15"/>
                        <a:pt x="131" y="15"/>
                      </a:cubicBezTo>
                      <a:cubicBezTo>
                        <a:pt x="131" y="8"/>
                        <a:pt x="126" y="3"/>
                        <a:pt x="119" y="3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7" y="0"/>
                        <a:pt x="2" y="5"/>
                        <a:pt x="2" y="12"/>
                      </a:cubicBez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6" name="Freeform 838">
                  <a:extLst>
                    <a:ext uri="{FF2B5EF4-FFF2-40B4-BE49-F238E27FC236}">
                      <a16:creationId xmlns:a16="http://schemas.microsoft.com/office/drawing/2014/main" id="{4CA40DB8-9A63-4001-B522-9D363C1B45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80875" y="2906713"/>
                  <a:ext cx="61913" cy="41275"/>
                </a:xfrm>
                <a:custGeom>
                  <a:avLst/>
                  <a:gdLst>
                    <a:gd name="T0" fmla="*/ 3 w 49"/>
                    <a:gd name="T1" fmla="*/ 16 h 32"/>
                    <a:gd name="T2" fmla="*/ 0 w 49"/>
                    <a:gd name="T3" fmla="*/ 16 h 32"/>
                    <a:gd name="T4" fmla="*/ 0 w 49"/>
                    <a:gd name="T5" fmla="*/ 16 h 32"/>
                    <a:gd name="T6" fmla="*/ 15 w 49"/>
                    <a:gd name="T7" fmla="*/ 32 h 32"/>
                    <a:gd name="T8" fmla="*/ 33 w 49"/>
                    <a:gd name="T9" fmla="*/ 32 h 32"/>
                    <a:gd name="T10" fmla="*/ 34 w 49"/>
                    <a:gd name="T11" fmla="*/ 32 h 32"/>
                    <a:gd name="T12" fmla="*/ 49 w 49"/>
                    <a:gd name="T13" fmla="*/ 17 h 32"/>
                    <a:gd name="T14" fmla="*/ 49 w 49"/>
                    <a:gd name="T15" fmla="*/ 17 h 32"/>
                    <a:gd name="T16" fmla="*/ 34 w 49"/>
                    <a:gd name="T17" fmla="*/ 1 h 32"/>
                    <a:gd name="T18" fmla="*/ 16 w 49"/>
                    <a:gd name="T19" fmla="*/ 0 h 32"/>
                    <a:gd name="T20" fmla="*/ 15 w 49"/>
                    <a:gd name="T21" fmla="*/ 0 h 32"/>
                    <a:gd name="T22" fmla="*/ 0 w 49"/>
                    <a:gd name="T23" fmla="*/ 16 h 32"/>
                    <a:gd name="T24" fmla="*/ 3 w 49"/>
                    <a:gd name="T25" fmla="*/ 16 h 32"/>
                    <a:gd name="T26" fmla="*/ 5 w 49"/>
                    <a:gd name="T27" fmla="*/ 16 h 32"/>
                    <a:gd name="T28" fmla="*/ 15 w 49"/>
                    <a:gd name="T29" fmla="*/ 6 h 32"/>
                    <a:gd name="T30" fmla="*/ 16 w 49"/>
                    <a:gd name="T31" fmla="*/ 6 h 32"/>
                    <a:gd name="T32" fmla="*/ 34 w 49"/>
                    <a:gd name="T33" fmla="*/ 7 h 32"/>
                    <a:gd name="T34" fmla="*/ 43 w 49"/>
                    <a:gd name="T35" fmla="*/ 17 h 32"/>
                    <a:gd name="T36" fmla="*/ 43 w 49"/>
                    <a:gd name="T37" fmla="*/ 17 h 32"/>
                    <a:gd name="T38" fmla="*/ 34 w 49"/>
                    <a:gd name="T39" fmla="*/ 26 h 32"/>
                    <a:gd name="T40" fmla="*/ 33 w 49"/>
                    <a:gd name="T41" fmla="*/ 26 h 32"/>
                    <a:gd name="T42" fmla="*/ 15 w 49"/>
                    <a:gd name="T43" fmla="*/ 26 h 32"/>
                    <a:gd name="T44" fmla="*/ 5 w 49"/>
                    <a:gd name="T45" fmla="*/ 16 h 32"/>
                    <a:gd name="T46" fmla="*/ 5 w 49"/>
                    <a:gd name="T47" fmla="*/ 16 h 32"/>
                    <a:gd name="T48" fmla="*/ 3 w 49"/>
                    <a:gd name="T49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9" h="32">
                      <a:moveTo>
                        <a:pt x="3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5"/>
                        <a:pt x="6" y="32"/>
                        <a:pt x="15" y="32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42" y="32"/>
                        <a:pt x="49" y="26"/>
                        <a:pt x="49" y="17"/>
                      </a:cubicBezTo>
                      <a:cubicBezTo>
                        <a:pt x="49" y="17"/>
                        <a:pt x="49" y="17"/>
                        <a:pt x="49" y="17"/>
                      </a:cubicBezTo>
                      <a:cubicBezTo>
                        <a:pt x="49" y="8"/>
                        <a:pt x="43" y="1"/>
                        <a:pt x="34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6" y="11"/>
                        <a:pt x="10" y="6"/>
                        <a:pt x="15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9" y="7"/>
                        <a:pt x="43" y="11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22"/>
                        <a:pt x="39" y="26"/>
                        <a:pt x="34" y="26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0" y="26"/>
                        <a:pt x="5" y="21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lnTo>
                        <a:pt x="3" y="16"/>
                      </a:ln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7" name="Freeform 839">
                  <a:extLst>
                    <a:ext uri="{FF2B5EF4-FFF2-40B4-BE49-F238E27FC236}">
                      <a16:creationId xmlns:a16="http://schemas.microsoft.com/office/drawing/2014/main" id="{6CECAE9F-622E-4800-9BDF-13F67823100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98338" y="2967038"/>
                  <a:ext cx="22225" cy="33338"/>
                </a:xfrm>
                <a:custGeom>
                  <a:avLst/>
                  <a:gdLst>
                    <a:gd name="T0" fmla="*/ 0 w 18"/>
                    <a:gd name="T1" fmla="*/ 18 h 27"/>
                    <a:gd name="T2" fmla="*/ 9 w 18"/>
                    <a:gd name="T3" fmla="*/ 27 h 27"/>
                    <a:gd name="T4" fmla="*/ 18 w 18"/>
                    <a:gd name="T5" fmla="*/ 18 h 27"/>
                    <a:gd name="T6" fmla="*/ 18 w 18"/>
                    <a:gd name="T7" fmla="*/ 10 h 27"/>
                    <a:gd name="T8" fmla="*/ 10 w 18"/>
                    <a:gd name="T9" fmla="*/ 1 h 27"/>
                    <a:gd name="T10" fmla="*/ 1 w 18"/>
                    <a:gd name="T11" fmla="*/ 9 h 27"/>
                    <a:gd name="T12" fmla="*/ 0 w 18"/>
                    <a:gd name="T13" fmla="*/ 18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27">
                      <a:moveTo>
                        <a:pt x="0" y="18"/>
                      </a:moveTo>
                      <a:cubicBezTo>
                        <a:pt x="0" y="23"/>
                        <a:pt x="4" y="27"/>
                        <a:pt x="9" y="27"/>
                      </a:cubicBezTo>
                      <a:cubicBezTo>
                        <a:pt x="14" y="27"/>
                        <a:pt x="18" y="23"/>
                        <a:pt x="18" y="18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5"/>
                        <a:pt x="15" y="1"/>
                        <a:pt x="10" y="1"/>
                      </a:cubicBezTo>
                      <a:cubicBezTo>
                        <a:pt x="5" y="0"/>
                        <a:pt x="1" y="4"/>
                        <a:pt x="1" y="9"/>
                      </a:cubicBez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8" name="Freeform 840">
                  <a:extLst>
                    <a:ext uri="{FF2B5EF4-FFF2-40B4-BE49-F238E27FC236}">
                      <a16:creationId xmlns:a16="http://schemas.microsoft.com/office/drawing/2014/main" id="{AE2277EA-BF12-49A6-BD62-7DACA5A238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106275" y="2976563"/>
                  <a:ext cx="7938" cy="15875"/>
                </a:xfrm>
                <a:custGeom>
                  <a:avLst/>
                  <a:gdLst>
                    <a:gd name="T0" fmla="*/ 0 w 7"/>
                    <a:gd name="T1" fmla="*/ 4 h 12"/>
                    <a:gd name="T2" fmla="*/ 4 w 7"/>
                    <a:gd name="T3" fmla="*/ 0 h 12"/>
                    <a:gd name="T4" fmla="*/ 7 w 7"/>
                    <a:gd name="T5" fmla="*/ 4 h 12"/>
                    <a:gd name="T6" fmla="*/ 5 w 7"/>
                    <a:gd name="T7" fmla="*/ 6 h 12"/>
                    <a:gd name="T8" fmla="*/ 5 w 7"/>
                    <a:gd name="T9" fmla="*/ 11 h 12"/>
                    <a:gd name="T10" fmla="*/ 3 w 7"/>
                    <a:gd name="T11" fmla="*/ 12 h 12"/>
                    <a:gd name="T12" fmla="*/ 2 w 7"/>
                    <a:gd name="T13" fmla="*/ 10 h 12"/>
                    <a:gd name="T14" fmla="*/ 2 w 7"/>
                    <a:gd name="T15" fmla="*/ 6 h 12"/>
                    <a:gd name="T16" fmla="*/ 0 w 7"/>
                    <a:gd name="T17" fmla="*/ 4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2">
                      <a:moveTo>
                        <a:pt x="0" y="4"/>
                      </a:move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5" y="0"/>
                        <a:pt x="7" y="2"/>
                        <a:pt x="7" y="4"/>
                      </a:cubicBezTo>
                      <a:cubicBezTo>
                        <a:pt x="7" y="5"/>
                        <a:pt x="6" y="6"/>
                        <a:pt x="5" y="6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2"/>
                        <a:pt x="4" y="12"/>
                        <a:pt x="3" y="12"/>
                      </a:cubicBezTo>
                      <a:cubicBezTo>
                        <a:pt x="2" y="12"/>
                        <a:pt x="2" y="11"/>
                        <a:pt x="2" y="10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1" y="6"/>
                        <a:pt x="0" y="5"/>
                        <a:pt x="0" y="4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9" name="Freeform 841">
                  <a:extLst>
                    <a:ext uri="{FF2B5EF4-FFF2-40B4-BE49-F238E27FC236}">
                      <a16:creationId xmlns:a16="http://schemas.microsoft.com/office/drawing/2014/main" id="{8E2DBF37-D300-4342-8992-2A04D7EBF06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82463" y="2884488"/>
                  <a:ext cx="39688" cy="39688"/>
                </a:xfrm>
                <a:custGeom>
                  <a:avLst/>
                  <a:gdLst>
                    <a:gd name="T0" fmla="*/ 25 w 32"/>
                    <a:gd name="T1" fmla="*/ 0 h 33"/>
                    <a:gd name="T2" fmla="*/ 16 w 32"/>
                    <a:gd name="T3" fmla="*/ 6 h 33"/>
                    <a:gd name="T4" fmla="*/ 1 w 32"/>
                    <a:gd name="T5" fmla="*/ 20 h 33"/>
                    <a:gd name="T6" fmla="*/ 7 w 32"/>
                    <a:gd name="T7" fmla="*/ 21 h 33"/>
                    <a:gd name="T8" fmla="*/ 16 w 32"/>
                    <a:gd name="T9" fmla="*/ 19 h 33"/>
                    <a:gd name="T10" fmla="*/ 17 w 32"/>
                    <a:gd name="T11" fmla="*/ 25 h 33"/>
                    <a:gd name="T12" fmla="*/ 14 w 32"/>
                    <a:gd name="T13" fmla="*/ 25 h 33"/>
                    <a:gd name="T14" fmla="*/ 17 w 32"/>
                    <a:gd name="T15" fmla="*/ 31 h 33"/>
                    <a:gd name="T16" fmla="*/ 21 w 32"/>
                    <a:gd name="T17" fmla="*/ 32 h 33"/>
                    <a:gd name="T18" fmla="*/ 23 w 32"/>
                    <a:gd name="T19" fmla="*/ 31 h 33"/>
                    <a:gd name="T20" fmla="*/ 27 w 32"/>
                    <a:gd name="T21" fmla="*/ 30 h 33"/>
                    <a:gd name="T22" fmla="*/ 31 w 32"/>
                    <a:gd name="T23" fmla="*/ 29 h 33"/>
                    <a:gd name="T24" fmla="*/ 32 w 32"/>
                    <a:gd name="T25" fmla="*/ 27 h 33"/>
                    <a:gd name="T26" fmla="*/ 31 w 32"/>
                    <a:gd name="T27" fmla="*/ 19 h 33"/>
                    <a:gd name="T28" fmla="*/ 29 w 32"/>
                    <a:gd name="T29" fmla="*/ 6 h 33"/>
                    <a:gd name="T30" fmla="*/ 28 w 32"/>
                    <a:gd name="T31" fmla="*/ 3 h 33"/>
                    <a:gd name="T32" fmla="*/ 25 w 32"/>
                    <a:gd name="T3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2" h="33">
                      <a:moveTo>
                        <a:pt x="25" y="0"/>
                      </a:moveTo>
                      <a:cubicBezTo>
                        <a:pt x="25" y="0"/>
                        <a:pt x="18" y="5"/>
                        <a:pt x="16" y="6"/>
                      </a:cubicBezTo>
                      <a:cubicBezTo>
                        <a:pt x="13" y="9"/>
                        <a:pt x="10" y="15"/>
                        <a:pt x="1" y="20"/>
                      </a:cubicBezTo>
                      <a:cubicBezTo>
                        <a:pt x="0" y="20"/>
                        <a:pt x="5" y="22"/>
                        <a:pt x="7" y="21"/>
                      </a:cubicBezTo>
                      <a:cubicBezTo>
                        <a:pt x="12" y="19"/>
                        <a:pt x="16" y="19"/>
                        <a:pt x="16" y="19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5" y="29"/>
                        <a:pt x="17" y="31"/>
                      </a:cubicBezTo>
                      <a:cubicBezTo>
                        <a:pt x="18" y="33"/>
                        <a:pt x="20" y="32"/>
                        <a:pt x="21" y="32"/>
                      </a:cubicBezTo>
                      <a:cubicBezTo>
                        <a:pt x="21" y="31"/>
                        <a:pt x="22" y="31"/>
                        <a:pt x="23" y="31"/>
                      </a:cubicBezTo>
                      <a:cubicBezTo>
                        <a:pt x="24" y="31"/>
                        <a:pt x="25" y="31"/>
                        <a:pt x="27" y="30"/>
                      </a:cubicBezTo>
                      <a:cubicBezTo>
                        <a:pt x="28" y="29"/>
                        <a:pt x="29" y="30"/>
                        <a:pt x="31" y="29"/>
                      </a:cubicBezTo>
                      <a:cubicBezTo>
                        <a:pt x="32" y="29"/>
                        <a:pt x="32" y="27"/>
                        <a:pt x="32" y="27"/>
                      </a:cubicBezTo>
                      <a:cubicBezTo>
                        <a:pt x="32" y="27"/>
                        <a:pt x="31" y="22"/>
                        <a:pt x="31" y="19"/>
                      </a:cubicBezTo>
                      <a:cubicBezTo>
                        <a:pt x="30" y="14"/>
                        <a:pt x="29" y="6"/>
                        <a:pt x="29" y="6"/>
                      </a:cubicBezTo>
                      <a:cubicBezTo>
                        <a:pt x="28" y="3"/>
                        <a:pt x="28" y="3"/>
                        <a:pt x="28" y="3"/>
                      </a:cubicBez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D3E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0" name="Freeform 842">
                  <a:extLst>
                    <a:ext uri="{FF2B5EF4-FFF2-40B4-BE49-F238E27FC236}">
                      <a16:creationId xmlns:a16="http://schemas.microsoft.com/office/drawing/2014/main" id="{F6A5D21F-2F1F-4936-9551-25CED96936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2025313" y="2520950"/>
                  <a:ext cx="104775" cy="374650"/>
                </a:xfrm>
                <a:custGeom>
                  <a:avLst/>
                  <a:gdLst>
                    <a:gd name="T0" fmla="*/ 79 w 84"/>
                    <a:gd name="T1" fmla="*/ 300 h 300"/>
                    <a:gd name="T2" fmla="*/ 55 w 84"/>
                    <a:gd name="T3" fmla="*/ 298 h 300"/>
                    <a:gd name="T4" fmla="*/ 0 w 84"/>
                    <a:gd name="T5" fmla="*/ 84 h 300"/>
                    <a:gd name="T6" fmla="*/ 38 w 84"/>
                    <a:gd name="T7" fmla="*/ 48 h 300"/>
                    <a:gd name="T8" fmla="*/ 79 w 84"/>
                    <a:gd name="T9" fmla="*/ 30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300">
                      <a:moveTo>
                        <a:pt x="79" y="300"/>
                      </a:moveTo>
                      <a:cubicBezTo>
                        <a:pt x="55" y="298"/>
                        <a:pt x="55" y="298"/>
                        <a:pt x="55" y="298"/>
                      </a:cubicBezTo>
                      <a:cubicBezTo>
                        <a:pt x="55" y="298"/>
                        <a:pt x="49" y="202"/>
                        <a:pt x="0" y="84"/>
                      </a:cubicBezTo>
                      <a:cubicBezTo>
                        <a:pt x="1" y="82"/>
                        <a:pt x="19" y="0"/>
                        <a:pt x="38" y="48"/>
                      </a:cubicBezTo>
                      <a:cubicBezTo>
                        <a:pt x="84" y="162"/>
                        <a:pt x="79" y="300"/>
                        <a:pt x="79" y="300"/>
                      </a:cubicBezTo>
                      <a:close/>
                    </a:path>
                  </a:pathLst>
                </a:custGeom>
                <a:solidFill>
                  <a:srgbClr val="162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96239F3-C1D8-474F-A75A-C6568F22829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4674" y="1238582"/>
              <a:ext cx="7987234" cy="4199182"/>
              <a:chOff x="20638" y="2395538"/>
              <a:chExt cx="4040188" cy="2124075"/>
            </a:xfrm>
          </p:grpSpPr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id="{4B4CEECE-B531-4743-BEB4-063064973CF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2413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9">
                <a:extLst>
                  <a:ext uri="{FF2B5EF4-FFF2-40B4-BE49-F238E27FC236}">
                    <a16:creationId xmlns:a16="http://schemas.microsoft.com/office/drawing/2014/main" id="{5D6619C6-9B57-41D0-B77E-37FDE35F851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04888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reeform 10">
                <a:extLst>
                  <a:ext uri="{FF2B5EF4-FFF2-40B4-BE49-F238E27FC236}">
                    <a16:creationId xmlns:a16="http://schemas.microsoft.com/office/drawing/2014/main" id="{696C63EC-C52D-4194-9076-C13B75E22BF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14388" y="4108451"/>
                <a:ext cx="33338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11">
                <a:extLst>
                  <a:ext uri="{FF2B5EF4-FFF2-40B4-BE49-F238E27FC236}">
                    <a16:creationId xmlns:a16="http://schemas.microsoft.com/office/drawing/2014/main" id="{12701564-FCC4-40D7-90D6-244A95F0587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66763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 12">
                <a:extLst>
                  <a:ext uri="{FF2B5EF4-FFF2-40B4-BE49-F238E27FC236}">
                    <a16:creationId xmlns:a16="http://schemas.microsoft.com/office/drawing/2014/main" id="{997C7550-8531-41C4-8EAF-01E118C44D8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23926" y="4108451"/>
                <a:ext cx="33338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13">
                <a:extLst>
                  <a:ext uri="{FF2B5EF4-FFF2-40B4-BE49-F238E27FC236}">
                    <a16:creationId xmlns:a16="http://schemas.microsoft.com/office/drawing/2014/main" id="{AEA89238-6712-4113-A99D-2E8B8E20D2B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93738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Freeform 14">
                <a:extLst>
                  <a:ext uri="{FF2B5EF4-FFF2-40B4-BE49-F238E27FC236}">
                    <a16:creationId xmlns:a16="http://schemas.microsoft.com/office/drawing/2014/main" id="{4D5C5F9C-4769-4210-A87F-2BFC60229D1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04826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reeform 15">
                <a:extLst>
                  <a:ext uri="{FF2B5EF4-FFF2-40B4-BE49-F238E27FC236}">
                    <a16:creationId xmlns:a16="http://schemas.microsoft.com/office/drawing/2014/main" id="{E888F8F6-C345-44D0-B1AA-ABA1C084A99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55613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 16">
                <a:extLst>
                  <a:ext uri="{FF2B5EF4-FFF2-40B4-BE49-F238E27FC236}">
                    <a16:creationId xmlns:a16="http://schemas.microsoft.com/office/drawing/2014/main" id="{18C34B79-B39F-47DD-82AC-BB29C3DAC5D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14363" y="4108451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65D23367-C385-45AA-86DA-E87140C6B5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0401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8 w 10"/>
                  <a:gd name="T9" fmla="*/ 4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 18">
                <a:extLst>
                  <a:ext uri="{FF2B5EF4-FFF2-40B4-BE49-F238E27FC236}">
                    <a16:creationId xmlns:a16="http://schemas.microsoft.com/office/drawing/2014/main" id="{2FB1CCA7-1390-4AF9-989F-F428B195E6C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26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 19">
                <a:extLst>
                  <a:ext uri="{FF2B5EF4-FFF2-40B4-BE49-F238E27FC236}">
                    <a16:creationId xmlns:a16="http://schemas.microsoft.com/office/drawing/2014/main" id="{B05F0769-FB47-497A-8890-6C2DB44951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26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 20">
                <a:extLst>
                  <a:ext uri="{FF2B5EF4-FFF2-40B4-BE49-F238E27FC236}">
                    <a16:creationId xmlns:a16="http://schemas.microsoft.com/office/drawing/2014/main" id="{3A1CC7A7-24A8-4FB4-B5E2-6C49637BFD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0863" y="4108451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7 w 11"/>
                  <a:gd name="T9" fmla="*/ 4 h 24"/>
                  <a:gd name="T10" fmla="*/ 7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 21">
                <a:extLst>
                  <a:ext uri="{FF2B5EF4-FFF2-40B4-BE49-F238E27FC236}">
                    <a16:creationId xmlns:a16="http://schemas.microsoft.com/office/drawing/2014/main" id="{62335764-951A-4E50-8EDC-C3A166EB2F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0863" y="4108451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7 w 11"/>
                  <a:gd name="T9" fmla="*/ 4 h 24"/>
                  <a:gd name="T10" fmla="*/ 7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 22">
                <a:extLst>
                  <a:ext uri="{FF2B5EF4-FFF2-40B4-BE49-F238E27FC236}">
                    <a16:creationId xmlns:a16="http://schemas.microsoft.com/office/drawing/2014/main" id="{079D2AA6-9851-4EB4-A409-FC2BC82667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386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 23">
                <a:extLst>
                  <a:ext uri="{FF2B5EF4-FFF2-40B4-BE49-F238E27FC236}">
                    <a16:creationId xmlns:a16="http://schemas.microsoft.com/office/drawing/2014/main" id="{7CFA9BED-CDF3-4A0E-96B0-57868686AA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2386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 24">
                <a:extLst>
                  <a:ext uri="{FF2B5EF4-FFF2-40B4-BE49-F238E27FC236}">
                    <a16:creationId xmlns:a16="http://schemas.microsoft.com/office/drawing/2014/main" id="{6DCBA795-7351-4BF9-8AE6-89EBE412C34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488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Freeform 25">
                <a:extLst>
                  <a:ext uri="{FF2B5EF4-FFF2-40B4-BE49-F238E27FC236}">
                    <a16:creationId xmlns:a16="http://schemas.microsoft.com/office/drawing/2014/main" id="{1ED792DF-22E2-4821-BB1F-2B0B743FB1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488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Freeform 26">
                <a:extLst>
                  <a:ext uri="{FF2B5EF4-FFF2-40B4-BE49-F238E27FC236}">
                    <a16:creationId xmlns:a16="http://schemas.microsoft.com/office/drawing/2014/main" id="{CA676FC1-CC3D-4DAE-B22B-2847D9EBCAA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69963" y="4108451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4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4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Freeform 27">
                <a:extLst>
                  <a:ext uri="{FF2B5EF4-FFF2-40B4-BE49-F238E27FC236}">
                    <a16:creationId xmlns:a16="http://schemas.microsoft.com/office/drawing/2014/main" id="{9814A5F4-FF38-4E94-9BDE-0E597FFE5F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9376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8 w 10"/>
                  <a:gd name="T9" fmla="*/ 4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Freeform 28">
                <a:extLst>
                  <a:ext uri="{FF2B5EF4-FFF2-40B4-BE49-F238E27FC236}">
                    <a16:creationId xmlns:a16="http://schemas.microsoft.com/office/drawing/2014/main" id="{5C1C90F4-2B17-4192-9263-A19DC55A24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620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 29">
                <a:extLst>
                  <a:ext uri="{FF2B5EF4-FFF2-40B4-BE49-F238E27FC236}">
                    <a16:creationId xmlns:a16="http://schemas.microsoft.com/office/drawing/2014/main" id="{6C274353-7C68-4682-8CEA-91C4EAB22C4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35013" y="4108451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4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 30">
                <a:extLst>
                  <a:ext uri="{FF2B5EF4-FFF2-40B4-BE49-F238E27FC236}">
                    <a16:creationId xmlns:a16="http://schemas.microsoft.com/office/drawing/2014/main" id="{49E2A612-073E-4E79-81C7-0D438DF051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7826" y="4108451"/>
                <a:ext cx="33338" cy="38100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 31">
                <a:extLst>
                  <a:ext uri="{FF2B5EF4-FFF2-40B4-BE49-F238E27FC236}">
                    <a16:creationId xmlns:a16="http://schemas.microsoft.com/office/drawing/2014/main" id="{2EF2DD1B-A708-4C5A-B812-C231E87AB3D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98451" y="4108451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 32">
                <a:extLst>
                  <a:ext uri="{FF2B5EF4-FFF2-40B4-BE49-F238E27FC236}">
                    <a16:creationId xmlns:a16="http://schemas.microsoft.com/office/drawing/2014/main" id="{99B6B04E-7B4B-4BAD-AE64-6E431EF78D1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32038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7 w 26"/>
                  <a:gd name="T9" fmla="*/ 3 h 31"/>
                  <a:gd name="T10" fmla="*/ 22 w 26"/>
                  <a:gd name="T11" fmla="*/ 8 h 31"/>
                  <a:gd name="T12" fmla="*/ 22 w 26"/>
                  <a:gd name="T13" fmla="*/ 22 h 31"/>
                  <a:gd name="T14" fmla="*/ 17 w 26"/>
                  <a:gd name="T15" fmla="*/ 27 h 31"/>
                  <a:gd name="T16" fmla="*/ 9 w 26"/>
                  <a:gd name="T17" fmla="*/ 27 h 31"/>
                  <a:gd name="T18" fmla="*/ 17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7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" name="Freeform 33">
                <a:extLst>
                  <a:ext uri="{FF2B5EF4-FFF2-40B4-BE49-F238E27FC236}">
                    <a16:creationId xmlns:a16="http://schemas.microsoft.com/office/drawing/2014/main" id="{13011A6B-7407-429E-91F0-1E566616AE8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11513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Freeform 34">
                <a:extLst>
                  <a:ext uri="{FF2B5EF4-FFF2-40B4-BE49-F238E27FC236}">
                    <a16:creationId xmlns:a16="http://schemas.microsoft.com/office/drawing/2014/main" id="{C93C55BE-B3C8-41E7-82A6-C463BF98D0E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62301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" name="Freeform 35">
                <a:extLst>
                  <a:ext uri="{FF2B5EF4-FFF2-40B4-BE49-F238E27FC236}">
                    <a16:creationId xmlns:a16="http://schemas.microsoft.com/office/drawing/2014/main" id="{AA96E7C1-6BD4-4184-947E-E0845F1AFA5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1051" y="3890963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8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2 h 31"/>
                  <a:gd name="T30" fmla="*/ 23 w 26"/>
                  <a:gd name="T31" fmla="*/ 8 h 31"/>
                  <a:gd name="T32" fmla="*/ 18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Freeform 36">
                <a:extLst>
                  <a:ext uri="{FF2B5EF4-FFF2-40B4-BE49-F238E27FC236}">
                    <a16:creationId xmlns:a16="http://schemas.microsoft.com/office/drawing/2014/main" id="{FB113938-2D2C-420F-9F14-4647AECB372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84513" y="3890963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 37">
                <a:extLst>
                  <a:ext uri="{FF2B5EF4-FFF2-40B4-BE49-F238E27FC236}">
                    <a16:creationId xmlns:a16="http://schemas.microsoft.com/office/drawing/2014/main" id="{06C136E6-CE09-49BA-AD7F-2E6101BA3E5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94013" y="3890963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8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2 h 31"/>
                  <a:gd name="T30" fmla="*/ 23 w 26"/>
                  <a:gd name="T31" fmla="*/ 8 h 31"/>
                  <a:gd name="T32" fmla="*/ 18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Freeform 38">
                <a:extLst>
                  <a:ext uri="{FF2B5EF4-FFF2-40B4-BE49-F238E27FC236}">
                    <a16:creationId xmlns:a16="http://schemas.microsoft.com/office/drawing/2014/main" id="{85B7C43C-4071-44CA-9671-E9460952FEA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44801" y="3890963"/>
                <a:ext cx="33338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8 w 26"/>
                  <a:gd name="T17" fmla="*/ 31 h 31"/>
                  <a:gd name="T18" fmla="*/ 9 w 26"/>
                  <a:gd name="T19" fmla="*/ 3 h 31"/>
                  <a:gd name="T20" fmla="*/ 4 w 26"/>
                  <a:gd name="T21" fmla="*/ 8 h 31"/>
                  <a:gd name="T22" fmla="*/ 4 w 26"/>
                  <a:gd name="T23" fmla="*/ 22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2 h 31"/>
                  <a:gd name="T30" fmla="*/ 23 w 26"/>
                  <a:gd name="T31" fmla="*/ 8 h 31"/>
                  <a:gd name="T32" fmla="*/ 18 w 26"/>
                  <a:gd name="T33" fmla="*/ 3 h 31"/>
                  <a:gd name="T34" fmla="*/ 9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6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1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Freeform 39">
                <a:extLst>
                  <a:ext uri="{FF2B5EF4-FFF2-40B4-BE49-F238E27FC236}">
                    <a16:creationId xmlns:a16="http://schemas.microsoft.com/office/drawing/2014/main" id="{FBECF8C4-B362-4528-8BE3-9BEBD4FC39F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5138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" name="Freeform 40">
                <a:extLst>
                  <a:ext uri="{FF2B5EF4-FFF2-40B4-BE49-F238E27FC236}">
                    <a16:creationId xmlns:a16="http://schemas.microsoft.com/office/drawing/2014/main" id="{7843C9CD-804C-4866-A496-D5F58614CFB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774951" y="3890963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" name="Freeform 41">
                <a:extLst>
                  <a:ext uri="{FF2B5EF4-FFF2-40B4-BE49-F238E27FC236}">
                    <a16:creationId xmlns:a16="http://schemas.microsoft.com/office/drawing/2014/main" id="{0573ECE5-34C6-4A94-962E-EA266013A19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82863" y="3890963"/>
                <a:ext cx="33338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3 w 26"/>
                  <a:gd name="T11" fmla="*/ 8 h 31"/>
                  <a:gd name="T12" fmla="*/ 23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6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0" name="Freeform 42">
                <a:extLst>
                  <a:ext uri="{FF2B5EF4-FFF2-40B4-BE49-F238E27FC236}">
                    <a16:creationId xmlns:a16="http://schemas.microsoft.com/office/drawing/2014/main" id="{E2481A19-689D-43CD-B254-2BE8DC67F38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35238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3 w 26"/>
                  <a:gd name="T11" fmla="*/ 8 h 31"/>
                  <a:gd name="T12" fmla="*/ 23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6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Freeform 43">
                <a:extLst>
                  <a:ext uri="{FF2B5EF4-FFF2-40B4-BE49-F238E27FC236}">
                    <a16:creationId xmlns:a16="http://schemas.microsoft.com/office/drawing/2014/main" id="{A87230AA-904A-4DDC-9198-11DE0573390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693988" y="3890963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2 h 31"/>
                  <a:gd name="T6" fmla="*/ 0 w 26"/>
                  <a:gd name="T7" fmla="*/ 8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8 h 31"/>
                  <a:gd name="T14" fmla="*/ 26 w 26"/>
                  <a:gd name="T15" fmla="*/ 22 h 31"/>
                  <a:gd name="T16" fmla="*/ 17 w 26"/>
                  <a:gd name="T17" fmla="*/ 31 h 31"/>
                  <a:gd name="T18" fmla="*/ 8 w 26"/>
                  <a:gd name="T19" fmla="*/ 3 h 31"/>
                  <a:gd name="T20" fmla="*/ 3 w 26"/>
                  <a:gd name="T21" fmla="*/ 8 h 31"/>
                  <a:gd name="T22" fmla="*/ 3 w 26"/>
                  <a:gd name="T23" fmla="*/ 22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2 h 31"/>
                  <a:gd name="T30" fmla="*/ 22 w 26"/>
                  <a:gd name="T31" fmla="*/ 8 h 31"/>
                  <a:gd name="T32" fmla="*/ 17 w 26"/>
                  <a:gd name="T33" fmla="*/ 3 h 31"/>
                  <a:gd name="T34" fmla="*/ 8 w 26"/>
                  <a:gd name="T3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6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6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Freeform 44">
                <a:extLst>
                  <a:ext uri="{FF2B5EF4-FFF2-40B4-BE49-F238E27FC236}">
                    <a16:creationId xmlns:a16="http://schemas.microsoft.com/office/drawing/2014/main" id="{7FEB9D57-A696-4AA9-9151-F7916C1E9B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0026" y="3890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3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Freeform 45">
                <a:extLst>
                  <a:ext uri="{FF2B5EF4-FFF2-40B4-BE49-F238E27FC236}">
                    <a16:creationId xmlns:a16="http://schemas.microsoft.com/office/drawing/2014/main" id="{C17B538E-3C80-43D3-A1C2-E0BE90802E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22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Freeform 46">
                <a:extLst>
                  <a:ext uri="{FF2B5EF4-FFF2-40B4-BE49-F238E27FC236}">
                    <a16:creationId xmlns:a16="http://schemas.microsoft.com/office/drawing/2014/main" id="{F65D5AC9-F2A1-49C5-98DF-4AAD1BADBC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622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Freeform 47">
                <a:extLst>
                  <a:ext uri="{FF2B5EF4-FFF2-40B4-BE49-F238E27FC236}">
                    <a16:creationId xmlns:a16="http://schemas.microsoft.com/office/drawing/2014/main" id="{9F720293-C63E-4E8D-87E2-D1B145A042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30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Freeform 48">
                <a:extLst>
                  <a:ext uri="{FF2B5EF4-FFF2-40B4-BE49-F238E27FC236}">
                    <a16:creationId xmlns:a16="http://schemas.microsoft.com/office/drawing/2014/main" id="{B46EFAEA-2D58-451A-9D50-CADB78A5132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30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Freeform 49">
                <a:extLst>
                  <a:ext uri="{FF2B5EF4-FFF2-40B4-BE49-F238E27FC236}">
                    <a16:creationId xmlns:a16="http://schemas.microsoft.com/office/drawing/2014/main" id="{C71BF285-0D07-44E9-AE43-C23FD0F60A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3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Freeform 50">
                <a:extLst>
                  <a:ext uri="{FF2B5EF4-FFF2-40B4-BE49-F238E27FC236}">
                    <a16:creationId xmlns:a16="http://schemas.microsoft.com/office/drawing/2014/main" id="{71984987-D93D-4B9E-B68C-1485997134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0348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Freeform 51">
                <a:extLst>
                  <a:ext uri="{FF2B5EF4-FFF2-40B4-BE49-F238E27FC236}">
                    <a16:creationId xmlns:a16="http://schemas.microsoft.com/office/drawing/2014/main" id="{DE4F1E03-DA64-4CFB-AFA4-29E3AB1C306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113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Freeform 52">
                <a:extLst>
                  <a:ext uri="{FF2B5EF4-FFF2-40B4-BE49-F238E27FC236}">
                    <a16:creationId xmlns:a16="http://schemas.microsoft.com/office/drawing/2014/main" id="{5130DE66-AFE6-4802-906A-B98DDBC6C4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113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Freeform 53">
                <a:extLst>
                  <a:ext uri="{FF2B5EF4-FFF2-40B4-BE49-F238E27FC236}">
                    <a16:creationId xmlns:a16="http://schemas.microsoft.com/office/drawing/2014/main" id="{207C255E-673E-4A7C-B619-006318EBB7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368676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Freeform 54">
                <a:extLst>
                  <a:ext uri="{FF2B5EF4-FFF2-40B4-BE49-F238E27FC236}">
                    <a16:creationId xmlns:a16="http://schemas.microsoft.com/office/drawing/2014/main" id="{63C4F5B9-48EC-433E-9380-E7CA22AC65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89301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Freeform 55">
                <a:extLst>
                  <a:ext uri="{FF2B5EF4-FFF2-40B4-BE49-F238E27FC236}">
                    <a16:creationId xmlns:a16="http://schemas.microsoft.com/office/drawing/2014/main" id="{33478CB4-D29C-4E9F-ADB9-B1B3F513CD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57551" y="3890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Freeform 56">
                <a:extLst>
                  <a:ext uri="{FF2B5EF4-FFF2-40B4-BE49-F238E27FC236}">
                    <a16:creationId xmlns:a16="http://schemas.microsoft.com/office/drawing/2014/main" id="{10DCABE2-5D51-47D7-A1BA-47230E21F2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0551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 57">
                <a:extLst>
                  <a:ext uri="{FF2B5EF4-FFF2-40B4-BE49-F238E27FC236}">
                    <a16:creationId xmlns:a16="http://schemas.microsoft.com/office/drawing/2014/main" id="{508D798F-997B-4D4F-8BDD-FF27BC8B36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51176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Freeform 58">
                <a:extLst>
                  <a:ext uri="{FF2B5EF4-FFF2-40B4-BE49-F238E27FC236}">
                    <a16:creationId xmlns:a16="http://schemas.microsoft.com/office/drawing/2014/main" id="{30C6A8DC-5E9F-4D5F-8089-F2F0169C332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1801" y="3890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8 w 11"/>
                  <a:gd name="T3" fmla="*/ 0 h 24"/>
                  <a:gd name="T4" fmla="*/ 0 w 11"/>
                  <a:gd name="T5" fmla="*/ 6 h 24"/>
                  <a:gd name="T6" fmla="*/ 5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Freeform 59">
                <a:extLst>
                  <a:ext uri="{FF2B5EF4-FFF2-40B4-BE49-F238E27FC236}">
                    <a16:creationId xmlns:a16="http://schemas.microsoft.com/office/drawing/2014/main" id="{54A0E91A-76DC-4C4C-A56B-9B4B0B5EE9E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416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 60">
                <a:extLst>
                  <a:ext uri="{FF2B5EF4-FFF2-40B4-BE49-F238E27FC236}">
                    <a16:creationId xmlns:a16="http://schemas.microsoft.com/office/drawing/2014/main" id="{01C41296-E074-4797-B259-4429899E744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14638" y="3890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9" name="Freeform 61">
                <a:extLst>
                  <a:ext uri="{FF2B5EF4-FFF2-40B4-BE49-F238E27FC236}">
                    <a16:creationId xmlns:a16="http://schemas.microsoft.com/office/drawing/2014/main" id="{7284DD9E-9804-4BCC-9CC8-30E5FD8E005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457451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2 w 26"/>
                  <a:gd name="T11" fmla="*/ 8 h 31"/>
                  <a:gd name="T12" fmla="*/ 22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0" name="Freeform 62">
                <a:extLst>
                  <a:ext uri="{FF2B5EF4-FFF2-40B4-BE49-F238E27FC236}">
                    <a16:creationId xmlns:a16="http://schemas.microsoft.com/office/drawing/2014/main" id="{CF20660A-64E0-4290-B409-765627AC29D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78076" y="3890963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2 h 31"/>
                  <a:gd name="T4" fmla="*/ 4 w 26"/>
                  <a:gd name="T5" fmla="*/ 8 h 31"/>
                  <a:gd name="T6" fmla="*/ 9 w 26"/>
                  <a:gd name="T7" fmla="*/ 3 h 31"/>
                  <a:gd name="T8" fmla="*/ 18 w 26"/>
                  <a:gd name="T9" fmla="*/ 3 h 31"/>
                  <a:gd name="T10" fmla="*/ 22 w 26"/>
                  <a:gd name="T11" fmla="*/ 8 h 31"/>
                  <a:gd name="T12" fmla="*/ 22 w 26"/>
                  <a:gd name="T13" fmla="*/ 22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8 h 31"/>
                  <a:gd name="T24" fmla="*/ 0 w 26"/>
                  <a:gd name="T25" fmla="*/ 22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2 h 31"/>
                  <a:gd name="T32" fmla="*/ 26 w 26"/>
                  <a:gd name="T33" fmla="*/ 8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31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2" y="0"/>
                      <a:pt x="18" y="0"/>
                    </a:cubicBezTo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" name="Freeform 63">
                <a:extLst>
                  <a:ext uri="{FF2B5EF4-FFF2-40B4-BE49-F238E27FC236}">
                    <a16:creationId xmlns:a16="http://schemas.microsoft.com/office/drawing/2014/main" id="{BFF496AF-52EE-4CAF-8E97-33AACD812E4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565526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" name="Freeform 64">
                <a:extLst>
                  <a:ext uri="{FF2B5EF4-FFF2-40B4-BE49-F238E27FC236}">
                    <a16:creationId xmlns:a16="http://schemas.microsoft.com/office/drawing/2014/main" id="{E067B177-B5B1-47F7-B78A-51207A70510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75026" y="2874963"/>
                <a:ext cx="33338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" name="Freeform 65">
                <a:extLst>
                  <a:ext uri="{FF2B5EF4-FFF2-40B4-BE49-F238E27FC236}">
                    <a16:creationId xmlns:a16="http://schemas.microsoft.com/office/drawing/2014/main" id="{8478EAC3-343F-48A6-84E7-37FC5E38EBA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7401" y="2874963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4" name="Freeform 66">
                <a:extLst>
                  <a:ext uri="{FF2B5EF4-FFF2-40B4-BE49-F238E27FC236}">
                    <a16:creationId xmlns:a16="http://schemas.microsoft.com/office/drawing/2014/main" id="{53E51335-18F5-4A1F-ADD8-9B0B16E2A3F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484563" y="2874963"/>
                <a:ext cx="33338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5" name="Freeform 67">
                <a:extLst>
                  <a:ext uri="{FF2B5EF4-FFF2-40B4-BE49-F238E27FC236}">
                    <a16:creationId xmlns:a16="http://schemas.microsoft.com/office/drawing/2014/main" id="{03ECF892-B114-42A6-89E5-5F3CFF70747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49613" y="2874963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3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Freeform 68">
                <a:extLst>
                  <a:ext uri="{FF2B5EF4-FFF2-40B4-BE49-F238E27FC236}">
                    <a16:creationId xmlns:a16="http://schemas.microsoft.com/office/drawing/2014/main" id="{A2D2DAE7-4D44-4CEB-A692-D1BFF537293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59113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cubicBezTo>
                      <a:pt x="9" y="3"/>
                      <a:pt x="9" y="3"/>
                      <a:pt x="9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Freeform 69">
                <a:extLst>
                  <a:ext uri="{FF2B5EF4-FFF2-40B4-BE49-F238E27FC236}">
                    <a16:creationId xmlns:a16="http://schemas.microsoft.com/office/drawing/2014/main" id="{59DF4044-92CB-42AC-BF37-DDD95404DAE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9901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cubicBezTo>
                      <a:pt x="9" y="3"/>
                      <a:pt x="9" y="3"/>
                      <a:pt x="9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Freeform 70">
                <a:extLst>
                  <a:ext uri="{FF2B5EF4-FFF2-40B4-BE49-F238E27FC236}">
                    <a16:creationId xmlns:a16="http://schemas.microsoft.com/office/drawing/2014/main" id="{E7206D73-35E2-469B-AF9E-DA4B9EAEFFF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70238" y="2874963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cubicBezTo>
                      <a:pt x="8" y="3"/>
                      <a:pt x="8" y="3"/>
                      <a:pt x="8" y="3"/>
                    </a:cubicBezTo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Freeform 71">
                <a:extLst>
                  <a:ext uri="{FF2B5EF4-FFF2-40B4-BE49-F238E27FC236}">
                    <a16:creationId xmlns:a16="http://schemas.microsoft.com/office/drawing/2014/main" id="{BD215454-051B-4C20-A38E-079646D9827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008438" y="2874963"/>
                <a:ext cx="31750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Freeform 72">
                <a:extLst>
                  <a:ext uri="{FF2B5EF4-FFF2-40B4-BE49-F238E27FC236}">
                    <a16:creationId xmlns:a16="http://schemas.microsoft.com/office/drawing/2014/main" id="{90CFBEAB-34DF-47B6-9AE1-52A564B8677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817938" y="2874963"/>
                <a:ext cx="31750" cy="38100"/>
              </a:xfrm>
              <a:custGeom>
                <a:avLst/>
                <a:gdLst>
                  <a:gd name="T0" fmla="*/ 8 w 25"/>
                  <a:gd name="T1" fmla="*/ 27 h 30"/>
                  <a:gd name="T2" fmla="*/ 3 w 25"/>
                  <a:gd name="T3" fmla="*/ 22 h 30"/>
                  <a:gd name="T4" fmla="*/ 3 w 25"/>
                  <a:gd name="T5" fmla="*/ 8 h 30"/>
                  <a:gd name="T6" fmla="*/ 8 w 25"/>
                  <a:gd name="T7" fmla="*/ 3 h 30"/>
                  <a:gd name="T8" fmla="*/ 17 w 25"/>
                  <a:gd name="T9" fmla="*/ 3 h 30"/>
                  <a:gd name="T10" fmla="*/ 22 w 25"/>
                  <a:gd name="T11" fmla="*/ 8 h 30"/>
                  <a:gd name="T12" fmla="*/ 22 w 25"/>
                  <a:gd name="T13" fmla="*/ 22 h 30"/>
                  <a:gd name="T14" fmla="*/ 17 w 25"/>
                  <a:gd name="T15" fmla="*/ 27 h 30"/>
                  <a:gd name="T16" fmla="*/ 8 w 25"/>
                  <a:gd name="T17" fmla="*/ 27 h 30"/>
                  <a:gd name="T18" fmla="*/ 17 w 25"/>
                  <a:gd name="T19" fmla="*/ 0 h 30"/>
                  <a:gd name="T20" fmla="*/ 8 w 25"/>
                  <a:gd name="T21" fmla="*/ 0 h 30"/>
                  <a:gd name="T22" fmla="*/ 0 w 25"/>
                  <a:gd name="T23" fmla="*/ 8 h 30"/>
                  <a:gd name="T24" fmla="*/ 0 w 25"/>
                  <a:gd name="T25" fmla="*/ 22 h 30"/>
                  <a:gd name="T26" fmla="*/ 0 w 25"/>
                  <a:gd name="T27" fmla="*/ 23 h 30"/>
                  <a:gd name="T28" fmla="*/ 1 w 25"/>
                  <a:gd name="T29" fmla="*/ 23 h 30"/>
                  <a:gd name="T30" fmla="*/ 1 w 25"/>
                  <a:gd name="T31" fmla="*/ 26 h 30"/>
                  <a:gd name="T32" fmla="*/ 8 w 25"/>
                  <a:gd name="T33" fmla="*/ 30 h 30"/>
                  <a:gd name="T34" fmla="*/ 17 w 25"/>
                  <a:gd name="T35" fmla="*/ 30 h 30"/>
                  <a:gd name="T36" fmla="*/ 25 w 25"/>
                  <a:gd name="T37" fmla="*/ 22 h 30"/>
                  <a:gd name="T38" fmla="*/ 25 w 25"/>
                  <a:gd name="T39" fmla="*/ 8 h 30"/>
                  <a:gd name="T40" fmla="*/ 17 w 25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4"/>
                      <a:pt x="1" y="25"/>
                      <a:pt x="1" y="26"/>
                    </a:cubicBezTo>
                    <a:cubicBezTo>
                      <a:pt x="2" y="29"/>
                      <a:pt x="5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3"/>
                      <a:pt x="22" y="0"/>
                      <a:pt x="17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Freeform 73">
                <a:extLst>
                  <a:ext uri="{FF2B5EF4-FFF2-40B4-BE49-F238E27FC236}">
                    <a16:creationId xmlns:a16="http://schemas.microsoft.com/office/drawing/2014/main" id="{E4CF32D1-91EE-475B-9EA4-B95A6C0E06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770313" y="2874963"/>
                <a:ext cx="30163" cy="38100"/>
              </a:xfrm>
              <a:custGeom>
                <a:avLst/>
                <a:gdLst>
                  <a:gd name="T0" fmla="*/ 8 w 25"/>
                  <a:gd name="T1" fmla="*/ 27 h 30"/>
                  <a:gd name="T2" fmla="*/ 3 w 25"/>
                  <a:gd name="T3" fmla="*/ 22 h 30"/>
                  <a:gd name="T4" fmla="*/ 3 w 25"/>
                  <a:gd name="T5" fmla="*/ 8 h 30"/>
                  <a:gd name="T6" fmla="*/ 8 w 25"/>
                  <a:gd name="T7" fmla="*/ 3 h 30"/>
                  <a:gd name="T8" fmla="*/ 17 w 25"/>
                  <a:gd name="T9" fmla="*/ 3 h 30"/>
                  <a:gd name="T10" fmla="*/ 22 w 25"/>
                  <a:gd name="T11" fmla="*/ 8 h 30"/>
                  <a:gd name="T12" fmla="*/ 22 w 25"/>
                  <a:gd name="T13" fmla="*/ 22 h 30"/>
                  <a:gd name="T14" fmla="*/ 17 w 25"/>
                  <a:gd name="T15" fmla="*/ 27 h 30"/>
                  <a:gd name="T16" fmla="*/ 8 w 25"/>
                  <a:gd name="T17" fmla="*/ 27 h 30"/>
                  <a:gd name="T18" fmla="*/ 17 w 25"/>
                  <a:gd name="T19" fmla="*/ 0 h 30"/>
                  <a:gd name="T20" fmla="*/ 8 w 25"/>
                  <a:gd name="T21" fmla="*/ 0 h 30"/>
                  <a:gd name="T22" fmla="*/ 0 w 25"/>
                  <a:gd name="T23" fmla="*/ 8 h 30"/>
                  <a:gd name="T24" fmla="*/ 0 w 25"/>
                  <a:gd name="T25" fmla="*/ 22 h 30"/>
                  <a:gd name="T26" fmla="*/ 8 w 25"/>
                  <a:gd name="T27" fmla="*/ 30 h 30"/>
                  <a:gd name="T28" fmla="*/ 17 w 25"/>
                  <a:gd name="T29" fmla="*/ 30 h 30"/>
                  <a:gd name="T30" fmla="*/ 25 w 25"/>
                  <a:gd name="T31" fmla="*/ 22 h 30"/>
                  <a:gd name="T32" fmla="*/ 25 w 25"/>
                  <a:gd name="T33" fmla="*/ 8 h 30"/>
                  <a:gd name="T34" fmla="*/ 17 w 25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3"/>
                      <a:pt x="22" y="0"/>
                      <a:pt x="17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Freeform 74">
                <a:extLst>
                  <a:ext uri="{FF2B5EF4-FFF2-40B4-BE49-F238E27FC236}">
                    <a16:creationId xmlns:a16="http://schemas.microsoft.com/office/drawing/2014/main" id="{34F4FD39-2B82-4C61-BE9B-2AE9B977FD2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927476" y="2874963"/>
                <a:ext cx="33338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Freeform 75">
                <a:extLst>
                  <a:ext uri="{FF2B5EF4-FFF2-40B4-BE49-F238E27FC236}">
                    <a16:creationId xmlns:a16="http://schemas.microsoft.com/office/drawing/2014/main" id="{40B99A4A-145D-4CB1-A993-8B0187DE133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7351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Freeform 76">
                <a:extLst>
                  <a:ext uri="{FF2B5EF4-FFF2-40B4-BE49-F238E27FC236}">
                    <a16:creationId xmlns:a16="http://schemas.microsoft.com/office/drawing/2014/main" id="{41C08251-2AAB-4A22-918F-8EAC3FE1A76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97351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Freeform 77">
                <a:extLst>
                  <a:ext uri="{FF2B5EF4-FFF2-40B4-BE49-F238E27FC236}">
                    <a16:creationId xmlns:a16="http://schemas.microsoft.com/office/drawing/2014/main" id="{1E22BDC3-D74A-454A-9C89-5FA419E9913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9572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Freeform 78">
                <a:extLst>
                  <a:ext uri="{FF2B5EF4-FFF2-40B4-BE49-F238E27FC236}">
                    <a16:creationId xmlns:a16="http://schemas.microsoft.com/office/drawing/2014/main" id="{03F65043-AFE1-4939-97ED-79DDE85F75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9572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Freeform 79">
                <a:extLst>
                  <a:ext uri="{FF2B5EF4-FFF2-40B4-BE49-F238E27FC236}">
                    <a16:creationId xmlns:a16="http://schemas.microsoft.com/office/drawing/2014/main" id="{4B4F318B-4317-4303-82A5-465E365846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63976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Freeform 80">
                <a:extLst>
                  <a:ext uri="{FF2B5EF4-FFF2-40B4-BE49-F238E27FC236}">
                    <a16:creationId xmlns:a16="http://schemas.microsoft.com/office/drawing/2014/main" id="{97AB91BB-6D2F-4698-ABA1-449E49720C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63976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3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Freeform 81">
                <a:extLst>
                  <a:ext uri="{FF2B5EF4-FFF2-40B4-BE49-F238E27FC236}">
                    <a16:creationId xmlns:a16="http://schemas.microsoft.com/office/drawing/2014/main" id="{01A9C472-1630-43D5-ACE4-8955A608695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369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Freeform 82">
                <a:extLst>
                  <a:ext uri="{FF2B5EF4-FFF2-40B4-BE49-F238E27FC236}">
                    <a16:creationId xmlns:a16="http://schemas.microsoft.com/office/drawing/2014/main" id="{83455A97-4911-44F1-8380-32DF7F6582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369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 83">
                <a:extLst>
                  <a:ext uri="{FF2B5EF4-FFF2-40B4-BE49-F238E27FC236}">
                    <a16:creationId xmlns:a16="http://schemas.microsoft.com/office/drawing/2014/main" id="{681278E6-0D18-481E-AEC4-7419D89DA1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5760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Freeform 84">
                <a:extLst>
                  <a:ext uri="{FF2B5EF4-FFF2-40B4-BE49-F238E27FC236}">
                    <a16:creationId xmlns:a16="http://schemas.microsoft.com/office/drawing/2014/main" id="{3A5A8316-4406-44F6-9CAC-CF63977F80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30601" y="2874963"/>
                <a:ext cx="19050" cy="38100"/>
              </a:xfrm>
              <a:custGeom>
                <a:avLst/>
                <a:gdLst>
                  <a:gd name="T0" fmla="*/ 12 w 12"/>
                  <a:gd name="T1" fmla="*/ 0 h 24"/>
                  <a:gd name="T2" fmla="*/ 8 w 12"/>
                  <a:gd name="T3" fmla="*/ 0 h 24"/>
                  <a:gd name="T4" fmla="*/ 0 w 12"/>
                  <a:gd name="T5" fmla="*/ 6 h 24"/>
                  <a:gd name="T6" fmla="*/ 4 w 12"/>
                  <a:gd name="T7" fmla="*/ 6 h 24"/>
                  <a:gd name="T8" fmla="*/ 8 w 12"/>
                  <a:gd name="T9" fmla="*/ 3 h 24"/>
                  <a:gd name="T10" fmla="*/ 8 w 12"/>
                  <a:gd name="T11" fmla="*/ 24 h 24"/>
                  <a:gd name="T12" fmla="*/ 12 w 12"/>
                  <a:gd name="T13" fmla="*/ 24 h 24"/>
                  <a:gd name="T14" fmla="*/ 12 w 12"/>
                  <a:gd name="T15" fmla="*/ 0 h 24"/>
                  <a:gd name="T16" fmla="*/ 12 w 12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3" name="Freeform 85">
                <a:extLst>
                  <a:ext uri="{FF2B5EF4-FFF2-40B4-BE49-F238E27FC236}">
                    <a16:creationId xmlns:a16="http://schemas.microsoft.com/office/drawing/2014/main" id="{B8F7595C-D8A6-4E55-8050-3FD29D5C542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5440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 86">
                <a:extLst>
                  <a:ext uri="{FF2B5EF4-FFF2-40B4-BE49-F238E27FC236}">
                    <a16:creationId xmlns:a16="http://schemas.microsoft.com/office/drawing/2014/main" id="{C819963D-865D-4421-84C9-68B63875CE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2265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 87">
                <a:extLst>
                  <a:ext uri="{FF2B5EF4-FFF2-40B4-BE49-F238E27FC236}">
                    <a16:creationId xmlns:a16="http://schemas.microsoft.com/office/drawing/2014/main" id="{090B9FA9-54B2-41FD-9363-2A30C38CEC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 88">
                <a:extLst>
                  <a:ext uri="{FF2B5EF4-FFF2-40B4-BE49-F238E27FC236}">
                    <a16:creationId xmlns:a16="http://schemas.microsoft.com/office/drawing/2014/main" id="{F140677B-90E8-4B6F-9404-FDE178DFB3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1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 89">
                <a:extLst>
                  <a:ext uri="{FF2B5EF4-FFF2-40B4-BE49-F238E27FC236}">
                    <a16:creationId xmlns:a16="http://schemas.microsoft.com/office/drawing/2014/main" id="{2A6C8BB3-77FA-4BD6-92A6-30F1B196776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 90">
                <a:extLst>
                  <a:ext uri="{FF2B5EF4-FFF2-40B4-BE49-F238E27FC236}">
                    <a16:creationId xmlns:a16="http://schemas.microsoft.com/office/drawing/2014/main" id="{6CF9D65B-35A8-4FE6-9BD3-6E74D6B069F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6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 91">
                <a:extLst>
                  <a:ext uri="{FF2B5EF4-FFF2-40B4-BE49-F238E27FC236}">
                    <a16:creationId xmlns:a16="http://schemas.microsoft.com/office/drawing/2014/main" id="{4E1ABD1F-C8C8-465A-8B30-944F21351A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6901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 92">
                <a:extLst>
                  <a:ext uri="{FF2B5EF4-FFF2-40B4-BE49-F238E27FC236}">
                    <a16:creationId xmlns:a16="http://schemas.microsoft.com/office/drawing/2014/main" id="{36D34BCD-7984-429D-9BBE-EDEC02A21B8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6901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 93">
                <a:extLst>
                  <a:ext uri="{FF2B5EF4-FFF2-40B4-BE49-F238E27FC236}">
                    <a16:creationId xmlns:a16="http://schemas.microsoft.com/office/drawing/2014/main" id="{856DB212-1530-4D4F-953C-3F2F9A14EB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06738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 94">
                <a:extLst>
                  <a:ext uri="{FF2B5EF4-FFF2-40B4-BE49-F238E27FC236}">
                    <a16:creationId xmlns:a16="http://schemas.microsoft.com/office/drawing/2014/main" id="{CA455F8F-4AFC-4A6A-BD61-1595E192C3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06738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 95">
                <a:extLst>
                  <a:ext uri="{FF2B5EF4-FFF2-40B4-BE49-F238E27FC236}">
                    <a16:creationId xmlns:a16="http://schemas.microsoft.com/office/drawing/2014/main" id="{7D1A061B-6455-4DC7-A1F0-3756B793EF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8151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 96">
                <a:extLst>
                  <a:ext uri="{FF2B5EF4-FFF2-40B4-BE49-F238E27FC236}">
                    <a16:creationId xmlns:a16="http://schemas.microsoft.com/office/drawing/2014/main" id="{E852B0F9-154C-476E-9360-01AEC5E7F6F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90938" y="2874963"/>
                <a:ext cx="33338" cy="38100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3 w 26"/>
                  <a:gd name="T11" fmla="*/ 8 h 30"/>
                  <a:gd name="T12" fmla="*/ 23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5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 97">
                <a:extLst>
                  <a:ext uri="{FF2B5EF4-FFF2-40B4-BE49-F238E27FC236}">
                    <a16:creationId xmlns:a16="http://schemas.microsoft.com/office/drawing/2014/main" id="{6051073A-E9D2-4281-BD11-9DF0C750FE7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611563" y="2874963"/>
                <a:ext cx="31750" cy="38100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3 w 26"/>
                  <a:gd name="T29" fmla="*/ 22 h 30"/>
                  <a:gd name="T30" fmla="*/ 23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Freeform 98">
                <a:extLst>
                  <a:ext uri="{FF2B5EF4-FFF2-40B4-BE49-F238E27FC236}">
                    <a16:creationId xmlns:a16="http://schemas.microsoft.com/office/drawing/2014/main" id="{3B78F5A0-CB82-4407-B9C9-30AEA65ACA8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570038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Freeform 99">
                <a:extLst>
                  <a:ext uri="{FF2B5EF4-FFF2-40B4-BE49-F238E27FC236}">
                    <a16:creationId xmlns:a16="http://schemas.microsoft.com/office/drawing/2014/main" id="{C1E2D902-4B5D-449B-867C-85977DB810B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79538" y="4027488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Freeform 100">
                <a:extLst>
                  <a:ext uri="{FF2B5EF4-FFF2-40B4-BE49-F238E27FC236}">
                    <a16:creationId xmlns:a16="http://schemas.microsoft.com/office/drawing/2014/main" id="{71E91745-F396-494F-BAB0-741E27E4116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30326" y="4027488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Freeform 101">
                <a:extLst>
                  <a:ext uri="{FF2B5EF4-FFF2-40B4-BE49-F238E27FC236}">
                    <a16:creationId xmlns:a16="http://schemas.microsoft.com/office/drawing/2014/main" id="{629A9C59-B0EE-4FC2-83FE-D818742D536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489076" y="4027488"/>
                <a:ext cx="33338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Freeform 102">
                <a:extLst>
                  <a:ext uri="{FF2B5EF4-FFF2-40B4-BE49-F238E27FC236}">
                    <a16:creationId xmlns:a16="http://schemas.microsoft.com/office/drawing/2014/main" id="{EBCE08E5-EBE3-438C-B339-228ABC00603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54126" y="4027488"/>
                <a:ext cx="31750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Freeform 103">
                <a:extLst>
                  <a:ext uri="{FF2B5EF4-FFF2-40B4-BE49-F238E27FC236}">
                    <a16:creationId xmlns:a16="http://schemas.microsoft.com/office/drawing/2014/main" id="{7B916F86-FCE6-4555-AE91-8B1D0603380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63626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 104">
                <a:extLst>
                  <a:ext uri="{FF2B5EF4-FFF2-40B4-BE49-F238E27FC236}">
                    <a16:creationId xmlns:a16="http://schemas.microsoft.com/office/drawing/2014/main" id="{C6CDD6A1-23D3-4387-AFF0-9E4152575B9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14413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 105">
                <a:extLst>
                  <a:ext uri="{FF2B5EF4-FFF2-40B4-BE49-F238E27FC236}">
                    <a16:creationId xmlns:a16="http://schemas.microsoft.com/office/drawing/2014/main" id="{F1C0A8F3-DC18-4655-9078-7187273CD5C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73163" y="4027488"/>
                <a:ext cx="33338" cy="38100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7 h 31"/>
                  <a:gd name="T26" fmla="*/ 17 w 26"/>
                  <a:gd name="T27" fmla="*/ 27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 106">
                <a:extLst>
                  <a:ext uri="{FF2B5EF4-FFF2-40B4-BE49-F238E27FC236}">
                    <a16:creationId xmlns:a16="http://schemas.microsoft.com/office/drawing/2014/main" id="{B34FF22F-9776-49B1-8DBE-34563227291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011363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4 w 26"/>
                  <a:gd name="T3" fmla="*/ 23 h 31"/>
                  <a:gd name="T4" fmla="*/ 4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6" y="27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Freeform 107">
                <a:extLst>
                  <a:ext uri="{FF2B5EF4-FFF2-40B4-BE49-F238E27FC236}">
                    <a16:creationId xmlns:a16="http://schemas.microsoft.com/office/drawing/2014/main" id="{DB17E090-1C43-4060-B7FC-BC049440D96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822451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3 w 26"/>
                  <a:gd name="T3" fmla="*/ 23 h 31"/>
                  <a:gd name="T4" fmla="*/ 3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5" y="27"/>
                      <a:pt x="3" y="25"/>
                      <a:pt x="3" y="23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6"/>
                      <a:pt x="5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3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Freeform 108">
                <a:extLst>
                  <a:ext uri="{FF2B5EF4-FFF2-40B4-BE49-F238E27FC236}">
                    <a16:creationId xmlns:a16="http://schemas.microsoft.com/office/drawing/2014/main" id="{DAB7DE59-F994-4055-A371-684670E0218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773238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3 w 26"/>
                  <a:gd name="T3" fmla="*/ 23 h 31"/>
                  <a:gd name="T4" fmla="*/ 3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5" y="27"/>
                      <a:pt x="3" y="25"/>
                      <a:pt x="3" y="23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6"/>
                      <a:pt x="5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3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Freeform 109">
                <a:extLst>
                  <a:ext uri="{FF2B5EF4-FFF2-40B4-BE49-F238E27FC236}">
                    <a16:creationId xmlns:a16="http://schemas.microsoft.com/office/drawing/2014/main" id="{5DBF146A-8658-4134-862D-C7F9B103EC3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931988" y="4027488"/>
                <a:ext cx="33338" cy="38100"/>
              </a:xfrm>
              <a:custGeom>
                <a:avLst/>
                <a:gdLst>
                  <a:gd name="T0" fmla="*/ 8 w 26"/>
                  <a:gd name="T1" fmla="*/ 27 h 31"/>
                  <a:gd name="T2" fmla="*/ 4 w 26"/>
                  <a:gd name="T3" fmla="*/ 23 h 31"/>
                  <a:gd name="T4" fmla="*/ 4 w 26"/>
                  <a:gd name="T5" fmla="*/ 9 h 31"/>
                  <a:gd name="T6" fmla="*/ 8 w 26"/>
                  <a:gd name="T7" fmla="*/ 4 h 31"/>
                  <a:gd name="T8" fmla="*/ 17 w 26"/>
                  <a:gd name="T9" fmla="*/ 4 h 31"/>
                  <a:gd name="T10" fmla="*/ 22 w 26"/>
                  <a:gd name="T11" fmla="*/ 9 h 31"/>
                  <a:gd name="T12" fmla="*/ 22 w 26"/>
                  <a:gd name="T13" fmla="*/ 23 h 31"/>
                  <a:gd name="T14" fmla="*/ 17 w 26"/>
                  <a:gd name="T15" fmla="*/ 27 h 31"/>
                  <a:gd name="T16" fmla="*/ 8 w 26"/>
                  <a:gd name="T17" fmla="*/ 27 h 31"/>
                  <a:gd name="T18" fmla="*/ 17 w 26"/>
                  <a:gd name="T19" fmla="*/ 0 h 31"/>
                  <a:gd name="T20" fmla="*/ 8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8 w 26"/>
                  <a:gd name="T27" fmla="*/ 31 h 31"/>
                  <a:gd name="T28" fmla="*/ 17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7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8" y="27"/>
                    </a:moveTo>
                    <a:cubicBezTo>
                      <a:pt x="6" y="27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4"/>
                      <a:pt x="22" y="6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8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22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Freeform 110">
                <a:extLst>
                  <a:ext uri="{FF2B5EF4-FFF2-40B4-BE49-F238E27FC236}">
                    <a16:creationId xmlns:a16="http://schemas.microsoft.com/office/drawing/2014/main" id="{094B6FBF-978F-4DA1-AE92-1A0A35401A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78026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Freeform 111">
                <a:extLst>
                  <a:ext uri="{FF2B5EF4-FFF2-40B4-BE49-F238E27FC236}">
                    <a16:creationId xmlns:a16="http://schemas.microsoft.com/office/drawing/2014/main" id="{8BA9E27E-66B5-49C8-ACDC-58F0F2D6FE4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78026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Freeform 112">
                <a:extLst>
                  <a:ext uri="{FF2B5EF4-FFF2-40B4-BE49-F238E27FC236}">
                    <a16:creationId xmlns:a16="http://schemas.microsoft.com/office/drawing/2014/main" id="{9129DC40-D65D-4CCE-A81C-AA16153ED6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0023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1" name="Freeform 113">
                <a:extLst>
                  <a:ext uri="{FF2B5EF4-FFF2-40B4-BE49-F238E27FC236}">
                    <a16:creationId xmlns:a16="http://schemas.microsoft.com/office/drawing/2014/main" id="{FC89F79A-0986-48C0-A1B3-257B04891B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0023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2" name="Freeform 114">
                <a:extLst>
                  <a:ext uri="{FF2B5EF4-FFF2-40B4-BE49-F238E27FC236}">
                    <a16:creationId xmlns:a16="http://schemas.microsoft.com/office/drawing/2014/main" id="{5C8EB345-204B-4E6F-9E7F-82B2A48AD30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8488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Freeform 115">
                <a:extLst>
                  <a:ext uri="{FF2B5EF4-FFF2-40B4-BE49-F238E27FC236}">
                    <a16:creationId xmlns:a16="http://schemas.microsoft.com/office/drawing/2014/main" id="{8EE6B545-934C-4FDC-B107-42E7442635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8488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Freeform 116">
                <a:extLst>
                  <a:ext uri="{FF2B5EF4-FFF2-40B4-BE49-F238E27FC236}">
                    <a16:creationId xmlns:a16="http://schemas.microsoft.com/office/drawing/2014/main" id="{2D71D4DA-BCA6-4A68-8A06-70F7AFBD47F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4148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Freeform 117">
                <a:extLst>
                  <a:ext uri="{FF2B5EF4-FFF2-40B4-BE49-F238E27FC236}">
                    <a16:creationId xmlns:a16="http://schemas.microsoft.com/office/drawing/2014/main" id="{6F81AA73-8952-43E6-9C9C-2619DCC59D2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41488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Freeform 118">
                <a:extLst>
                  <a:ext uri="{FF2B5EF4-FFF2-40B4-BE49-F238E27FC236}">
                    <a16:creationId xmlns:a16="http://schemas.microsoft.com/office/drawing/2014/main" id="{D6173DF2-F543-45C5-B1F9-2408EAE3486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6211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6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0 w 11"/>
                  <a:gd name="T13" fmla="*/ 24 h 24"/>
                  <a:gd name="T14" fmla="*/ 10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Freeform 119">
                <a:extLst>
                  <a:ext uri="{FF2B5EF4-FFF2-40B4-BE49-F238E27FC236}">
                    <a16:creationId xmlns:a16="http://schemas.microsoft.com/office/drawing/2014/main" id="{3118384D-8C8F-43E6-A1F8-B54EBF01198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3511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5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Freeform 120">
                <a:extLst>
                  <a:ext uri="{FF2B5EF4-FFF2-40B4-BE49-F238E27FC236}">
                    <a16:creationId xmlns:a16="http://schemas.microsoft.com/office/drawing/2014/main" id="{19507AAA-AD0A-463D-97DD-75E034EC76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5891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Freeform 121">
                <a:extLst>
                  <a:ext uri="{FF2B5EF4-FFF2-40B4-BE49-F238E27FC236}">
                    <a16:creationId xmlns:a16="http://schemas.microsoft.com/office/drawing/2014/main" id="{C62D4F14-E10D-4451-BF51-67A0AD6D203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2716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Freeform 122">
                <a:extLst>
                  <a:ext uri="{FF2B5EF4-FFF2-40B4-BE49-F238E27FC236}">
                    <a16:creationId xmlns:a16="http://schemas.microsoft.com/office/drawing/2014/main" id="{0C97404B-CB48-4512-9628-5DE6380490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0016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Freeform 123">
                <a:extLst>
                  <a:ext uri="{FF2B5EF4-FFF2-40B4-BE49-F238E27FC236}">
                    <a16:creationId xmlns:a16="http://schemas.microsoft.com/office/drawing/2014/main" id="{E3F01684-5F58-4758-B114-E9C34AF0B3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20788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7 h 24"/>
                  <a:gd name="T6" fmla="*/ 3 w 10"/>
                  <a:gd name="T7" fmla="*/ 7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Freeform 124">
                <a:extLst>
                  <a:ext uri="{FF2B5EF4-FFF2-40B4-BE49-F238E27FC236}">
                    <a16:creationId xmlns:a16="http://schemas.microsoft.com/office/drawing/2014/main" id="{84E77357-A0D5-4DEB-879B-561EDC5F8D9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141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5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Freeform 125">
                <a:extLst>
                  <a:ext uri="{FF2B5EF4-FFF2-40B4-BE49-F238E27FC236}">
                    <a16:creationId xmlns:a16="http://schemas.microsoft.com/office/drawing/2014/main" id="{7269EA83-2BB8-4EE2-B757-3C8186B6D2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966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Freeform 126">
                <a:extLst>
                  <a:ext uri="{FF2B5EF4-FFF2-40B4-BE49-F238E27FC236}">
                    <a16:creationId xmlns:a16="http://schemas.microsoft.com/office/drawing/2014/main" id="{6369DAAE-AD53-4469-9EDC-D7B15C9185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9663" y="40274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7 h 24"/>
                  <a:gd name="T6" fmla="*/ 4 w 11"/>
                  <a:gd name="T7" fmla="*/ 7 h 24"/>
                  <a:gd name="T8" fmla="*/ 8 w 11"/>
                  <a:gd name="T9" fmla="*/ 3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Freeform 127">
                <a:extLst>
                  <a:ext uri="{FF2B5EF4-FFF2-40B4-BE49-F238E27FC236}">
                    <a16:creationId xmlns:a16="http://schemas.microsoft.com/office/drawing/2014/main" id="{23E05B37-DA89-4FD0-BF5B-AD4661C42A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82663" y="40274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7 w 10"/>
                  <a:gd name="T3" fmla="*/ 0 h 24"/>
                  <a:gd name="T4" fmla="*/ 0 w 10"/>
                  <a:gd name="T5" fmla="*/ 7 h 24"/>
                  <a:gd name="T6" fmla="*/ 4 w 10"/>
                  <a:gd name="T7" fmla="*/ 7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Freeform 128">
                <a:extLst>
                  <a:ext uri="{FF2B5EF4-FFF2-40B4-BE49-F238E27FC236}">
                    <a16:creationId xmlns:a16="http://schemas.microsoft.com/office/drawing/2014/main" id="{4DA9657C-86F3-4F2E-8F61-E80D939637B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695451" y="4027488"/>
                <a:ext cx="31750" cy="38100"/>
              </a:xfrm>
              <a:custGeom>
                <a:avLst/>
                <a:gdLst>
                  <a:gd name="T0" fmla="*/ 9 w 26"/>
                  <a:gd name="T1" fmla="*/ 27 h 31"/>
                  <a:gd name="T2" fmla="*/ 4 w 26"/>
                  <a:gd name="T3" fmla="*/ 23 h 31"/>
                  <a:gd name="T4" fmla="*/ 4 w 26"/>
                  <a:gd name="T5" fmla="*/ 9 h 31"/>
                  <a:gd name="T6" fmla="*/ 9 w 26"/>
                  <a:gd name="T7" fmla="*/ 4 h 31"/>
                  <a:gd name="T8" fmla="*/ 18 w 26"/>
                  <a:gd name="T9" fmla="*/ 4 h 31"/>
                  <a:gd name="T10" fmla="*/ 23 w 26"/>
                  <a:gd name="T11" fmla="*/ 9 h 31"/>
                  <a:gd name="T12" fmla="*/ 23 w 26"/>
                  <a:gd name="T13" fmla="*/ 23 h 31"/>
                  <a:gd name="T14" fmla="*/ 18 w 26"/>
                  <a:gd name="T15" fmla="*/ 27 h 31"/>
                  <a:gd name="T16" fmla="*/ 9 w 26"/>
                  <a:gd name="T17" fmla="*/ 27 h 31"/>
                  <a:gd name="T18" fmla="*/ 18 w 26"/>
                  <a:gd name="T19" fmla="*/ 0 h 31"/>
                  <a:gd name="T20" fmla="*/ 9 w 26"/>
                  <a:gd name="T21" fmla="*/ 0 h 31"/>
                  <a:gd name="T22" fmla="*/ 0 w 26"/>
                  <a:gd name="T23" fmla="*/ 9 h 31"/>
                  <a:gd name="T24" fmla="*/ 0 w 26"/>
                  <a:gd name="T25" fmla="*/ 23 h 31"/>
                  <a:gd name="T26" fmla="*/ 9 w 26"/>
                  <a:gd name="T27" fmla="*/ 31 h 31"/>
                  <a:gd name="T28" fmla="*/ 18 w 26"/>
                  <a:gd name="T29" fmla="*/ 31 h 31"/>
                  <a:gd name="T30" fmla="*/ 26 w 26"/>
                  <a:gd name="T31" fmla="*/ 23 h 31"/>
                  <a:gd name="T32" fmla="*/ 26 w 26"/>
                  <a:gd name="T33" fmla="*/ 9 h 31"/>
                  <a:gd name="T34" fmla="*/ 18 w 26"/>
                  <a:gd name="T3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9" y="27"/>
                    </a:moveTo>
                    <a:cubicBezTo>
                      <a:pt x="6" y="27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6"/>
                      <a:pt x="6" y="4"/>
                      <a:pt x="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1" y="4"/>
                      <a:pt x="23" y="6"/>
                      <a:pt x="23" y="9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5"/>
                      <a:pt x="21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3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3" y="0"/>
                      <a:pt x="18" y="0"/>
                    </a:cubicBezTo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Freeform 129">
                <a:extLst>
                  <a:ext uri="{FF2B5EF4-FFF2-40B4-BE49-F238E27FC236}">
                    <a16:creationId xmlns:a16="http://schemas.microsoft.com/office/drawing/2014/main" id="{8FA6E958-305B-4105-8840-F34102F6B348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616076" y="4027488"/>
                <a:ext cx="31750" cy="38100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7 h 31"/>
                  <a:gd name="T26" fmla="*/ 18 w 26"/>
                  <a:gd name="T27" fmla="*/ 27 h 31"/>
                  <a:gd name="T28" fmla="*/ 23 w 26"/>
                  <a:gd name="T29" fmla="*/ 23 h 31"/>
                  <a:gd name="T30" fmla="*/ 23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3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1" y="27"/>
                      <a:pt x="23" y="25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Freeform 130">
                <a:extLst>
                  <a:ext uri="{FF2B5EF4-FFF2-40B4-BE49-F238E27FC236}">
                    <a16:creationId xmlns:a16="http://schemas.microsoft.com/office/drawing/2014/main" id="{24CFE4F8-6534-4417-B3EF-437D16B4A5D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79538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Freeform 131">
                <a:extLst>
                  <a:ext uri="{FF2B5EF4-FFF2-40B4-BE49-F238E27FC236}">
                    <a16:creationId xmlns:a16="http://schemas.microsoft.com/office/drawing/2014/main" id="{815DDEE6-7260-46DA-9A92-018A34B8778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90626" y="2528888"/>
                <a:ext cx="31750" cy="36513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Freeform 132">
                <a:extLst>
                  <a:ext uri="{FF2B5EF4-FFF2-40B4-BE49-F238E27FC236}">
                    <a16:creationId xmlns:a16="http://schemas.microsoft.com/office/drawing/2014/main" id="{F403BE3F-5530-40B1-B3E5-277EE3BDBAB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41413" y="2528888"/>
                <a:ext cx="31750" cy="36513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3 w 26"/>
                  <a:gd name="T21" fmla="*/ 8 h 30"/>
                  <a:gd name="T22" fmla="*/ 3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Freeform 133">
                <a:extLst>
                  <a:ext uri="{FF2B5EF4-FFF2-40B4-BE49-F238E27FC236}">
                    <a16:creationId xmlns:a16="http://schemas.microsoft.com/office/drawing/2014/main" id="{ACE86FDB-190C-44E3-A4CF-BA73F007FA5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00163" y="2528888"/>
                <a:ext cx="31750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Freeform 134">
                <a:extLst>
                  <a:ext uri="{FF2B5EF4-FFF2-40B4-BE49-F238E27FC236}">
                    <a16:creationId xmlns:a16="http://schemas.microsoft.com/office/drawing/2014/main" id="{BF1E28C2-18A4-4AAC-9DBA-85AD6AEBD85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63626" y="2528888"/>
                <a:ext cx="31750" cy="36513"/>
              </a:xfrm>
              <a:custGeom>
                <a:avLst/>
                <a:gdLst>
                  <a:gd name="T0" fmla="*/ 17 w 25"/>
                  <a:gd name="T1" fmla="*/ 30 h 30"/>
                  <a:gd name="T2" fmla="*/ 8 w 25"/>
                  <a:gd name="T3" fmla="*/ 30 h 30"/>
                  <a:gd name="T4" fmla="*/ 0 w 25"/>
                  <a:gd name="T5" fmla="*/ 22 h 30"/>
                  <a:gd name="T6" fmla="*/ 0 w 25"/>
                  <a:gd name="T7" fmla="*/ 8 h 30"/>
                  <a:gd name="T8" fmla="*/ 8 w 25"/>
                  <a:gd name="T9" fmla="*/ 0 h 30"/>
                  <a:gd name="T10" fmla="*/ 17 w 25"/>
                  <a:gd name="T11" fmla="*/ 0 h 30"/>
                  <a:gd name="T12" fmla="*/ 25 w 25"/>
                  <a:gd name="T13" fmla="*/ 8 h 30"/>
                  <a:gd name="T14" fmla="*/ 25 w 25"/>
                  <a:gd name="T15" fmla="*/ 22 h 30"/>
                  <a:gd name="T16" fmla="*/ 17 w 25"/>
                  <a:gd name="T17" fmla="*/ 30 h 30"/>
                  <a:gd name="T18" fmla="*/ 8 w 25"/>
                  <a:gd name="T19" fmla="*/ 3 h 30"/>
                  <a:gd name="T20" fmla="*/ 3 w 25"/>
                  <a:gd name="T21" fmla="*/ 8 h 30"/>
                  <a:gd name="T22" fmla="*/ 3 w 25"/>
                  <a:gd name="T23" fmla="*/ 22 h 30"/>
                  <a:gd name="T24" fmla="*/ 8 w 25"/>
                  <a:gd name="T25" fmla="*/ 27 h 30"/>
                  <a:gd name="T26" fmla="*/ 17 w 25"/>
                  <a:gd name="T27" fmla="*/ 27 h 30"/>
                  <a:gd name="T28" fmla="*/ 22 w 25"/>
                  <a:gd name="T29" fmla="*/ 22 h 30"/>
                  <a:gd name="T30" fmla="*/ 22 w 25"/>
                  <a:gd name="T31" fmla="*/ 8 h 30"/>
                  <a:gd name="T32" fmla="*/ 17 w 25"/>
                  <a:gd name="T33" fmla="*/ 3 h 30"/>
                  <a:gd name="T34" fmla="*/ 8 w 25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3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3"/>
                      <a:pt x="25" y="8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5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5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3" name="Freeform 135">
                <a:extLst>
                  <a:ext uri="{FF2B5EF4-FFF2-40B4-BE49-F238E27FC236}">
                    <a16:creationId xmlns:a16="http://schemas.microsoft.com/office/drawing/2014/main" id="{505A98C2-78CA-4AE7-9CE9-76B04ACFFC0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73126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Freeform 136">
                <a:extLst>
                  <a:ext uri="{FF2B5EF4-FFF2-40B4-BE49-F238E27FC236}">
                    <a16:creationId xmlns:a16="http://schemas.microsoft.com/office/drawing/2014/main" id="{A897AAA2-1806-45F3-9889-2D2576C2A87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823913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Freeform 137">
                <a:extLst>
                  <a:ext uri="{FF2B5EF4-FFF2-40B4-BE49-F238E27FC236}">
                    <a16:creationId xmlns:a16="http://schemas.microsoft.com/office/drawing/2014/main" id="{74302E1D-B72A-4A76-BF5A-1688954E40F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84251" y="2528888"/>
                <a:ext cx="31750" cy="36513"/>
              </a:xfrm>
              <a:custGeom>
                <a:avLst/>
                <a:gdLst>
                  <a:gd name="T0" fmla="*/ 17 w 25"/>
                  <a:gd name="T1" fmla="*/ 30 h 30"/>
                  <a:gd name="T2" fmla="*/ 8 w 25"/>
                  <a:gd name="T3" fmla="*/ 30 h 30"/>
                  <a:gd name="T4" fmla="*/ 0 w 25"/>
                  <a:gd name="T5" fmla="*/ 22 h 30"/>
                  <a:gd name="T6" fmla="*/ 0 w 25"/>
                  <a:gd name="T7" fmla="*/ 8 h 30"/>
                  <a:gd name="T8" fmla="*/ 8 w 25"/>
                  <a:gd name="T9" fmla="*/ 0 h 30"/>
                  <a:gd name="T10" fmla="*/ 17 w 25"/>
                  <a:gd name="T11" fmla="*/ 0 h 30"/>
                  <a:gd name="T12" fmla="*/ 25 w 25"/>
                  <a:gd name="T13" fmla="*/ 8 h 30"/>
                  <a:gd name="T14" fmla="*/ 25 w 25"/>
                  <a:gd name="T15" fmla="*/ 22 h 30"/>
                  <a:gd name="T16" fmla="*/ 17 w 25"/>
                  <a:gd name="T17" fmla="*/ 30 h 30"/>
                  <a:gd name="T18" fmla="*/ 8 w 25"/>
                  <a:gd name="T19" fmla="*/ 3 h 30"/>
                  <a:gd name="T20" fmla="*/ 3 w 25"/>
                  <a:gd name="T21" fmla="*/ 8 h 30"/>
                  <a:gd name="T22" fmla="*/ 3 w 25"/>
                  <a:gd name="T23" fmla="*/ 22 h 30"/>
                  <a:gd name="T24" fmla="*/ 8 w 25"/>
                  <a:gd name="T25" fmla="*/ 27 h 30"/>
                  <a:gd name="T26" fmla="*/ 17 w 25"/>
                  <a:gd name="T27" fmla="*/ 27 h 30"/>
                  <a:gd name="T28" fmla="*/ 22 w 25"/>
                  <a:gd name="T29" fmla="*/ 22 h 30"/>
                  <a:gd name="T30" fmla="*/ 22 w 25"/>
                  <a:gd name="T31" fmla="*/ 8 h 30"/>
                  <a:gd name="T32" fmla="*/ 17 w 25"/>
                  <a:gd name="T33" fmla="*/ 3 h 30"/>
                  <a:gd name="T34" fmla="*/ 8 w 25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3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3"/>
                      <a:pt x="25" y="8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5" y="3"/>
                      <a:pt x="3" y="5"/>
                      <a:pt x="3" y="8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5"/>
                      <a:pt x="5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6" name="Freeform 138">
                <a:extLst>
                  <a:ext uri="{FF2B5EF4-FFF2-40B4-BE49-F238E27FC236}">
                    <a16:creationId xmlns:a16="http://schemas.microsoft.com/office/drawing/2014/main" id="{5CED717E-A049-4A7C-9B21-5DD98C039E1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822451" y="2528888"/>
                <a:ext cx="33338" cy="36513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27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Freeform 139">
                <a:extLst>
                  <a:ext uri="{FF2B5EF4-FFF2-40B4-BE49-F238E27FC236}">
                    <a16:creationId xmlns:a16="http://schemas.microsoft.com/office/drawing/2014/main" id="{8EE48143-02C5-44D0-AAED-EE8D215928E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631951" y="2528888"/>
                <a:ext cx="31750" cy="36513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3 w 26"/>
                  <a:gd name="T11" fmla="*/ 8 h 30"/>
                  <a:gd name="T12" fmla="*/ 23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1" y="3"/>
                      <a:pt x="23" y="5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1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3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3" y="0"/>
                      <a:pt x="18" y="0"/>
                    </a:cubicBezTo>
                  </a:path>
                </a:pathLst>
              </a:custGeom>
              <a:solidFill>
                <a:srgbClr val="55B5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Freeform 140">
                <a:extLst>
                  <a:ext uri="{FF2B5EF4-FFF2-40B4-BE49-F238E27FC236}">
                    <a16:creationId xmlns:a16="http://schemas.microsoft.com/office/drawing/2014/main" id="{C56B9319-E986-4020-8A1F-2B725BE18F2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582738" y="2528888"/>
                <a:ext cx="33338" cy="36513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3 w 26"/>
                  <a:gd name="T11" fmla="*/ 8 h 30"/>
                  <a:gd name="T12" fmla="*/ 23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3" y="5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3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3" y="0"/>
                      <a:pt x="18" y="0"/>
                    </a:cubicBezTo>
                  </a:path>
                </a:pathLst>
              </a:custGeom>
              <a:solidFill>
                <a:srgbClr val="5FB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9" name="Freeform 141">
                <a:extLst>
                  <a:ext uri="{FF2B5EF4-FFF2-40B4-BE49-F238E27FC236}">
                    <a16:creationId xmlns:a16="http://schemas.microsoft.com/office/drawing/2014/main" id="{2C97EB94-2676-46E0-ADD1-D1B76C8C5A5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743076" y="2528888"/>
                <a:ext cx="31750" cy="36513"/>
              </a:xfrm>
              <a:custGeom>
                <a:avLst/>
                <a:gdLst>
                  <a:gd name="T0" fmla="*/ 8 w 26"/>
                  <a:gd name="T1" fmla="*/ 27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39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Freeform 142">
                <a:extLst>
                  <a:ext uri="{FF2B5EF4-FFF2-40B4-BE49-F238E27FC236}">
                    <a16:creationId xmlns:a16="http://schemas.microsoft.com/office/drawing/2014/main" id="{C98FE16C-0984-4A4A-AF1E-C2B79025E9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87526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5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0A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Freeform 143">
                <a:extLst>
                  <a:ext uri="{FF2B5EF4-FFF2-40B4-BE49-F238E27FC236}">
                    <a16:creationId xmlns:a16="http://schemas.microsoft.com/office/drawing/2014/main" id="{809A903C-47C4-499F-889D-3CFE7C78FDA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87526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5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Freeform 144">
                <a:extLst>
                  <a:ext uri="{FF2B5EF4-FFF2-40B4-BE49-F238E27FC236}">
                    <a16:creationId xmlns:a16="http://schemas.microsoft.com/office/drawing/2014/main" id="{8409B29E-ECEF-429E-9121-A79827B643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09738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3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Freeform 145">
                <a:extLst>
                  <a:ext uri="{FF2B5EF4-FFF2-40B4-BE49-F238E27FC236}">
                    <a16:creationId xmlns:a16="http://schemas.microsoft.com/office/drawing/2014/main" id="{F5648BDE-061F-4452-B7A2-76B154BC96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09738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Freeform 146">
                <a:extLst>
                  <a:ext uri="{FF2B5EF4-FFF2-40B4-BE49-F238E27FC236}">
                    <a16:creationId xmlns:a16="http://schemas.microsoft.com/office/drawing/2014/main" id="{411A24DA-1257-4A58-8B7F-351C53FF39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79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CB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Freeform 147">
                <a:extLst>
                  <a:ext uri="{FF2B5EF4-FFF2-40B4-BE49-F238E27FC236}">
                    <a16:creationId xmlns:a16="http://schemas.microsoft.com/office/drawing/2014/main" id="{7D224B44-FD1A-4E23-A376-D3CE93EA2A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79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Freeform 148">
                <a:extLst>
                  <a:ext uri="{FF2B5EF4-FFF2-40B4-BE49-F238E27FC236}">
                    <a16:creationId xmlns:a16="http://schemas.microsoft.com/office/drawing/2014/main" id="{D476BE59-37B9-4B5A-857D-E2BA050226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52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3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8BF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Freeform 149">
                <a:extLst>
                  <a:ext uri="{FF2B5EF4-FFF2-40B4-BE49-F238E27FC236}">
                    <a16:creationId xmlns:a16="http://schemas.microsoft.com/office/drawing/2014/main" id="{7E2D569F-E460-4BD9-B068-AE58A28EBB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52576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3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Freeform 150">
                <a:extLst>
                  <a:ext uri="{FF2B5EF4-FFF2-40B4-BE49-F238E27FC236}">
                    <a16:creationId xmlns:a16="http://schemas.microsoft.com/office/drawing/2014/main" id="{810CAC87-0316-439C-A2D4-E872F1B073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71613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7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8 w 10"/>
                  <a:gd name="T9" fmla="*/ 3 h 23"/>
                  <a:gd name="T10" fmla="*/ 8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Freeform 151">
                <a:extLst>
                  <a:ext uri="{FF2B5EF4-FFF2-40B4-BE49-F238E27FC236}">
                    <a16:creationId xmlns:a16="http://schemas.microsoft.com/office/drawing/2014/main" id="{00D528FC-CCAC-44EE-97E9-9792AEF167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46201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6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0 w 11"/>
                  <a:gd name="T13" fmla="*/ 23 h 23"/>
                  <a:gd name="T14" fmla="*/ 10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Freeform 152">
                <a:extLst>
                  <a:ext uri="{FF2B5EF4-FFF2-40B4-BE49-F238E27FC236}">
                    <a16:creationId xmlns:a16="http://schemas.microsoft.com/office/drawing/2014/main" id="{9FA5A54B-8F9B-48EB-902C-4B4941E860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68413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Freeform 153">
                <a:extLst>
                  <a:ext uri="{FF2B5EF4-FFF2-40B4-BE49-F238E27FC236}">
                    <a16:creationId xmlns:a16="http://schemas.microsoft.com/office/drawing/2014/main" id="{6CEFF067-E60A-4805-891B-34AE8BE6B8A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36663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 154">
                <a:extLst>
                  <a:ext uri="{FF2B5EF4-FFF2-40B4-BE49-F238E27FC236}">
                    <a16:creationId xmlns:a16="http://schemas.microsoft.com/office/drawing/2014/main" id="{75F69B57-49DE-4766-AF91-B6D66C22DB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09663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7 w 11"/>
                  <a:gd name="T9" fmla="*/ 3 h 23"/>
                  <a:gd name="T10" fmla="*/ 7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 155">
                <a:extLst>
                  <a:ext uri="{FF2B5EF4-FFF2-40B4-BE49-F238E27FC236}">
                    <a16:creationId xmlns:a16="http://schemas.microsoft.com/office/drawing/2014/main" id="{9C1B801D-9BC5-4DEE-A12B-998B751C04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28701" y="2528888"/>
                <a:ext cx="17463" cy="36513"/>
              </a:xfrm>
              <a:custGeom>
                <a:avLst/>
                <a:gdLst>
                  <a:gd name="T0" fmla="*/ 11 w 11"/>
                  <a:gd name="T1" fmla="*/ 0 h 23"/>
                  <a:gd name="T2" fmla="*/ 7 w 11"/>
                  <a:gd name="T3" fmla="*/ 0 h 23"/>
                  <a:gd name="T4" fmla="*/ 0 w 11"/>
                  <a:gd name="T5" fmla="*/ 6 h 23"/>
                  <a:gd name="T6" fmla="*/ 4 w 11"/>
                  <a:gd name="T7" fmla="*/ 6 h 23"/>
                  <a:gd name="T8" fmla="*/ 8 w 11"/>
                  <a:gd name="T9" fmla="*/ 3 h 23"/>
                  <a:gd name="T10" fmla="*/ 8 w 11"/>
                  <a:gd name="T11" fmla="*/ 23 h 23"/>
                  <a:gd name="T12" fmla="*/ 11 w 11"/>
                  <a:gd name="T13" fmla="*/ 23 h 23"/>
                  <a:gd name="T14" fmla="*/ 11 w 11"/>
                  <a:gd name="T15" fmla="*/ 0 h 23"/>
                  <a:gd name="T16" fmla="*/ 11 w 11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3"/>
                    </a:lnTo>
                    <a:lnTo>
                      <a:pt x="11" y="2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 156">
                <a:extLst>
                  <a:ext uri="{FF2B5EF4-FFF2-40B4-BE49-F238E27FC236}">
                    <a16:creationId xmlns:a16="http://schemas.microsoft.com/office/drawing/2014/main" id="{5246E4D2-A30C-4B36-A38B-E67EB620001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2501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Freeform 157">
                <a:extLst>
                  <a:ext uri="{FF2B5EF4-FFF2-40B4-BE49-F238E27FC236}">
                    <a16:creationId xmlns:a16="http://schemas.microsoft.com/office/drawing/2014/main" id="{7055D3A2-BBCF-4D7E-8201-FF9EDBEC61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20751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Freeform 158">
                <a:extLst>
                  <a:ext uri="{FF2B5EF4-FFF2-40B4-BE49-F238E27FC236}">
                    <a16:creationId xmlns:a16="http://schemas.microsoft.com/office/drawing/2014/main" id="{EB3D5315-1058-4E92-95D2-06E0ABC1AEE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93751" y="2528888"/>
                <a:ext cx="15875" cy="36513"/>
              </a:xfrm>
              <a:custGeom>
                <a:avLst/>
                <a:gdLst>
                  <a:gd name="T0" fmla="*/ 10 w 10"/>
                  <a:gd name="T1" fmla="*/ 0 h 23"/>
                  <a:gd name="T2" fmla="*/ 6 w 10"/>
                  <a:gd name="T3" fmla="*/ 0 h 23"/>
                  <a:gd name="T4" fmla="*/ 0 w 10"/>
                  <a:gd name="T5" fmla="*/ 6 h 23"/>
                  <a:gd name="T6" fmla="*/ 4 w 10"/>
                  <a:gd name="T7" fmla="*/ 6 h 23"/>
                  <a:gd name="T8" fmla="*/ 7 w 10"/>
                  <a:gd name="T9" fmla="*/ 3 h 23"/>
                  <a:gd name="T10" fmla="*/ 7 w 10"/>
                  <a:gd name="T11" fmla="*/ 23 h 23"/>
                  <a:gd name="T12" fmla="*/ 10 w 10"/>
                  <a:gd name="T13" fmla="*/ 23 h 23"/>
                  <a:gd name="T14" fmla="*/ 10 w 10"/>
                  <a:gd name="T15" fmla="*/ 0 h 23"/>
                  <a:gd name="T16" fmla="*/ 10 w 10"/>
                  <a:gd name="T1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3"/>
                    </a:lnTo>
                    <a:lnTo>
                      <a:pt x="10" y="23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Freeform 159">
                <a:extLst>
                  <a:ext uri="{FF2B5EF4-FFF2-40B4-BE49-F238E27FC236}">
                    <a16:creationId xmlns:a16="http://schemas.microsoft.com/office/drawing/2014/main" id="{10AB77D5-5B16-4CCD-9A12-A9D3EF563F9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504951" y="2528888"/>
                <a:ext cx="33338" cy="36513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8 w 26"/>
                  <a:gd name="T15" fmla="*/ 27 h 30"/>
                  <a:gd name="T16" fmla="*/ 9 w 26"/>
                  <a:gd name="T17" fmla="*/ 27 h 30"/>
                  <a:gd name="T18" fmla="*/ 18 w 26"/>
                  <a:gd name="T19" fmla="*/ 0 h 30"/>
                  <a:gd name="T20" fmla="*/ 9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9 w 26"/>
                  <a:gd name="T27" fmla="*/ 30 h 30"/>
                  <a:gd name="T28" fmla="*/ 18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8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72C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Freeform 160">
                <a:extLst>
                  <a:ext uri="{FF2B5EF4-FFF2-40B4-BE49-F238E27FC236}">
                    <a16:creationId xmlns:a16="http://schemas.microsoft.com/office/drawing/2014/main" id="{3322AF52-367F-476A-AB0D-C883F91C9BA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425576" y="2528888"/>
                <a:ext cx="33338" cy="36513"/>
              </a:xfrm>
              <a:custGeom>
                <a:avLst/>
                <a:gdLst>
                  <a:gd name="T0" fmla="*/ 18 w 26"/>
                  <a:gd name="T1" fmla="*/ 30 h 30"/>
                  <a:gd name="T2" fmla="*/ 9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9 w 26"/>
                  <a:gd name="T9" fmla="*/ 0 h 30"/>
                  <a:gd name="T10" fmla="*/ 18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8 w 26"/>
                  <a:gd name="T17" fmla="*/ 30 h 30"/>
                  <a:gd name="T18" fmla="*/ 9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9 w 26"/>
                  <a:gd name="T25" fmla="*/ 27 h 30"/>
                  <a:gd name="T26" fmla="*/ 18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8 w 26"/>
                  <a:gd name="T33" fmla="*/ 3 h 30"/>
                  <a:gd name="T34" fmla="*/ 9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8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8" y="30"/>
                    </a:cubicBezTo>
                    <a:close/>
                    <a:moveTo>
                      <a:pt x="9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9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8" y="3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7BC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Freeform 161">
                <a:extLst>
                  <a:ext uri="{FF2B5EF4-FFF2-40B4-BE49-F238E27FC236}">
                    <a16:creationId xmlns:a16="http://schemas.microsoft.com/office/drawing/2014/main" id="{1B4AA4DA-7E3A-4551-8AE2-A6C3CB63503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7051" y="2414588"/>
                <a:ext cx="3292475" cy="498475"/>
              </a:xfrm>
              <a:custGeom>
                <a:avLst/>
                <a:gdLst>
                  <a:gd name="T0" fmla="*/ 0 w 2640"/>
                  <a:gd name="T1" fmla="*/ 373 h 400"/>
                  <a:gd name="T2" fmla="*/ 0 w 2640"/>
                  <a:gd name="T3" fmla="*/ 339 h 400"/>
                  <a:gd name="T4" fmla="*/ 7 w 2640"/>
                  <a:gd name="T5" fmla="*/ 312 h 400"/>
                  <a:gd name="T6" fmla="*/ 2640 w 2640"/>
                  <a:gd name="T7" fmla="*/ 312 h 400"/>
                  <a:gd name="T8" fmla="*/ 2640 w 2640"/>
                  <a:gd name="T9" fmla="*/ 292 h 400"/>
                  <a:gd name="T10" fmla="*/ 2633 w 2640"/>
                  <a:gd name="T11" fmla="*/ 265 h 400"/>
                  <a:gd name="T12" fmla="*/ 2633 w 2640"/>
                  <a:gd name="T13" fmla="*/ 231 h 400"/>
                  <a:gd name="T14" fmla="*/ 2640 w 2640"/>
                  <a:gd name="T15" fmla="*/ 204 h 400"/>
                  <a:gd name="T16" fmla="*/ 2640 w 2640"/>
                  <a:gd name="T17" fmla="*/ 178 h 400"/>
                  <a:gd name="T18" fmla="*/ 447 w 2640"/>
                  <a:gd name="T19" fmla="*/ 171 h 400"/>
                  <a:gd name="T20" fmla="*/ 494 w 2640"/>
                  <a:gd name="T21" fmla="*/ 171 h 400"/>
                  <a:gd name="T22" fmla="*/ 548 w 2640"/>
                  <a:gd name="T23" fmla="*/ 164 h 400"/>
                  <a:gd name="T24" fmla="*/ 608 w 2640"/>
                  <a:gd name="T25" fmla="*/ 164 h 400"/>
                  <a:gd name="T26" fmla="*/ 635 w 2640"/>
                  <a:gd name="T27" fmla="*/ 164 h 400"/>
                  <a:gd name="T28" fmla="*/ 689 w 2640"/>
                  <a:gd name="T29" fmla="*/ 171 h 400"/>
                  <a:gd name="T30" fmla="*/ 736 w 2640"/>
                  <a:gd name="T31" fmla="*/ 171 h 400"/>
                  <a:gd name="T32" fmla="*/ 790 w 2640"/>
                  <a:gd name="T33" fmla="*/ 164 h 400"/>
                  <a:gd name="T34" fmla="*/ 850 w 2640"/>
                  <a:gd name="T35" fmla="*/ 164 h 400"/>
                  <a:gd name="T36" fmla="*/ 877 w 2640"/>
                  <a:gd name="T37" fmla="*/ 164 h 400"/>
                  <a:gd name="T38" fmla="*/ 931 w 2640"/>
                  <a:gd name="T39" fmla="*/ 171 h 400"/>
                  <a:gd name="T40" fmla="*/ 978 w 2640"/>
                  <a:gd name="T41" fmla="*/ 171 h 400"/>
                  <a:gd name="T42" fmla="*/ 1032 w 2640"/>
                  <a:gd name="T43" fmla="*/ 164 h 400"/>
                  <a:gd name="T44" fmla="*/ 1092 w 2640"/>
                  <a:gd name="T45" fmla="*/ 164 h 400"/>
                  <a:gd name="T46" fmla="*/ 1119 w 2640"/>
                  <a:gd name="T47" fmla="*/ 164 h 400"/>
                  <a:gd name="T48" fmla="*/ 1173 w 2640"/>
                  <a:gd name="T49" fmla="*/ 171 h 400"/>
                  <a:gd name="T50" fmla="*/ 1220 w 2640"/>
                  <a:gd name="T51" fmla="*/ 171 h 400"/>
                  <a:gd name="T52" fmla="*/ 1274 w 2640"/>
                  <a:gd name="T53" fmla="*/ 164 h 400"/>
                  <a:gd name="T54" fmla="*/ 1334 w 2640"/>
                  <a:gd name="T55" fmla="*/ 164 h 400"/>
                  <a:gd name="T56" fmla="*/ 1361 w 2640"/>
                  <a:gd name="T57" fmla="*/ 164 h 400"/>
                  <a:gd name="T58" fmla="*/ 1415 w 2640"/>
                  <a:gd name="T59" fmla="*/ 171 h 400"/>
                  <a:gd name="T60" fmla="*/ 1462 w 2640"/>
                  <a:gd name="T61" fmla="*/ 171 h 400"/>
                  <a:gd name="T62" fmla="*/ 1516 w 2640"/>
                  <a:gd name="T63" fmla="*/ 164 h 400"/>
                  <a:gd name="T64" fmla="*/ 1576 w 2640"/>
                  <a:gd name="T65" fmla="*/ 164 h 400"/>
                  <a:gd name="T66" fmla="*/ 1603 w 2640"/>
                  <a:gd name="T67" fmla="*/ 164 h 400"/>
                  <a:gd name="T68" fmla="*/ 1657 w 2640"/>
                  <a:gd name="T69" fmla="*/ 171 h 400"/>
                  <a:gd name="T70" fmla="*/ 1704 w 2640"/>
                  <a:gd name="T71" fmla="*/ 171 h 400"/>
                  <a:gd name="T72" fmla="*/ 1758 w 2640"/>
                  <a:gd name="T73" fmla="*/ 164 h 400"/>
                  <a:gd name="T74" fmla="*/ 1791 w 2640"/>
                  <a:gd name="T75" fmla="*/ 164 h 400"/>
                  <a:gd name="T76" fmla="*/ 2640 w 2640"/>
                  <a:gd name="T77" fmla="*/ 157 h 400"/>
                  <a:gd name="T78" fmla="*/ 2633 w 2640"/>
                  <a:gd name="T79" fmla="*/ 131 h 400"/>
                  <a:gd name="T80" fmla="*/ 1856 w 2640"/>
                  <a:gd name="T81" fmla="*/ 99 h 400"/>
                  <a:gd name="T82" fmla="*/ 2640 w 2640"/>
                  <a:gd name="T83" fmla="*/ 104 h 400"/>
                  <a:gd name="T84" fmla="*/ 2633 w 2640"/>
                  <a:gd name="T85" fmla="*/ 77 h 400"/>
                  <a:gd name="T86" fmla="*/ 2628 w 2640"/>
                  <a:gd name="T87" fmla="*/ 45 h 400"/>
                  <a:gd name="T88" fmla="*/ 2618 w 2640"/>
                  <a:gd name="T89" fmla="*/ 20 h 400"/>
                  <a:gd name="T90" fmla="*/ 1901 w 2640"/>
                  <a:gd name="T91" fmla="*/ 5 h 400"/>
                  <a:gd name="T92" fmla="*/ 1922 w 2640"/>
                  <a:gd name="T93" fmla="*/ 7 h 400"/>
                  <a:gd name="T94" fmla="*/ 1982 w 2640"/>
                  <a:gd name="T95" fmla="*/ 0 h 400"/>
                  <a:gd name="T96" fmla="*/ 2009 w 2640"/>
                  <a:gd name="T97" fmla="*/ 0 h 400"/>
                  <a:gd name="T98" fmla="*/ 2063 w 2640"/>
                  <a:gd name="T99" fmla="*/ 7 h 400"/>
                  <a:gd name="T100" fmla="*/ 2109 w 2640"/>
                  <a:gd name="T101" fmla="*/ 7 h 400"/>
                  <a:gd name="T102" fmla="*/ 2163 w 2640"/>
                  <a:gd name="T103" fmla="*/ 0 h 400"/>
                  <a:gd name="T104" fmla="*/ 2224 w 2640"/>
                  <a:gd name="T105" fmla="*/ 0 h 400"/>
                  <a:gd name="T106" fmla="*/ 2251 w 2640"/>
                  <a:gd name="T107" fmla="*/ 0 h 400"/>
                  <a:gd name="T108" fmla="*/ 2304 w 2640"/>
                  <a:gd name="T109" fmla="*/ 7 h 400"/>
                  <a:gd name="T110" fmla="*/ 2351 w 2640"/>
                  <a:gd name="T111" fmla="*/ 7 h 400"/>
                  <a:gd name="T112" fmla="*/ 2405 w 2640"/>
                  <a:gd name="T113" fmla="*/ 0 h 400"/>
                  <a:gd name="T114" fmla="*/ 2466 w 2640"/>
                  <a:gd name="T115" fmla="*/ 0 h 400"/>
                  <a:gd name="T116" fmla="*/ 2493 w 2640"/>
                  <a:gd name="T117" fmla="*/ 0 h 400"/>
                  <a:gd name="T118" fmla="*/ 2546 w 2640"/>
                  <a:gd name="T119" fmla="*/ 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40" h="400">
                    <a:moveTo>
                      <a:pt x="2633" y="392"/>
                    </a:moveTo>
                    <a:cubicBezTo>
                      <a:pt x="2633" y="395"/>
                      <a:pt x="2633" y="397"/>
                      <a:pt x="2632" y="399"/>
                    </a:cubicBezTo>
                    <a:cubicBezTo>
                      <a:pt x="2639" y="400"/>
                      <a:pt x="2639" y="400"/>
                      <a:pt x="2639" y="400"/>
                    </a:cubicBezTo>
                    <a:cubicBezTo>
                      <a:pt x="2639" y="399"/>
                      <a:pt x="2640" y="397"/>
                      <a:pt x="2640" y="396"/>
                    </a:cubicBezTo>
                    <a:cubicBezTo>
                      <a:pt x="2639" y="395"/>
                      <a:pt x="2639" y="394"/>
                      <a:pt x="2639" y="393"/>
                    </a:cubicBezTo>
                    <a:cubicBezTo>
                      <a:pt x="2633" y="392"/>
                      <a:pt x="2633" y="392"/>
                      <a:pt x="2633" y="392"/>
                    </a:cubicBezTo>
                    <a:moveTo>
                      <a:pt x="7" y="366"/>
                    </a:moveTo>
                    <a:cubicBezTo>
                      <a:pt x="0" y="366"/>
                      <a:pt x="0" y="366"/>
                      <a:pt x="0" y="366"/>
                    </a:cubicBezTo>
                    <a:cubicBezTo>
                      <a:pt x="0" y="373"/>
                      <a:pt x="0" y="373"/>
                      <a:pt x="0" y="373"/>
                    </a:cubicBezTo>
                    <a:cubicBezTo>
                      <a:pt x="7" y="373"/>
                      <a:pt x="7" y="373"/>
                      <a:pt x="7" y="373"/>
                    </a:cubicBezTo>
                    <a:cubicBezTo>
                      <a:pt x="7" y="366"/>
                      <a:pt x="7" y="366"/>
                      <a:pt x="7" y="366"/>
                    </a:cubicBezTo>
                    <a:moveTo>
                      <a:pt x="2640" y="366"/>
                    </a:moveTo>
                    <a:cubicBezTo>
                      <a:pt x="2633" y="366"/>
                      <a:pt x="2633" y="366"/>
                      <a:pt x="2633" y="366"/>
                    </a:cubicBezTo>
                    <a:cubicBezTo>
                      <a:pt x="2633" y="373"/>
                      <a:pt x="2633" y="373"/>
                      <a:pt x="2633" y="373"/>
                    </a:cubicBezTo>
                    <a:cubicBezTo>
                      <a:pt x="2640" y="373"/>
                      <a:pt x="2640" y="373"/>
                      <a:pt x="2640" y="373"/>
                    </a:cubicBezTo>
                    <a:cubicBezTo>
                      <a:pt x="2640" y="366"/>
                      <a:pt x="2640" y="366"/>
                      <a:pt x="2640" y="366"/>
                    </a:cubicBezTo>
                    <a:moveTo>
                      <a:pt x="7" y="339"/>
                    </a:moveTo>
                    <a:cubicBezTo>
                      <a:pt x="0" y="339"/>
                      <a:pt x="0" y="339"/>
                      <a:pt x="0" y="33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7" y="346"/>
                      <a:pt x="7" y="346"/>
                      <a:pt x="7" y="346"/>
                    </a:cubicBezTo>
                    <a:cubicBezTo>
                      <a:pt x="7" y="339"/>
                      <a:pt x="7" y="339"/>
                      <a:pt x="7" y="339"/>
                    </a:cubicBezTo>
                    <a:moveTo>
                      <a:pt x="2640" y="339"/>
                    </a:moveTo>
                    <a:cubicBezTo>
                      <a:pt x="2633" y="339"/>
                      <a:pt x="2633" y="339"/>
                      <a:pt x="2633" y="339"/>
                    </a:cubicBezTo>
                    <a:cubicBezTo>
                      <a:pt x="2633" y="346"/>
                      <a:pt x="2633" y="346"/>
                      <a:pt x="2633" y="346"/>
                    </a:cubicBezTo>
                    <a:cubicBezTo>
                      <a:pt x="2640" y="346"/>
                      <a:pt x="2640" y="346"/>
                      <a:pt x="2640" y="346"/>
                    </a:cubicBezTo>
                    <a:cubicBezTo>
                      <a:pt x="2640" y="339"/>
                      <a:pt x="2640" y="339"/>
                      <a:pt x="2640" y="339"/>
                    </a:cubicBezTo>
                    <a:moveTo>
                      <a:pt x="7" y="312"/>
                    </a:move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19"/>
                      <a:pt x="0" y="319"/>
                      <a:pt x="0" y="319"/>
                    </a:cubicBezTo>
                    <a:cubicBezTo>
                      <a:pt x="7" y="319"/>
                      <a:pt x="7" y="319"/>
                      <a:pt x="7" y="319"/>
                    </a:cubicBezTo>
                    <a:cubicBezTo>
                      <a:pt x="7" y="312"/>
                      <a:pt x="7" y="312"/>
                      <a:pt x="7" y="312"/>
                    </a:cubicBezTo>
                    <a:moveTo>
                      <a:pt x="2640" y="312"/>
                    </a:moveTo>
                    <a:cubicBezTo>
                      <a:pt x="2633" y="312"/>
                      <a:pt x="2633" y="312"/>
                      <a:pt x="2633" y="312"/>
                    </a:cubicBezTo>
                    <a:cubicBezTo>
                      <a:pt x="2633" y="319"/>
                      <a:pt x="2633" y="319"/>
                      <a:pt x="2633" y="319"/>
                    </a:cubicBezTo>
                    <a:cubicBezTo>
                      <a:pt x="2640" y="319"/>
                      <a:pt x="2640" y="319"/>
                      <a:pt x="2640" y="319"/>
                    </a:cubicBezTo>
                    <a:cubicBezTo>
                      <a:pt x="2640" y="312"/>
                      <a:pt x="2640" y="312"/>
                      <a:pt x="2640" y="312"/>
                    </a:cubicBezTo>
                    <a:moveTo>
                      <a:pt x="7" y="285"/>
                    </a:moveTo>
                    <a:cubicBezTo>
                      <a:pt x="0" y="285"/>
                      <a:pt x="0" y="285"/>
                      <a:pt x="0" y="285"/>
                    </a:cubicBezTo>
                    <a:cubicBezTo>
                      <a:pt x="0" y="292"/>
                      <a:pt x="0" y="292"/>
                      <a:pt x="0" y="292"/>
                    </a:cubicBezTo>
                    <a:cubicBezTo>
                      <a:pt x="7" y="292"/>
                      <a:pt x="7" y="292"/>
                      <a:pt x="7" y="292"/>
                    </a:cubicBezTo>
                    <a:cubicBezTo>
                      <a:pt x="7" y="285"/>
                      <a:pt x="7" y="285"/>
                      <a:pt x="7" y="285"/>
                    </a:cubicBezTo>
                    <a:moveTo>
                      <a:pt x="2640" y="285"/>
                    </a:moveTo>
                    <a:cubicBezTo>
                      <a:pt x="2633" y="285"/>
                      <a:pt x="2633" y="285"/>
                      <a:pt x="2633" y="285"/>
                    </a:cubicBezTo>
                    <a:cubicBezTo>
                      <a:pt x="2633" y="292"/>
                      <a:pt x="2633" y="292"/>
                      <a:pt x="2633" y="292"/>
                    </a:cubicBezTo>
                    <a:cubicBezTo>
                      <a:pt x="2640" y="292"/>
                      <a:pt x="2640" y="292"/>
                      <a:pt x="2640" y="292"/>
                    </a:cubicBezTo>
                    <a:cubicBezTo>
                      <a:pt x="2640" y="285"/>
                      <a:pt x="2640" y="285"/>
                      <a:pt x="2640" y="285"/>
                    </a:cubicBezTo>
                    <a:moveTo>
                      <a:pt x="7" y="258"/>
                    </a:moveTo>
                    <a:cubicBezTo>
                      <a:pt x="0" y="258"/>
                      <a:pt x="0" y="258"/>
                      <a:pt x="0" y="258"/>
                    </a:cubicBezTo>
                    <a:cubicBezTo>
                      <a:pt x="0" y="265"/>
                      <a:pt x="0" y="265"/>
                      <a:pt x="0" y="265"/>
                    </a:cubicBezTo>
                    <a:cubicBezTo>
                      <a:pt x="7" y="265"/>
                      <a:pt x="7" y="265"/>
                      <a:pt x="7" y="265"/>
                    </a:cubicBezTo>
                    <a:cubicBezTo>
                      <a:pt x="7" y="258"/>
                      <a:pt x="7" y="258"/>
                      <a:pt x="7" y="258"/>
                    </a:cubicBezTo>
                    <a:moveTo>
                      <a:pt x="2640" y="258"/>
                    </a:moveTo>
                    <a:cubicBezTo>
                      <a:pt x="2633" y="258"/>
                      <a:pt x="2633" y="258"/>
                      <a:pt x="2633" y="258"/>
                    </a:cubicBezTo>
                    <a:cubicBezTo>
                      <a:pt x="2633" y="265"/>
                      <a:pt x="2633" y="265"/>
                      <a:pt x="2633" y="265"/>
                    </a:cubicBezTo>
                    <a:cubicBezTo>
                      <a:pt x="2640" y="265"/>
                      <a:pt x="2640" y="265"/>
                      <a:pt x="2640" y="265"/>
                    </a:cubicBezTo>
                    <a:cubicBezTo>
                      <a:pt x="2640" y="258"/>
                      <a:pt x="2640" y="258"/>
                      <a:pt x="2640" y="258"/>
                    </a:cubicBezTo>
                    <a:moveTo>
                      <a:pt x="7" y="232"/>
                    </a:move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7" y="238"/>
                      <a:pt x="7" y="238"/>
                      <a:pt x="7" y="238"/>
                    </a:cubicBezTo>
                    <a:cubicBezTo>
                      <a:pt x="7" y="232"/>
                      <a:pt x="7" y="232"/>
                      <a:pt x="7" y="232"/>
                    </a:cubicBezTo>
                    <a:moveTo>
                      <a:pt x="2633" y="231"/>
                    </a:moveTo>
                    <a:cubicBezTo>
                      <a:pt x="2633" y="231"/>
                      <a:pt x="2633" y="231"/>
                      <a:pt x="2633" y="231"/>
                    </a:cubicBezTo>
                    <a:cubicBezTo>
                      <a:pt x="2633" y="238"/>
                      <a:pt x="2633" y="238"/>
                      <a:pt x="2633" y="238"/>
                    </a:cubicBezTo>
                    <a:cubicBezTo>
                      <a:pt x="2633" y="238"/>
                      <a:pt x="2633" y="238"/>
                      <a:pt x="2633" y="238"/>
                    </a:cubicBezTo>
                    <a:cubicBezTo>
                      <a:pt x="2633" y="231"/>
                      <a:pt x="2633" y="231"/>
                      <a:pt x="2633" y="231"/>
                    </a:cubicBezTo>
                    <a:moveTo>
                      <a:pt x="7" y="205"/>
                    </a:move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7" y="211"/>
                      <a:pt x="7" y="211"/>
                      <a:pt x="7" y="211"/>
                    </a:cubicBezTo>
                    <a:cubicBezTo>
                      <a:pt x="7" y="205"/>
                      <a:pt x="7" y="205"/>
                      <a:pt x="7" y="205"/>
                    </a:cubicBezTo>
                    <a:moveTo>
                      <a:pt x="2640" y="204"/>
                    </a:moveTo>
                    <a:cubicBezTo>
                      <a:pt x="2633" y="204"/>
                      <a:pt x="2633" y="204"/>
                      <a:pt x="2633" y="204"/>
                    </a:cubicBezTo>
                    <a:cubicBezTo>
                      <a:pt x="2633" y="211"/>
                      <a:pt x="2633" y="211"/>
                      <a:pt x="2633" y="211"/>
                    </a:cubicBezTo>
                    <a:cubicBezTo>
                      <a:pt x="2640" y="211"/>
                      <a:pt x="2640" y="211"/>
                      <a:pt x="2640" y="211"/>
                    </a:cubicBezTo>
                    <a:cubicBezTo>
                      <a:pt x="2640" y="204"/>
                      <a:pt x="2640" y="204"/>
                      <a:pt x="2640" y="204"/>
                    </a:cubicBezTo>
                    <a:moveTo>
                      <a:pt x="2640" y="178"/>
                    </a:moveTo>
                    <a:cubicBezTo>
                      <a:pt x="2633" y="178"/>
                      <a:pt x="2633" y="178"/>
                      <a:pt x="2633" y="178"/>
                    </a:cubicBezTo>
                    <a:cubicBezTo>
                      <a:pt x="2633" y="184"/>
                      <a:pt x="2633" y="184"/>
                      <a:pt x="2633" y="184"/>
                    </a:cubicBezTo>
                    <a:cubicBezTo>
                      <a:pt x="2640" y="184"/>
                      <a:pt x="2640" y="184"/>
                      <a:pt x="2640" y="184"/>
                    </a:cubicBezTo>
                    <a:cubicBezTo>
                      <a:pt x="2640" y="178"/>
                      <a:pt x="2640" y="178"/>
                      <a:pt x="2640" y="178"/>
                    </a:cubicBezTo>
                    <a:moveTo>
                      <a:pt x="420" y="164"/>
                    </a:moveTo>
                    <a:cubicBezTo>
                      <a:pt x="413" y="164"/>
                      <a:pt x="413" y="164"/>
                      <a:pt x="413" y="164"/>
                    </a:cubicBezTo>
                    <a:cubicBezTo>
                      <a:pt x="413" y="171"/>
                      <a:pt x="413" y="171"/>
                      <a:pt x="413" y="171"/>
                    </a:cubicBezTo>
                    <a:cubicBezTo>
                      <a:pt x="420" y="171"/>
                      <a:pt x="420" y="171"/>
                      <a:pt x="420" y="171"/>
                    </a:cubicBezTo>
                    <a:cubicBezTo>
                      <a:pt x="420" y="164"/>
                      <a:pt x="420" y="164"/>
                      <a:pt x="420" y="164"/>
                    </a:cubicBezTo>
                    <a:moveTo>
                      <a:pt x="447" y="164"/>
                    </a:moveTo>
                    <a:cubicBezTo>
                      <a:pt x="440" y="164"/>
                      <a:pt x="440" y="164"/>
                      <a:pt x="440" y="164"/>
                    </a:cubicBezTo>
                    <a:cubicBezTo>
                      <a:pt x="440" y="171"/>
                      <a:pt x="440" y="171"/>
                      <a:pt x="440" y="171"/>
                    </a:cubicBezTo>
                    <a:cubicBezTo>
                      <a:pt x="447" y="171"/>
                      <a:pt x="447" y="171"/>
                      <a:pt x="447" y="171"/>
                    </a:cubicBezTo>
                    <a:cubicBezTo>
                      <a:pt x="447" y="164"/>
                      <a:pt x="447" y="164"/>
                      <a:pt x="447" y="164"/>
                    </a:cubicBezTo>
                    <a:moveTo>
                      <a:pt x="474" y="164"/>
                    </a:moveTo>
                    <a:cubicBezTo>
                      <a:pt x="467" y="164"/>
                      <a:pt x="467" y="164"/>
                      <a:pt x="467" y="164"/>
                    </a:cubicBezTo>
                    <a:cubicBezTo>
                      <a:pt x="467" y="171"/>
                      <a:pt x="467" y="171"/>
                      <a:pt x="467" y="171"/>
                    </a:cubicBezTo>
                    <a:cubicBezTo>
                      <a:pt x="474" y="171"/>
                      <a:pt x="474" y="171"/>
                      <a:pt x="474" y="171"/>
                    </a:cubicBezTo>
                    <a:cubicBezTo>
                      <a:pt x="474" y="164"/>
                      <a:pt x="474" y="164"/>
                      <a:pt x="474" y="164"/>
                    </a:cubicBezTo>
                    <a:moveTo>
                      <a:pt x="501" y="164"/>
                    </a:moveTo>
                    <a:cubicBezTo>
                      <a:pt x="494" y="164"/>
                      <a:pt x="494" y="164"/>
                      <a:pt x="494" y="164"/>
                    </a:cubicBezTo>
                    <a:cubicBezTo>
                      <a:pt x="494" y="171"/>
                      <a:pt x="494" y="171"/>
                      <a:pt x="494" y="171"/>
                    </a:cubicBezTo>
                    <a:cubicBezTo>
                      <a:pt x="501" y="171"/>
                      <a:pt x="501" y="171"/>
                      <a:pt x="501" y="171"/>
                    </a:cubicBezTo>
                    <a:cubicBezTo>
                      <a:pt x="501" y="164"/>
                      <a:pt x="501" y="164"/>
                      <a:pt x="501" y="164"/>
                    </a:cubicBezTo>
                    <a:moveTo>
                      <a:pt x="528" y="164"/>
                    </a:moveTo>
                    <a:cubicBezTo>
                      <a:pt x="521" y="164"/>
                      <a:pt x="521" y="164"/>
                      <a:pt x="521" y="164"/>
                    </a:cubicBezTo>
                    <a:cubicBezTo>
                      <a:pt x="521" y="171"/>
                      <a:pt x="521" y="171"/>
                      <a:pt x="521" y="171"/>
                    </a:cubicBezTo>
                    <a:cubicBezTo>
                      <a:pt x="528" y="171"/>
                      <a:pt x="528" y="171"/>
                      <a:pt x="528" y="171"/>
                    </a:cubicBezTo>
                    <a:cubicBezTo>
                      <a:pt x="528" y="164"/>
                      <a:pt x="528" y="164"/>
                      <a:pt x="528" y="164"/>
                    </a:cubicBezTo>
                    <a:moveTo>
                      <a:pt x="555" y="164"/>
                    </a:moveTo>
                    <a:cubicBezTo>
                      <a:pt x="548" y="164"/>
                      <a:pt x="548" y="164"/>
                      <a:pt x="548" y="164"/>
                    </a:cubicBezTo>
                    <a:cubicBezTo>
                      <a:pt x="548" y="171"/>
                      <a:pt x="548" y="171"/>
                      <a:pt x="548" y="171"/>
                    </a:cubicBezTo>
                    <a:cubicBezTo>
                      <a:pt x="555" y="171"/>
                      <a:pt x="555" y="171"/>
                      <a:pt x="555" y="171"/>
                    </a:cubicBezTo>
                    <a:cubicBezTo>
                      <a:pt x="555" y="164"/>
                      <a:pt x="555" y="164"/>
                      <a:pt x="555" y="164"/>
                    </a:cubicBezTo>
                    <a:moveTo>
                      <a:pt x="581" y="164"/>
                    </a:moveTo>
                    <a:cubicBezTo>
                      <a:pt x="575" y="164"/>
                      <a:pt x="575" y="164"/>
                      <a:pt x="575" y="164"/>
                    </a:cubicBezTo>
                    <a:cubicBezTo>
                      <a:pt x="575" y="171"/>
                      <a:pt x="575" y="171"/>
                      <a:pt x="575" y="171"/>
                    </a:cubicBezTo>
                    <a:cubicBezTo>
                      <a:pt x="581" y="171"/>
                      <a:pt x="581" y="171"/>
                      <a:pt x="581" y="171"/>
                    </a:cubicBezTo>
                    <a:cubicBezTo>
                      <a:pt x="581" y="164"/>
                      <a:pt x="581" y="164"/>
                      <a:pt x="581" y="164"/>
                    </a:cubicBezTo>
                    <a:moveTo>
                      <a:pt x="608" y="164"/>
                    </a:moveTo>
                    <a:cubicBezTo>
                      <a:pt x="602" y="164"/>
                      <a:pt x="602" y="164"/>
                      <a:pt x="602" y="164"/>
                    </a:cubicBezTo>
                    <a:cubicBezTo>
                      <a:pt x="602" y="171"/>
                      <a:pt x="602" y="171"/>
                      <a:pt x="602" y="171"/>
                    </a:cubicBezTo>
                    <a:cubicBezTo>
                      <a:pt x="608" y="171"/>
                      <a:pt x="608" y="171"/>
                      <a:pt x="608" y="171"/>
                    </a:cubicBezTo>
                    <a:cubicBezTo>
                      <a:pt x="608" y="164"/>
                      <a:pt x="608" y="164"/>
                      <a:pt x="608" y="164"/>
                    </a:cubicBezTo>
                    <a:moveTo>
                      <a:pt x="635" y="164"/>
                    </a:moveTo>
                    <a:cubicBezTo>
                      <a:pt x="628" y="164"/>
                      <a:pt x="628" y="164"/>
                      <a:pt x="628" y="164"/>
                    </a:cubicBezTo>
                    <a:cubicBezTo>
                      <a:pt x="628" y="171"/>
                      <a:pt x="628" y="171"/>
                      <a:pt x="628" y="171"/>
                    </a:cubicBezTo>
                    <a:cubicBezTo>
                      <a:pt x="635" y="171"/>
                      <a:pt x="635" y="171"/>
                      <a:pt x="635" y="171"/>
                    </a:cubicBezTo>
                    <a:cubicBezTo>
                      <a:pt x="635" y="164"/>
                      <a:pt x="635" y="164"/>
                      <a:pt x="635" y="164"/>
                    </a:cubicBezTo>
                    <a:moveTo>
                      <a:pt x="662" y="164"/>
                    </a:moveTo>
                    <a:cubicBezTo>
                      <a:pt x="655" y="164"/>
                      <a:pt x="655" y="164"/>
                      <a:pt x="655" y="164"/>
                    </a:cubicBezTo>
                    <a:cubicBezTo>
                      <a:pt x="655" y="171"/>
                      <a:pt x="655" y="171"/>
                      <a:pt x="655" y="171"/>
                    </a:cubicBezTo>
                    <a:cubicBezTo>
                      <a:pt x="662" y="171"/>
                      <a:pt x="662" y="171"/>
                      <a:pt x="662" y="171"/>
                    </a:cubicBezTo>
                    <a:cubicBezTo>
                      <a:pt x="662" y="164"/>
                      <a:pt x="662" y="164"/>
                      <a:pt x="662" y="164"/>
                    </a:cubicBezTo>
                    <a:moveTo>
                      <a:pt x="689" y="164"/>
                    </a:moveTo>
                    <a:cubicBezTo>
                      <a:pt x="682" y="164"/>
                      <a:pt x="682" y="164"/>
                      <a:pt x="682" y="164"/>
                    </a:cubicBezTo>
                    <a:cubicBezTo>
                      <a:pt x="682" y="171"/>
                      <a:pt x="682" y="171"/>
                      <a:pt x="682" y="171"/>
                    </a:cubicBezTo>
                    <a:cubicBezTo>
                      <a:pt x="689" y="171"/>
                      <a:pt x="689" y="171"/>
                      <a:pt x="689" y="171"/>
                    </a:cubicBezTo>
                    <a:cubicBezTo>
                      <a:pt x="689" y="164"/>
                      <a:pt x="689" y="164"/>
                      <a:pt x="689" y="164"/>
                    </a:cubicBezTo>
                    <a:moveTo>
                      <a:pt x="716" y="164"/>
                    </a:moveTo>
                    <a:cubicBezTo>
                      <a:pt x="709" y="164"/>
                      <a:pt x="709" y="164"/>
                      <a:pt x="709" y="164"/>
                    </a:cubicBezTo>
                    <a:cubicBezTo>
                      <a:pt x="709" y="171"/>
                      <a:pt x="709" y="171"/>
                      <a:pt x="709" y="171"/>
                    </a:cubicBezTo>
                    <a:cubicBezTo>
                      <a:pt x="716" y="171"/>
                      <a:pt x="716" y="171"/>
                      <a:pt x="716" y="171"/>
                    </a:cubicBezTo>
                    <a:cubicBezTo>
                      <a:pt x="716" y="164"/>
                      <a:pt x="716" y="164"/>
                      <a:pt x="716" y="164"/>
                    </a:cubicBezTo>
                    <a:moveTo>
                      <a:pt x="743" y="164"/>
                    </a:moveTo>
                    <a:cubicBezTo>
                      <a:pt x="736" y="164"/>
                      <a:pt x="736" y="164"/>
                      <a:pt x="736" y="164"/>
                    </a:cubicBezTo>
                    <a:cubicBezTo>
                      <a:pt x="736" y="171"/>
                      <a:pt x="736" y="171"/>
                      <a:pt x="736" y="171"/>
                    </a:cubicBezTo>
                    <a:cubicBezTo>
                      <a:pt x="743" y="171"/>
                      <a:pt x="743" y="171"/>
                      <a:pt x="743" y="171"/>
                    </a:cubicBezTo>
                    <a:cubicBezTo>
                      <a:pt x="743" y="164"/>
                      <a:pt x="743" y="164"/>
                      <a:pt x="743" y="164"/>
                    </a:cubicBezTo>
                    <a:moveTo>
                      <a:pt x="770" y="164"/>
                    </a:moveTo>
                    <a:cubicBezTo>
                      <a:pt x="763" y="164"/>
                      <a:pt x="763" y="164"/>
                      <a:pt x="763" y="164"/>
                    </a:cubicBezTo>
                    <a:cubicBezTo>
                      <a:pt x="763" y="171"/>
                      <a:pt x="763" y="171"/>
                      <a:pt x="763" y="171"/>
                    </a:cubicBezTo>
                    <a:cubicBezTo>
                      <a:pt x="770" y="171"/>
                      <a:pt x="770" y="171"/>
                      <a:pt x="770" y="171"/>
                    </a:cubicBezTo>
                    <a:cubicBezTo>
                      <a:pt x="770" y="164"/>
                      <a:pt x="770" y="164"/>
                      <a:pt x="770" y="164"/>
                    </a:cubicBezTo>
                    <a:moveTo>
                      <a:pt x="797" y="164"/>
                    </a:moveTo>
                    <a:cubicBezTo>
                      <a:pt x="790" y="164"/>
                      <a:pt x="790" y="164"/>
                      <a:pt x="790" y="164"/>
                    </a:cubicBezTo>
                    <a:cubicBezTo>
                      <a:pt x="790" y="171"/>
                      <a:pt x="790" y="171"/>
                      <a:pt x="790" y="171"/>
                    </a:cubicBezTo>
                    <a:cubicBezTo>
                      <a:pt x="797" y="171"/>
                      <a:pt x="797" y="171"/>
                      <a:pt x="797" y="171"/>
                    </a:cubicBezTo>
                    <a:cubicBezTo>
                      <a:pt x="797" y="164"/>
                      <a:pt x="797" y="164"/>
                      <a:pt x="797" y="164"/>
                    </a:cubicBezTo>
                    <a:moveTo>
                      <a:pt x="823" y="164"/>
                    </a:moveTo>
                    <a:cubicBezTo>
                      <a:pt x="817" y="164"/>
                      <a:pt x="817" y="164"/>
                      <a:pt x="817" y="164"/>
                    </a:cubicBezTo>
                    <a:cubicBezTo>
                      <a:pt x="817" y="171"/>
                      <a:pt x="817" y="171"/>
                      <a:pt x="817" y="171"/>
                    </a:cubicBezTo>
                    <a:cubicBezTo>
                      <a:pt x="823" y="171"/>
                      <a:pt x="823" y="171"/>
                      <a:pt x="823" y="171"/>
                    </a:cubicBezTo>
                    <a:cubicBezTo>
                      <a:pt x="823" y="164"/>
                      <a:pt x="823" y="164"/>
                      <a:pt x="823" y="164"/>
                    </a:cubicBezTo>
                    <a:moveTo>
                      <a:pt x="850" y="164"/>
                    </a:moveTo>
                    <a:cubicBezTo>
                      <a:pt x="844" y="164"/>
                      <a:pt x="844" y="164"/>
                      <a:pt x="844" y="164"/>
                    </a:cubicBezTo>
                    <a:cubicBezTo>
                      <a:pt x="844" y="171"/>
                      <a:pt x="844" y="171"/>
                      <a:pt x="844" y="171"/>
                    </a:cubicBezTo>
                    <a:cubicBezTo>
                      <a:pt x="850" y="171"/>
                      <a:pt x="850" y="171"/>
                      <a:pt x="850" y="171"/>
                    </a:cubicBezTo>
                    <a:cubicBezTo>
                      <a:pt x="850" y="164"/>
                      <a:pt x="850" y="164"/>
                      <a:pt x="850" y="164"/>
                    </a:cubicBezTo>
                    <a:moveTo>
                      <a:pt x="877" y="164"/>
                    </a:moveTo>
                    <a:cubicBezTo>
                      <a:pt x="870" y="164"/>
                      <a:pt x="870" y="164"/>
                      <a:pt x="870" y="164"/>
                    </a:cubicBezTo>
                    <a:cubicBezTo>
                      <a:pt x="870" y="171"/>
                      <a:pt x="870" y="171"/>
                      <a:pt x="870" y="171"/>
                    </a:cubicBezTo>
                    <a:cubicBezTo>
                      <a:pt x="877" y="171"/>
                      <a:pt x="877" y="171"/>
                      <a:pt x="877" y="171"/>
                    </a:cubicBezTo>
                    <a:cubicBezTo>
                      <a:pt x="877" y="164"/>
                      <a:pt x="877" y="164"/>
                      <a:pt x="877" y="164"/>
                    </a:cubicBezTo>
                    <a:moveTo>
                      <a:pt x="904" y="164"/>
                    </a:moveTo>
                    <a:cubicBezTo>
                      <a:pt x="897" y="164"/>
                      <a:pt x="897" y="164"/>
                      <a:pt x="897" y="164"/>
                    </a:cubicBezTo>
                    <a:cubicBezTo>
                      <a:pt x="897" y="171"/>
                      <a:pt x="897" y="171"/>
                      <a:pt x="897" y="171"/>
                    </a:cubicBezTo>
                    <a:cubicBezTo>
                      <a:pt x="904" y="171"/>
                      <a:pt x="904" y="171"/>
                      <a:pt x="904" y="171"/>
                    </a:cubicBezTo>
                    <a:cubicBezTo>
                      <a:pt x="904" y="164"/>
                      <a:pt x="904" y="164"/>
                      <a:pt x="904" y="164"/>
                    </a:cubicBezTo>
                    <a:moveTo>
                      <a:pt x="931" y="164"/>
                    </a:moveTo>
                    <a:cubicBezTo>
                      <a:pt x="924" y="164"/>
                      <a:pt x="924" y="164"/>
                      <a:pt x="924" y="164"/>
                    </a:cubicBezTo>
                    <a:cubicBezTo>
                      <a:pt x="924" y="171"/>
                      <a:pt x="924" y="171"/>
                      <a:pt x="924" y="171"/>
                    </a:cubicBezTo>
                    <a:cubicBezTo>
                      <a:pt x="931" y="171"/>
                      <a:pt x="931" y="171"/>
                      <a:pt x="931" y="171"/>
                    </a:cubicBezTo>
                    <a:cubicBezTo>
                      <a:pt x="931" y="164"/>
                      <a:pt x="931" y="164"/>
                      <a:pt x="931" y="164"/>
                    </a:cubicBezTo>
                    <a:moveTo>
                      <a:pt x="958" y="164"/>
                    </a:moveTo>
                    <a:cubicBezTo>
                      <a:pt x="951" y="164"/>
                      <a:pt x="951" y="164"/>
                      <a:pt x="951" y="164"/>
                    </a:cubicBezTo>
                    <a:cubicBezTo>
                      <a:pt x="951" y="171"/>
                      <a:pt x="951" y="171"/>
                      <a:pt x="951" y="171"/>
                    </a:cubicBezTo>
                    <a:cubicBezTo>
                      <a:pt x="958" y="171"/>
                      <a:pt x="958" y="171"/>
                      <a:pt x="958" y="171"/>
                    </a:cubicBezTo>
                    <a:cubicBezTo>
                      <a:pt x="958" y="164"/>
                      <a:pt x="958" y="164"/>
                      <a:pt x="958" y="164"/>
                    </a:cubicBezTo>
                    <a:moveTo>
                      <a:pt x="985" y="164"/>
                    </a:moveTo>
                    <a:cubicBezTo>
                      <a:pt x="978" y="164"/>
                      <a:pt x="978" y="164"/>
                      <a:pt x="978" y="164"/>
                    </a:cubicBezTo>
                    <a:cubicBezTo>
                      <a:pt x="978" y="171"/>
                      <a:pt x="978" y="171"/>
                      <a:pt x="978" y="171"/>
                    </a:cubicBezTo>
                    <a:cubicBezTo>
                      <a:pt x="985" y="171"/>
                      <a:pt x="985" y="171"/>
                      <a:pt x="985" y="171"/>
                    </a:cubicBezTo>
                    <a:cubicBezTo>
                      <a:pt x="985" y="164"/>
                      <a:pt x="985" y="164"/>
                      <a:pt x="985" y="164"/>
                    </a:cubicBezTo>
                    <a:moveTo>
                      <a:pt x="1012" y="164"/>
                    </a:moveTo>
                    <a:cubicBezTo>
                      <a:pt x="1005" y="164"/>
                      <a:pt x="1005" y="164"/>
                      <a:pt x="1005" y="164"/>
                    </a:cubicBezTo>
                    <a:cubicBezTo>
                      <a:pt x="1005" y="171"/>
                      <a:pt x="1005" y="171"/>
                      <a:pt x="1005" y="171"/>
                    </a:cubicBezTo>
                    <a:cubicBezTo>
                      <a:pt x="1012" y="171"/>
                      <a:pt x="1012" y="171"/>
                      <a:pt x="1012" y="171"/>
                    </a:cubicBezTo>
                    <a:cubicBezTo>
                      <a:pt x="1012" y="164"/>
                      <a:pt x="1012" y="164"/>
                      <a:pt x="1012" y="164"/>
                    </a:cubicBezTo>
                    <a:moveTo>
                      <a:pt x="1039" y="164"/>
                    </a:moveTo>
                    <a:cubicBezTo>
                      <a:pt x="1032" y="164"/>
                      <a:pt x="1032" y="164"/>
                      <a:pt x="1032" y="164"/>
                    </a:cubicBezTo>
                    <a:cubicBezTo>
                      <a:pt x="1032" y="171"/>
                      <a:pt x="1032" y="171"/>
                      <a:pt x="1032" y="171"/>
                    </a:cubicBezTo>
                    <a:cubicBezTo>
                      <a:pt x="1039" y="171"/>
                      <a:pt x="1039" y="171"/>
                      <a:pt x="1039" y="171"/>
                    </a:cubicBezTo>
                    <a:cubicBezTo>
                      <a:pt x="1039" y="164"/>
                      <a:pt x="1039" y="164"/>
                      <a:pt x="1039" y="164"/>
                    </a:cubicBezTo>
                    <a:moveTo>
                      <a:pt x="1065" y="164"/>
                    </a:moveTo>
                    <a:cubicBezTo>
                      <a:pt x="1059" y="164"/>
                      <a:pt x="1059" y="164"/>
                      <a:pt x="1059" y="164"/>
                    </a:cubicBezTo>
                    <a:cubicBezTo>
                      <a:pt x="1059" y="171"/>
                      <a:pt x="1059" y="171"/>
                      <a:pt x="1059" y="171"/>
                    </a:cubicBezTo>
                    <a:cubicBezTo>
                      <a:pt x="1065" y="171"/>
                      <a:pt x="1065" y="171"/>
                      <a:pt x="1065" y="171"/>
                    </a:cubicBezTo>
                    <a:cubicBezTo>
                      <a:pt x="1065" y="164"/>
                      <a:pt x="1065" y="164"/>
                      <a:pt x="1065" y="164"/>
                    </a:cubicBezTo>
                    <a:moveTo>
                      <a:pt x="1092" y="164"/>
                    </a:moveTo>
                    <a:cubicBezTo>
                      <a:pt x="1085" y="164"/>
                      <a:pt x="1085" y="164"/>
                      <a:pt x="1085" y="164"/>
                    </a:cubicBezTo>
                    <a:cubicBezTo>
                      <a:pt x="1085" y="171"/>
                      <a:pt x="1085" y="171"/>
                      <a:pt x="1085" y="171"/>
                    </a:cubicBezTo>
                    <a:cubicBezTo>
                      <a:pt x="1092" y="171"/>
                      <a:pt x="1092" y="171"/>
                      <a:pt x="1092" y="171"/>
                    </a:cubicBezTo>
                    <a:cubicBezTo>
                      <a:pt x="1092" y="164"/>
                      <a:pt x="1092" y="164"/>
                      <a:pt x="1092" y="164"/>
                    </a:cubicBezTo>
                    <a:moveTo>
                      <a:pt x="1119" y="164"/>
                    </a:moveTo>
                    <a:cubicBezTo>
                      <a:pt x="1112" y="164"/>
                      <a:pt x="1112" y="164"/>
                      <a:pt x="1112" y="164"/>
                    </a:cubicBezTo>
                    <a:cubicBezTo>
                      <a:pt x="1112" y="171"/>
                      <a:pt x="1112" y="171"/>
                      <a:pt x="1112" y="171"/>
                    </a:cubicBezTo>
                    <a:cubicBezTo>
                      <a:pt x="1119" y="171"/>
                      <a:pt x="1119" y="171"/>
                      <a:pt x="1119" y="171"/>
                    </a:cubicBezTo>
                    <a:cubicBezTo>
                      <a:pt x="1119" y="164"/>
                      <a:pt x="1119" y="164"/>
                      <a:pt x="1119" y="164"/>
                    </a:cubicBezTo>
                    <a:moveTo>
                      <a:pt x="1146" y="164"/>
                    </a:moveTo>
                    <a:cubicBezTo>
                      <a:pt x="1139" y="164"/>
                      <a:pt x="1139" y="164"/>
                      <a:pt x="1139" y="164"/>
                    </a:cubicBezTo>
                    <a:cubicBezTo>
                      <a:pt x="1139" y="171"/>
                      <a:pt x="1139" y="171"/>
                      <a:pt x="1139" y="171"/>
                    </a:cubicBezTo>
                    <a:cubicBezTo>
                      <a:pt x="1146" y="171"/>
                      <a:pt x="1146" y="171"/>
                      <a:pt x="1146" y="171"/>
                    </a:cubicBezTo>
                    <a:cubicBezTo>
                      <a:pt x="1146" y="164"/>
                      <a:pt x="1146" y="164"/>
                      <a:pt x="1146" y="164"/>
                    </a:cubicBezTo>
                    <a:moveTo>
                      <a:pt x="1173" y="164"/>
                    </a:moveTo>
                    <a:cubicBezTo>
                      <a:pt x="1166" y="164"/>
                      <a:pt x="1166" y="164"/>
                      <a:pt x="1166" y="164"/>
                    </a:cubicBezTo>
                    <a:cubicBezTo>
                      <a:pt x="1166" y="171"/>
                      <a:pt x="1166" y="171"/>
                      <a:pt x="1166" y="171"/>
                    </a:cubicBezTo>
                    <a:cubicBezTo>
                      <a:pt x="1173" y="171"/>
                      <a:pt x="1173" y="171"/>
                      <a:pt x="1173" y="171"/>
                    </a:cubicBezTo>
                    <a:cubicBezTo>
                      <a:pt x="1173" y="164"/>
                      <a:pt x="1173" y="164"/>
                      <a:pt x="1173" y="164"/>
                    </a:cubicBezTo>
                    <a:moveTo>
                      <a:pt x="1200" y="164"/>
                    </a:moveTo>
                    <a:cubicBezTo>
                      <a:pt x="1193" y="164"/>
                      <a:pt x="1193" y="164"/>
                      <a:pt x="1193" y="164"/>
                    </a:cubicBezTo>
                    <a:cubicBezTo>
                      <a:pt x="1193" y="171"/>
                      <a:pt x="1193" y="171"/>
                      <a:pt x="1193" y="171"/>
                    </a:cubicBezTo>
                    <a:cubicBezTo>
                      <a:pt x="1200" y="171"/>
                      <a:pt x="1200" y="171"/>
                      <a:pt x="1200" y="171"/>
                    </a:cubicBezTo>
                    <a:cubicBezTo>
                      <a:pt x="1200" y="164"/>
                      <a:pt x="1200" y="164"/>
                      <a:pt x="1200" y="164"/>
                    </a:cubicBezTo>
                    <a:moveTo>
                      <a:pt x="1227" y="164"/>
                    </a:moveTo>
                    <a:cubicBezTo>
                      <a:pt x="1220" y="164"/>
                      <a:pt x="1220" y="164"/>
                      <a:pt x="1220" y="164"/>
                    </a:cubicBezTo>
                    <a:cubicBezTo>
                      <a:pt x="1220" y="171"/>
                      <a:pt x="1220" y="171"/>
                      <a:pt x="1220" y="171"/>
                    </a:cubicBezTo>
                    <a:cubicBezTo>
                      <a:pt x="1227" y="171"/>
                      <a:pt x="1227" y="171"/>
                      <a:pt x="1227" y="171"/>
                    </a:cubicBezTo>
                    <a:cubicBezTo>
                      <a:pt x="1227" y="164"/>
                      <a:pt x="1227" y="164"/>
                      <a:pt x="1227" y="164"/>
                    </a:cubicBezTo>
                    <a:moveTo>
                      <a:pt x="1254" y="164"/>
                    </a:moveTo>
                    <a:cubicBezTo>
                      <a:pt x="1247" y="164"/>
                      <a:pt x="1247" y="164"/>
                      <a:pt x="1247" y="164"/>
                    </a:cubicBezTo>
                    <a:cubicBezTo>
                      <a:pt x="1247" y="171"/>
                      <a:pt x="1247" y="171"/>
                      <a:pt x="1247" y="171"/>
                    </a:cubicBezTo>
                    <a:cubicBezTo>
                      <a:pt x="1254" y="171"/>
                      <a:pt x="1254" y="171"/>
                      <a:pt x="1254" y="171"/>
                    </a:cubicBezTo>
                    <a:cubicBezTo>
                      <a:pt x="1254" y="164"/>
                      <a:pt x="1254" y="164"/>
                      <a:pt x="1254" y="164"/>
                    </a:cubicBezTo>
                    <a:moveTo>
                      <a:pt x="1280" y="164"/>
                    </a:moveTo>
                    <a:cubicBezTo>
                      <a:pt x="1274" y="164"/>
                      <a:pt x="1274" y="164"/>
                      <a:pt x="1274" y="164"/>
                    </a:cubicBezTo>
                    <a:cubicBezTo>
                      <a:pt x="1274" y="171"/>
                      <a:pt x="1274" y="171"/>
                      <a:pt x="1274" y="171"/>
                    </a:cubicBezTo>
                    <a:cubicBezTo>
                      <a:pt x="1280" y="171"/>
                      <a:pt x="1280" y="171"/>
                      <a:pt x="1280" y="171"/>
                    </a:cubicBezTo>
                    <a:cubicBezTo>
                      <a:pt x="1280" y="164"/>
                      <a:pt x="1280" y="164"/>
                      <a:pt x="1280" y="164"/>
                    </a:cubicBezTo>
                    <a:moveTo>
                      <a:pt x="1307" y="164"/>
                    </a:moveTo>
                    <a:cubicBezTo>
                      <a:pt x="1301" y="164"/>
                      <a:pt x="1301" y="164"/>
                      <a:pt x="1301" y="164"/>
                    </a:cubicBezTo>
                    <a:cubicBezTo>
                      <a:pt x="1301" y="171"/>
                      <a:pt x="1301" y="171"/>
                      <a:pt x="1301" y="171"/>
                    </a:cubicBezTo>
                    <a:cubicBezTo>
                      <a:pt x="1307" y="171"/>
                      <a:pt x="1307" y="171"/>
                      <a:pt x="1307" y="171"/>
                    </a:cubicBezTo>
                    <a:cubicBezTo>
                      <a:pt x="1307" y="164"/>
                      <a:pt x="1307" y="164"/>
                      <a:pt x="1307" y="164"/>
                    </a:cubicBezTo>
                    <a:moveTo>
                      <a:pt x="1334" y="164"/>
                    </a:moveTo>
                    <a:cubicBezTo>
                      <a:pt x="1327" y="164"/>
                      <a:pt x="1327" y="164"/>
                      <a:pt x="1327" y="164"/>
                    </a:cubicBezTo>
                    <a:cubicBezTo>
                      <a:pt x="1327" y="171"/>
                      <a:pt x="1327" y="171"/>
                      <a:pt x="1327" y="171"/>
                    </a:cubicBezTo>
                    <a:cubicBezTo>
                      <a:pt x="1334" y="171"/>
                      <a:pt x="1334" y="171"/>
                      <a:pt x="1334" y="171"/>
                    </a:cubicBezTo>
                    <a:cubicBezTo>
                      <a:pt x="1334" y="164"/>
                      <a:pt x="1334" y="164"/>
                      <a:pt x="1334" y="164"/>
                    </a:cubicBezTo>
                    <a:moveTo>
                      <a:pt x="1361" y="164"/>
                    </a:moveTo>
                    <a:cubicBezTo>
                      <a:pt x="1354" y="164"/>
                      <a:pt x="1354" y="164"/>
                      <a:pt x="1354" y="164"/>
                    </a:cubicBezTo>
                    <a:cubicBezTo>
                      <a:pt x="1354" y="171"/>
                      <a:pt x="1354" y="171"/>
                      <a:pt x="1354" y="171"/>
                    </a:cubicBezTo>
                    <a:cubicBezTo>
                      <a:pt x="1361" y="171"/>
                      <a:pt x="1361" y="171"/>
                      <a:pt x="1361" y="171"/>
                    </a:cubicBezTo>
                    <a:cubicBezTo>
                      <a:pt x="1361" y="164"/>
                      <a:pt x="1361" y="164"/>
                      <a:pt x="1361" y="164"/>
                    </a:cubicBezTo>
                    <a:moveTo>
                      <a:pt x="1388" y="164"/>
                    </a:moveTo>
                    <a:cubicBezTo>
                      <a:pt x="1381" y="164"/>
                      <a:pt x="1381" y="164"/>
                      <a:pt x="1381" y="164"/>
                    </a:cubicBezTo>
                    <a:cubicBezTo>
                      <a:pt x="1381" y="171"/>
                      <a:pt x="1381" y="171"/>
                      <a:pt x="1381" y="171"/>
                    </a:cubicBezTo>
                    <a:cubicBezTo>
                      <a:pt x="1388" y="171"/>
                      <a:pt x="1388" y="171"/>
                      <a:pt x="1388" y="171"/>
                    </a:cubicBezTo>
                    <a:cubicBezTo>
                      <a:pt x="1388" y="164"/>
                      <a:pt x="1388" y="164"/>
                      <a:pt x="1388" y="164"/>
                    </a:cubicBezTo>
                    <a:moveTo>
                      <a:pt x="1415" y="164"/>
                    </a:moveTo>
                    <a:cubicBezTo>
                      <a:pt x="1408" y="164"/>
                      <a:pt x="1408" y="164"/>
                      <a:pt x="1408" y="164"/>
                    </a:cubicBezTo>
                    <a:cubicBezTo>
                      <a:pt x="1408" y="171"/>
                      <a:pt x="1408" y="171"/>
                      <a:pt x="1408" y="171"/>
                    </a:cubicBezTo>
                    <a:cubicBezTo>
                      <a:pt x="1415" y="171"/>
                      <a:pt x="1415" y="171"/>
                      <a:pt x="1415" y="171"/>
                    </a:cubicBezTo>
                    <a:cubicBezTo>
                      <a:pt x="1415" y="164"/>
                      <a:pt x="1415" y="164"/>
                      <a:pt x="1415" y="164"/>
                    </a:cubicBezTo>
                    <a:moveTo>
                      <a:pt x="1442" y="164"/>
                    </a:moveTo>
                    <a:cubicBezTo>
                      <a:pt x="1435" y="164"/>
                      <a:pt x="1435" y="164"/>
                      <a:pt x="1435" y="164"/>
                    </a:cubicBezTo>
                    <a:cubicBezTo>
                      <a:pt x="1435" y="171"/>
                      <a:pt x="1435" y="171"/>
                      <a:pt x="1435" y="171"/>
                    </a:cubicBezTo>
                    <a:cubicBezTo>
                      <a:pt x="1442" y="171"/>
                      <a:pt x="1442" y="171"/>
                      <a:pt x="1442" y="171"/>
                    </a:cubicBezTo>
                    <a:cubicBezTo>
                      <a:pt x="1442" y="164"/>
                      <a:pt x="1442" y="164"/>
                      <a:pt x="1442" y="164"/>
                    </a:cubicBezTo>
                    <a:moveTo>
                      <a:pt x="1469" y="164"/>
                    </a:moveTo>
                    <a:cubicBezTo>
                      <a:pt x="1462" y="164"/>
                      <a:pt x="1462" y="164"/>
                      <a:pt x="1462" y="164"/>
                    </a:cubicBezTo>
                    <a:cubicBezTo>
                      <a:pt x="1462" y="171"/>
                      <a:pt x="1462" y="171"/>
                      <a:pt x="1462" y="171"/>
                    </a:cubicBezTo>
                    <a:cubicBezTo>
                      <a:pt x="1469" y="171"/>
                      <a:pt x="1469" y="171"/>
                      <a:pt x="1469" y="171"/>
                    </a:cubicBezTo>
                    <a:cubicBezTo>
                      <a:pt x="1469" y="164"/>
                      <a:pt x="1469" y="164"/>
                      <a:pt x="1469" y="164"/>
                    </a:cubicBezTo>
                    <a:moveTo>
                      <a:pt x="1496" y="164"/>
                    </a:moveTo>
                    <a:cubicBezTo>
                      <a:pt x="1489" y="164"/>
                      <a:pt x="1489" y="164"/>
                      <a:pt x="1489" y="164"/>
                    </a:cubicBezTo>
                    <a:cubicBezTo>
                      <a:pt x="1489" y="171"/>
                      <a:pt x="1489" y="171"/>
                      <a:pt x="1489" y="171"/>
                    </a:cubicBezTo>
                    <a:cubicBezTo>
                      <a:pt x="1496" y="171"/>
                      <a:pt x="1496" y="171"/>
                      <a:pt x="1496" y="171"/>
                    </a:cubicBezTo>
                    <a:cubicBezTo>
                      <a:pt x="1496" y="164"/>
                      <a:pt x="1496" y="164"/>
                      <a:pt x="1496" y="164"/>
                    </a:cubicBezTo>
                    <a:moveTo>
                      <a:pt x="1522" y="164"/>
                    </a:moveTo>
                    <a:cubicBezTo>
                      <a:pt x="1516" y="164"/>
                      <a:pt x="1516" y="164"/>
                      <a:pt x="1516" y="164"/>
                    </a:cubicBezTo>
                    <a:cubicBezTo>
                      <a:pt x="1516" y="171"/>
                      <a:pt x="1516" y="171"/>
                      <a:pt x="1516" y="171"/>
                    </a:cubicBezTo>
                    <a:cubicBezTo>
                      <a:pt x="1522" y="171"/>
                      <a:pt x="1522" y="171"/>
                      <a:pt x="1522" y="171"/>
                    </a:cubicBezTo>
                    <a:cubicBezTo>
                      <a:pt x="1522" y="164"/>
                      <a:pt x="1522" y="164"/>
                      <a:pt x="1522" y="164"/>
                    </a:cubicBezTo>
                    <a:moveTo>
                      <a:pt x="1549" y="164"/>
                    </a:moveTo>
                    <a:cubicBezTo>
                      <a:pt x="1543" y="164"/>
                      <a:pt x="1543" y="164"/>
                      <a:pt x="1543" y="164"/>
                    </a:cubicBezTo>
                    <a:cubicBezTo>
                      <a:pt x="1543" y="171"/>
                      <a:pt x="1543" y="171"/>
                      <a:pt x="1543" y="171"/>
                    </a:cubicBezTo>
                    <a:cubicBezTo>
                      <a:pt x="1549" y="171"/>
                      <a:pt x="1549" y="171"/>
                      <a:pt x="1549" y="171"/>
                    </a:cubicBezTo>
                    <a:cubicBezTo>
                      <a:pt x="1549" y="164"/>
                      <a:pt x="1549" y="164"/>
                      <a:pt x="1549" y="164"/>
                    </a:cubicBezTo>
                    <a:moveTo>
                      <a:pt x="1576" y="164"/>
                    </a:moveTo>
                    <a:cubicBezTo>
                      <a:pt x="1569" y="164"/>
                      <a:pt x="1569" y="164"/>
                      <a:pt x="1569" y="164"/>
                    </a:cubicBezTo>
                    <a:cubicBezTo>
                      <a:pt x="1569" y="171"/>
                      <a:pt x="1569" y="171"/>
                      <a:pt x="1569" y="171"/>
                    </a:cubicBezTo>
                    <a:cubicBezTo>
                      <a:pt x="1576" y="171"/>
                      <a:pt x="1576" y="171"/>
                      <a:pt x="1576" y="171"/>
                    </a:cubicBezTo>
                    <a:cubicBezTo>
                      <a:pt x="1576" y="164"/>
                      <a:pt x="1576" y="164"/>
                      <a:pt x="1576" y="164"/>
                    </a:cubicBezTo>
                    <a:moveTo>
                      <a:pt x="1603" y="164"/>
                    </a:moveTo>
                    <a:cubicBezTo>
                      <a:pt x="1596" y="164"/>
                      <a:pt x="1596" y="164"/>
                      <a:pt x="1596" y="164"/>
                    </a:cubicBezTo>
                    <a:cubicBezTo>
                      <a:pt x="1596" y="171"/>
                      <a:pt x="1596" y="171"/>
                      <a:pt x="1596" y="171"/>
                    </a:cubicBezTo>
                    <a:cubicBezTo>
                      <a:pt x="1603" y="171"/>
                      <a:pt x="1603" y="171"/>
                      <a:pt x="1603" y="171"/>
                    </a:cubicBezTo>
                    <a:cubicBezTo>
                      <a:pt x="1603" y="164"/>
                      <a:pt x="1603" y="164"/>
                      <a:pt x="1603" y="164"/>
                    </a:cubicBezTo>
                    <a:moveTo>
                      <a:pt x="1630" y="164"/>
                    </a:moveTo>
                    <a:cubicBezTo>
                      <a:pt x="1623" y="164"/>
                      <a:pt x="1623" y="164"/>
                      <a:pt x="1623" y="164"/>
                    </a:cubicBezTo>
                    <a:cubicBezTo>
                      <a:pt x="1623" y="171"/>
                      <a:pt x="1623" y="171"/>
                      <a:pt x="1623" y="171"/>
                    </a:cubicBezTo>
                    <a:cubicBezTo>
                      <a:pt x="1630" y="171"/>
                      <a:pt x="1630" y="171"/>
                      <a:pt x="1630" y="171"/>
                    </a:cubicBezTo>
                    <a:cubicBezTo>
                      <a:pt x="1630" y="164"/>
                      <a:pt x="1630" y="164"/>
                      <a:pt x="1630" y="164"/>
                    </a:cubicBezTo>
                    <a:moveTo>
                      <a:pt x="1657" y="164"/>
                    </a:moveTo>
                    <a:cubicBezTo>
                      <a:pt x="1650" y="164"/>
                      <a:pt x="1650" y="164"/>
                      <a:pt x="1650" y="164"/>
                    </a:cubicBezTo>
                    <a:cubicBezTo>
                      <a:pt x="1650" y="171"/>
                      <a:pt x="1650" y="171"/>
                      <a:pt x="1650" y="171"/>
                    </a:cubicBezTo>
                    <a:cubicBezTo>
                      <a:pt x="1657" y="171"/>
                      <a:pt x="1657" y="171"/>
                      <a:pt x="1657" y="171"/>
                    </a:cubicBezTo>
                    <a:cubicBezTo>
                      <a:pt x="1657" y="164"/>
                      <a:pt x="1657" y="164"/>
                      <a:pt x="1657" y="164"/>
                    </a:cubicBezTo>
                    <a:moveTo>
                      <a:pt x="1684" y="164"/>
                    </a:moveTo>
                    <a:cubicBezTo>
                      <a:pt x="1677" y="164"/>
                      <a:pt x="1677" y="164"/>
                      <a:pt x="1677" y="164"/>
                    </a:cubicBezTo>
                    <a:cubicBezTo>
                      <a:pt x="1677" y="171"/>
                      <a:pt x="1677" y="171"/>
                      <a:pt x="1677" y="171"/>
                    </a:cubicBezTo>
                    <a:cubicBezTo>
                      <a:pt x="1684" y="171"/>
                      <a:pt x="1684" y="171"/>
                      <a:pt x="1684" y="171"/>
                    </a:cubicBezTo>
                    <a:cubicBezTo>
                      <a:pt x="1684" y="164"/>
                      <a:pt x="1684" y="164"/>
                      <a:pt x="1684" y="164"/>
                    </a:cubicBezTo>
                    <a:moveTo>
                      <a:pt x="1711" y="164"/>
                    </a:moveTo>
                    <a:cubicBezTo>
                      <a:pt x="1704" y="164"/>
                      <a:pt x="1704" y="164"/>
                      <a:pt x="1704" y="164"/>
                    </a:cubicBezTo>
                    <a:cubicBezTo>
                      <a:pt x="1704" y="171"/>
                      <a:pt x="1704" y="171"/>
                      <a:pt x="1704" y="171"/>
                    </a:cubicBezTo>
                    <a:cubicBezTo>
                      <a:pt x="1711" y="171"/>
                      <a:pt x="1711" y="171"/>
                      <a:pt x="1711" y="171"/>
                    </a:cubicBezTo>
                    <a:cubicBezTo>
                      <a:pt x="1711" y="164"/>
                      <a:pt x="1711" y="164"/>
                      <a:pt x="1711" y="164"/>
                    </a:cubicBezTo>
                    <a:moveTo>
                      <a:pt x="1738" y="164"/>
                    </a:moveTo>
                    <a:cubicBezTo>
                      <a:pt x="1731" y="164"/>
                      <a:pt x="1731" y="164"/>
                      <a:pt x="1731" y="164"/>
                    </a:cubicBezTo>
                    <a:cubicBezTo>
                      <a:pt x="1731" y="171"/>
                      <a:pt x="1731" y="171"/>
                      <a:pt x="1731" y="171"/>
                    </a:cubicBezTo>
                    <a:cubicBezTo>
                      <a:pt x="1738" y="171"/>
                      <a:pt x="1738" y="171"/>
                      <a:pt x="1738" y="171"/>
                    </a:cubicBezTo>
                    <a:cubicBezTo>
                      <a:pt x="1738" y="164"/>
                      <a:pt x="1738" y="164"/>
                      <a:pt x="1738" y="164"/>
                    </a:cubicBezTo>
                    <a:moveTo>
                      <a:pt x="1764" y="164"/>
                    </a:moveTo>
                    <a:cubicBezTo>
                      <a:pt x="1758" y="164"/>
                      <a:pt x="1758" y="164"/>
                      <a:pt x="1758" y="164"/>
                    </a:cubicBezTo>
                    <a:cubicBezTo>
                      <a:pt x="1758" y="171"/>
                      <a:pt x="1758" y="171"/>
                      <a:pt x="1758" y="171"/>
                    </a:cubicBezTo>
                    <a:cubicBezTo>
                      <a:pt x="1764" y="171"/>
                      <a:pt x="1764" y="171"/>
                      <a:pt x="1764" y="171"/>
                    </a:cubicBezTo>
                    <a:cubicBezTo>
                      <a:pt x="1764" y="164"/>
                      <a:pt x="1764" y="164"/>
                      <a:pt x="1764" y="164"/>
                    </a:cubicBezTo>
                    <a:moveTo>
                      <a:pt x="1791" y="164"/>
                    </a:moveTo>
                    <a:cubicBezTo>
                      <a:pt x="1784" y="164"/>
                      <a:pt x="1784" y="164"/>
                      <a:pt x="1784" y="164"/>
                    </a:cubicBezTo>
                    <a:cubicBezTo>
                      <a:pt x="1784" y="171"/>
                      <a:pt x="1784" y="171"/>
                      <a:pt x="1784" y="171"/>
                    </a:cubicBezTo>
                    <a:cubicBezTo>
                      <a:pt x="1791" y="171"/>
                      <a:pt x="1791" y="171"/>
                      <a:pt x="1791" y="171"/>
                    </a:cubicBezTo>
                    <a:cubicBezTo>
                      <a:pt x="1791" y="171"/>
                      <a:pt x="1791" y="171"/>
                      <a:pt x="1791" y="171"/>
                    </a:cubicBezTo>
                    <a:cubicBezTo>
                      <a:pt x="1791" y="164"/>
                      <a:pt x="1791" y="164"/>
                      <a:pt x="1791" y="164"/>
                    </a:cubicBezTo>
                    <a:moveTo>
                      <a:pt x="1816" y="159"/>
                    </a:moveTo>
                    <a:cubicBezTo>
                      <a:pt x="1814" y="160"/>
                      <a:pt x="1812" y="160"/>
                      <a:pt x="1810" y="161"/>
                    </a:cubicBezTo>
                    <a:cubicBezTo>
                      <a:pt x="1812" y="167"/>
                      <a:pt x="1812" y="167"/>
                      <a:pt x="1812" y="167"/>
                    </a:cubicBezTo>
                    <a:cubicBezTo>
                      <a:pt x="1814" y="167"/>
                      <a:pt x="1817" y="166"/>
                      <a:pt x="1819" y="165"/>
                    </a:cubicBezTo>
                    <a:cubicBezTo>
                      <a:pt x="1816" y="159"/>
                      <a:pt x="1816" y="159"/>
                      <a:pt x="1816" y="159"/>
                    </a:cubicBezTo>
                    <a:moveTo>
                      <a:pt x="2640" y="151"/>
                    </a:moveTo>
                    <a:cubicBezTo>
                      <a:pt x="2633" y="151"/>
                      <a:pt x="2633" y="151"/>
                      <a:pt x="2633" y="151"/>
                    </a:cubicBezTo>
                    <a:cubicBezTo>
                      <a:pt x="2633" y="157"/>
                      <a:pt x="2633" y="157"/>
                      <a:pt x="2633" y="157"/>
                    </a:cubicBezTo>
                    <a:cubicBezTo>
                      <a:pt x="2640" y="157"/>
                      <a:pt x="2640" y="157"/>
                      <a:pt x="2640" y="157"/>
                    </a:cubicBezTo>
                    <a:cubicBezTo>
                      <a:pt x="2640" y="151"/>
                      <a:pt x="2640" y="151"/>
                      <a:pt x="2640" y="151"/>
                    </a:cubicBezTo>
                    <a:moveTo>
                      <a:pt x="1837" y="144"/>
                    </a:moveTo>
                    <a:cubicBezTo>
                      <a:pt x="1835" y="146"/>
                      <a:pt x="1834" y="147"/>
                      <a:pt x="1832" y="149"/>
                    </a:cubicBezTo>
                    <a:cubicBezTo>
                      <a:pt x="1837" y="154"/>
                      <a:pt x="1837" y="154"/>
                      <a:pt x="1837" y="154"/>
                    </a:cubicBezTo>
                    <a:cubicBezTo>
                      <a:pt x="1838" y="152"/>
                      <a:pt x="1840" y="151"/>
                      <a:pt x="1842" y="149"/>
                    </a:cubicBezTo>
                    <a:cubicBezTo>
                      <a:pt x="1837" y="144"/>
                      <a:pt x="1837" y="144"/>
                      <a:pt x="1837" y="144"/>
                    </a:cubicBezTo>
                    <a:moveTo>
                      <a:pt x="2640" y="124"/>
                    </a:moveTo>
                    <a:cubicBezTo>
                      <a:pt x="2633" y="124"/>
                      <a:pt x="2633" y="124"/>
                      <a:pt x="2633" y="124"/>
                    </a:cubicBezTo>
                    <a:cubicBezTo>
                      <a:pt x="2633" y="131"/>
                      <a:pt x="2633" y="131"/>
                      <a:pt x="2633" y="131"/>
                    </a:cubicBezTo>
                    <a:cubicBezTo>
                      <a:pt x="2640" y="131"/>
                      <a:pt x="2640" y="131"/>
                      <a:pt x="2640" y="131"/>
                    </a:cubicBezTo>
                    <a:cubicBezTo>
                      <a:pt x="2640" y="124"/>
                      <a:pt x="2640" y="124"/>
                      <a:pt x="2640" y="124"/>
                    </a:cubicBezTo>
                    <a:moveTo>
                      <a:pt x="1851" y="123"/>
                    </a:moveTo>
                    <a:cubicBezTo>
                      <a:pt x="1850" y="125"/>
                      <a:pt x="1849" y="127"/>
                      <a:pt x="1848" y="129"/>
                    </a:cubicBezTo>
                    <a:cubicBezTo>
                      <a:pt x="1854" y="132"/>
                      <a:pt x="1854" y="132"/>
                      <a:pt x="1854" y="132"/>
                    </a:cubicBezTo>
                    <a:cubicBezTo>
                      <a:pt x="1855" y="130"/>
                      <a:pt x="1856" y="128"/>
                      <a:pt x="1857" y="126"/>
                    </a:cubicBezTo>
                    <a:cubicBezTo>
                      <a:pt x="1851" y="123"/>
                      <a:pt x="1851" y="123"/>
                      <a:pt x="1851" y="123"/>
                    </a:cubicBezTo>
                    <a:moveTo>
                      <a:pt x="1856" y="98"/>
                    </a:moveTo>
                    <a:cubicBezTo>
                      <a:pt x="1856" y="99"/>
                      <a:pt x="1856" y="99"/>
                      <a:pt x="1856" y="99"/>
                    </a:cubicBezTo>
                    <a:cubicBezTo>
                      <a:pt x="1856" y="101"/>
                      <a:pt x="1855" y="103"/>
                      <a:pt x="1855" y="105"/>
                    </a:cubicBezTo>
                    <a:cubicBezTo>
                      <a:pt x="1862" y="105"/>
                      <a:pt x="1862" y="105"/>
                      <a:pt x="1862" y="105"/>
                    </a:cubicBezTo>
                    <a:cubicBezTo>
                      <a:pt x="1862" y="103"/>
                      <a:pt x="1862" y="101"/>
                      <a:pt x="1862" y="99"/>
                    </a:cubicBezTo>
                    <a:cubicBezTo>
                      <a:pt x="1862" y="98"/>
                      <a:pt x="1862" y="98"/>
                      <a:pt x="1862" y="98"/>
                    </a:cubicBezTo>
                    <a:cubicBezTo>
                      <a:pt x="1856" y="98"/>
                      <a:pt x="1856" y="98"/>
                      <a:pt x="1856" y="98"/>
                    </a:cubicBezTo>
                    <a:moveTo>
                      <a:pt x="2640" y="97"/>
                    </a:moveTo>
                    <a:cubicBezTo>
                      <a:pt x="2633" y="97"/>
                      <a:pt x="2633" y="97"/>
                      <a:pt x="2633" y="97"/>
                    </a:cubicBezTo>
                    <a:cubicBezTo>
                      <a:pt x="2633" y="104"/>
                      <a:pt x="2633" y="104"/>
                      <a:pt x="2633" y="104"/>
                    </a:cubicBezTo>
                    <a:cubicBezTo>
                      <a:pt x="2640" y="104"/>
                      <a:pt x="2640" y="104"/>
                      <a:pt x="2640" y="104"/>
                    </a:cubicBezTo>
                    <a:cubicBezTo>
                      <a:pt x="2640" y="97"/>
                      <a:pt x="2640" y="97"/>
                      <a:pt x="2640" y="97"/>
                    </a:cubicBezTo>
                    <a:moveTo>
                      <a:pt x="1862" y="71"/>
                    </a:moveTo>
                    <a:cubicBezTo>
                      <a:pt x="1856" y="71"/>
                      <a:pt x="1856" y="71"/>
                      <a:pt x="1856" y="71"/>
                    </a:cubicBezTo>
                    <a:cubicBezTo>
                      <a:pt x="1856" y="78"/>
                      <a:pt x="1856" y="78"/>
                      <a:pt x="1856" y="78"/>
                    </a:cubicBezTo>
                    <a:cubicBezTo>
                      <a:pt x="1862" y="78"/>
                      <a:pt x="1862" y="78"/>
                      <a:pt x="1862" y="78"/>
                    </a:cubicBezTo>
                    <a:cubicBezTo>
                      <a:pt x="1862" y="71"/>
                      <a:pt x="1862" y="71"/>
                      <a:pt x="1862" y="71"/>
                    </a:cubicBezTo>
                    <a:moveTo>
                      <a:pt x="2640" y="70"/>
                    </a:moveTo>
                    <a:cubicBezTo>
                      <a:pt x="2633" y="70"/>
                      <a:pt x="2633" y="70"/>
                      <a:pt x="2633" y="70"/>
                    </a:cubicBezTo>
                    <a:cubicBezTo>
                      <a:pt x="2633" y="77"/>
                      <a:pt x="2633" y="77"/>
                      <a:pt x="2633" y="77"/>
                    </a:cubicBezTo>
                    <a:cubicBezTo>
                      <a:pt x="2640" y="77"/>
                      <a:pt x="2640" y="77"/>
                      <a:pt x="2640" y="77"/>
                    </a:cubicBezTo>
                    <a:cubicBezTo>
                      <a:pt x="2640" y="70"/>
                      <a:pt x="2640" y="70"/>
                      <a:pt x="2640" y="70"/>
                    </a:cubicBezTo>
                    <a:moveTo>
                      <a:pt x="1861" y="44"/>
                    </a:moveTo>
                    <a:cubicBezTo>
                      <a:pt x="1860" y="46"/>
                      <a:pt x="1860" y="48"/>
                      <a:pt x="1859" y="50"/>
                    </a:cubicBezTo>
                    <a:cubicBezTo>
                      <a:pt x="1865" y="52"/>
                      <a:pt x="1865" y="52"/>
                      <a:pt x="1865" y="52"/>
                    </a:cubicBezTo>
                    <a:cubicBezTo>
                      <a:pt x="1866" y="50"/>
                      <a:pt x="1867" y="48"/>
                      <a:pt x="1868" y="46"/>
                    </a:cubicBezTo>
                    <a:cubicBezTo>
                      <a:pt x="1861" y="44"/>
                      <a:pt x="1861" y="44"/>
                      <a:pt x="1861" y="44"/>
                    </a:cubicBezTo>
                    <a:moveTo>
                      <a:pt x="2634" y="43"/>
                    </a:moveTo>
                    <a:cubicBezTo>
                      <a:pt x="2628" y="45"/>
                      <a:pt x="2628" y="45"/>
                      <a:pt x="2628" y="45"/>
                    </a:cubicBezTo>
                    <a:cubicBezTo>
                      <a:pt x="2629" y="47"/>
                      <a:pt x="2629" y="49"/>
                      <a:pt x="2630" y="51"/>
                    </a:cubicBezTo>
                    <a:cubicBezTo>
                      <a:pt x="2637" y="49"/>
                      <a:pt x="2637" y="49"/>
                      <a:pt x="2637" y="49"/>
                    </a:cubicBezTo>
                    <a:cubicBezTo>
                      <a:pt x="2636" y="47"/>
                      <a:pt x="2635" y="45"/>
                      <a:pt x="2634" y="43"/>
                    </a:cubicBezTo>
                    <a:moveTo>
                      <a:pt x="1877" y="21"/>
                    </a:moveTo>
                    <a:cubicBezTo>
                      <a:pt x="1875" y="22"/>
                      <a:pt x="1874" y="24"/>
                      <a:pt x="1872" y="26"/>
                    </a:cubicBezTo>
                    <a:cubicBezTo>
                      <a:pt x="1878" y="30"/>
                      <a:pt x="1878" y="30"/>
                      <a:pt x="1878" y="30"/>
                    </a:cubicBezTo>
                    <a:cubicBezTo>
                      <a:pt x="1879" y="29"/>
                      <a:pt x="1880" y="27"/>
                      <a:pt x="1882" y="25"/>
                    </a:cubicBezTo>
                    <a:cubicBezTo>
                      <a:pt x="1877" y="21"/>
                      <a:pt x="1877" y="21"/>
                      <a:pt x="1877" y="21"/>
                    </a:cubicBezTo>
                    <a:moveTo>
                      <a:pt x="2618" y="20"/>
                    </a:moveTo>
                    <a:cubicBezTo>
                      <a:pt x="2613" y="25"/>
                      <a:pt x="2613" y="25"/>
                      <a:pt x="2613" y="25"/>
                    </a:cubicBezTo>
                    <a:cubicBezTo>
                      <a:pt x="2615" y="26"/>
                      <a:pt x="2616" y="28"/>
                      <a:pt x="2618" y="29"/>
                    </a:cubicBezTo>
                    <a:cubicBezTo>
                      <a:pt x="2623" y="25"/>
                      <a:pt x="2623" y="25"/>
                      <a:pt x="2623" y="25"/>
                    </a:cubicBezTo>
                    <a:cubicBezTo>
                      <a:pt x="2621" y="23"/>
                      <a:pt x="2620" y="21"/>
                      <a:pt x="2618" y="20"/>
                    </a:cubicBezTo>
                    <a:moveTo>
                      <a:pt x="1901" y="5"/>
                    </a:moveTo>
                    <a:cubicBezTo>
                      <a:pt x="1898" y="6"/>
                      <a:pt x="1896" y="7"/>
                      <a:pt x="1894" y="8"/>
                    </a:cubicBezTo>
                    <a:cubicBezTo>
                      <a:pt x="1897" y="14"/>
                      <a:pt x="1897" y="14"/>
                      <a:pt x="1897" y="14"/>
                    </a:cubicBezTo>
                    <a:cubicBezTo>
                      <a:pt x="1899" y="13"/>
                      <a:pt x="1901" y="12"/>
                      <a:pt x="1903" y="11"/>
                    </a:cubicBezTo>
                    <a:cubicBezTo>
                      <a:pt x="1901" y="5"/>
                      <a:pt x="1901" y="5"/>
                      <a:pt x="1901" y="5"/>
                    </a:cubicBezTo>
                    <a:moveTo>
                      <a:pt x="2594" y="5"/>
                    </a:moveTo>
                    <a:cubicBezTo>
                      <a:pt x="2592" y="11"/>
                      <a:pt x="2592" y="11"/>
                      <a:pt x="2592" y="11"/>
                    </a:cubicBezTo>
                    <a:cubicBezTo>
                      <a:pt x="2594" y="12"/>
                      <a:pt x="2596" y="13"/>
                      <a:pt x="2598" y="14"/>
                    </a:cubicBezTo>
                    <a:cubicBezTo>
                      <a:pt x="2601" y="8"/>
                      <a:pt x="2601" y="8"/>
                      <a:pt x="2601" y="8"/>
                    </a:cubicBezTo>
                    <a:cubicBezTo>
                      <a:pt x="2598" y="6"/>
                      <a:pt x="2596" y="6"/>
                      <a:pt x="2594" y="5"/>
                    </a:cubicBezTo>
                    <a:moveTo>
                      <a:pt x="1928" y="0"/>
                    </a:moveTo>
                    <a:cubicBezTo>
                      <a:pt x="1927" y="0"/>
                      <a:pt x="1927" y="0"/>
                      <a:pt x="1927" y="0"/>
                    </a:cubicBezTo>
                    <a:cubicBezTo>
                      <a:pt x="1925" y="0"/>
                      <a:pt x="1923" y="0"/>
                      <a:pt x="1921" y="0"/>
                    </a:cubicBezTo>
                    <a:cubicBezTo>
                      <a:pt x="1922" y="7"/>
                      <a:pt x="1922" y="7"/>
                      <a:pt x="1922" y="7"/>
                    </a:cubicBezTo>
                    <a:cubicBezTo>
                      <a:pt x="1924" y="7"/>
                      <a:pt x="1925" y="7"/>
                      <a:pt x="1927" y="7"/>
                    </a:cubicBezTo>
                    <a:cubicBezTo>
                      <a:pt x="1928" y="7"/>
                      <a:pt x="1928" y="7"/>
                      <a:pt x="1928" y="7"/>
                    </a:cubicBezTo>
                    <a:cubicBezTo>
                      <a:pt x="1928" y="0"/>
                      <a:pt x="1928" y="0"/>
                      <a:pt x="1928" y="0"/>
                    </a:cubicBezTo>
                    <a:moveTo>
                      <a:pt x="1955" y="0"/>
                    </a:moveTo>
                    <a:cubicBezTo>
                      <a:pt x="1948" y="0"/>
                      <a:pt x="1948" y="0"/>
                      <a:pt x="1948" y="0"/>
                    </a:cubicBezTo>
                    <a:cubicBezTo>
                      <a:pt x="1948" y="7"/>
                      <a:pt x="1948" y="7"/>
                      <a:pt x="1948" y="7"/>
                    </a:cubicBezTo>
                    <a:cubicBezTo>
                      <a:pt x="1955" y="7"/>
                      <a:pt x="1955" y="7"/>
                      <a:pt x="1955" y="7"/>
                    </a:cubicBezTo>
                    <a:cubicBezTo>
                      <a:pt x="1955" y="0"/>
                      <a:pt x="1955" y="0"/>
                      <a:pt x="1955" y="0"/>
                    </a:cubicBezTo>
                    <a:moveTo>
                      <a:pt x="1982" y="0"/>
                    </a:moveTo>
                    <a:cubicBezTo>
                      <a:pt x="1975" y="0"/>
                      <a:pt x="1975" y="0"/>
                      <a:pt x="1975" y="0"/>
                    </a:cubicBezTo>
                    <a:cubicBezTo>
                      <a:pt x="1975" y="7"/>
                      <a:pt x="1975" y="7"/>
                      <a:pt x="1975" y="7"/>
                    </a:cubicBezTo>
                    <a:cubicBezTo>
                      <a:pt x="1982" y="7"/>
                      <a:pt x="1982" y="7"/>
                      <a:pt x="1982" y="7"/>
                    </a:cubicBezTo>
                    <a:cubicBezTo>
                      <a:pt x="1982" y="0"/>
                      <a:pt x="1982" y="0"/>
                      <a:pt x="1982" y="0"/>
                    </a:cubicBezTo>
                    <a:moveTo>
                      <a:pt x="2009" y="0"/>
                    </a:moveTo>
                    <a:cubicBezTo>
                      <a:pt x="2002" y="0"/>
                      <a:pt x="2002" y="0"/>
                      <a:pt x="2002" y="0"/>
                    </a:cubicBezTo>
                    <a:cubicBezTo>
                      <a:pt x="2002" y="7"/>
                      <a:pt x="2002" y="7"/>
                      <a:pt x="2002" y="7"/>
                    </a:cubicBezTo>
                    <a:cubicBezTo>
                      <a:pt x="2009" y="7"/>
                      <a:pt x="2009" y="7"/>
                      <a:pt x="2009" y="7"/>
                    </a:cubicBezTo>
                    <a:cubicBezTo>
                      <a:pt x="2009" y="0"/>
                      <a:pt x="2009" y="0"/>
                      <a:pt x="2009" y="0"/>
                    </a:cubicBezTo>
                    <a:moveTo>
                      <a:pt x="2036" y="0"/>
                    </a:moveTo>
                    <a:cubicBezTo>
                      <a:pt x="2029" y="0"/>
                      <a:pt x="2029" y="0"/>
                      <a:pt x="2029" y="0"/>
                    </a:cubicBezTo>
                    <a:cubicBezTo>
                      <a:pt x="2029" y="7"/>
                      <a:pt x="2029" y="7"/>
                      <a:pt x="2029" y="7"/>
                    </a:cubicBezTo>
                    <a:cubicBezTo>
                      <a:pt x="2036" y="7"/>
                      <a:pt x="2036" y="7"/>
                      <a:pt x="2036" y="7"/>
                    </a:cubicBezTo>
                    <a:cubicBezTo>
                      <a:pt x="2036" y="0"/>
                      <a:pt x="2036" y="0"/>
                      <a:pt x="2036" y="0"/>
                    </a:cubicBezTo>
                    <a:moveTo>
                      <a:pt x="2063" y="0"/>
                    </a:moveTo>
                    <a:cubicBezTo>
                      <a:pt x="2056" y="0"/>
                      <a:pt x="2056" y="0"/>
                      <a:pt x="2056" y="0"/>
                    </a:cubicBezTo>
                    <a:cubicBezTo>
                      <a:pt x="2056" y="7"/>
                      <a:pt x="2056" y="7"/>
                      <a:pt x="2056" y="7"/>
                    </a:cubicBezTo>
                    <a:cubicBezTo>
                      <a:pt x="2063" y="7"/>
                      <a:pt x="2063" y="7"/>
                      <a:pt x="2063" y="7"/>
                    </a:cubicBezTo>
                    <a:cubicBezTo>
                      <a:pt x="2063" y="0"/>
                      <a:pt x="2063" y="0"/>
                      <a:pt x="2063" y="0"/>
                    </a:cubicBezTo>
                    <a:moveTo>
                      <a:pt x="2089" y="0"/>
                    </a:moveTo>
                    <a:cubicBezTo>
                      <a:pt x="2083" y="0"/>
                      <a:pt x="2083" y="0"/>
                      <a:pt x="2083" y="0"/>
                    </a:cubicBezTo>
                    <a:cubicBezTo>
                      <a:pt x="2083" y="7"/>
                      <a:pt x="2083" y="7"/>
                      <a:pt x="2083" y="7"/>
                    </a:cubicBezTo>
                    <a:cubicBezTo>
                      <a:pt x="2089" y="7"/>
                      <a:pt x="2089" y="7"/>
                      <a:pt x="2089" y="7"/>
                    </a:cubicBezTo>
                    <a:cubicBezTo>
                      <a:pt x="2089" y="0"/>
                      <a:pt x="2089" y="0"/>
                      <a:pt x="2089" y="0"/>
                    </a:cubicBezTo>
                    <a:moveTo>
                      <a:pt x="2116" y="0"/>
                    </a:moveTo>
                    <a:cubicBezTo>
                      <a:pt x="2109" y="0"/>
                      <a:pt x="2109" y="0"/>
                      <a:pt x="2109" y="0"/>
                    </a:cubicBezTo>
                    <a:cubicBezTo>
                      <a:pt x="2109" y="7"/>
                      <a:pt x="2109" y="7"/>
                      <a:pt x="2109" y="7"/>
                    </a:cubicBezTo>
                    <a:cubicBezTo>
                      <a:pt x="2116" y="7"/>
                      <a:pt x="2116" y="7"/>
                      <a:pt x="2116" y="7"/>
                    </a:cubicBezTo>
                    <a:cubicBezTo>
                      <a:pt x="2116" y="0"/>
                      <a:pt x="2116" y="0"/>
                      <a:pt x="2116" y="0"/>
                    </a:cubicBezTo>
                    <a:moveTo>
                      <a:pt x="2143" y="0"/>
                    </a:moveTo>
                    <a:cubicBezTo>
                      <a:pt x="2136" y="0"/>
                      <a:pt x="2136" y="0"/>
                      <a:pt x="2136" y="0"/>
                    </a:cubicBezTo>
                    <a:cubicBezTo>
                      <a:pt x="2136" y="7"/>
                      <a:pt x="2136" y="7"/>
                      <a:pt x="2136" y="7"/>
                    </a:cubicBezTo>
                    <a:cubicBezTo>
                      <a:pt x="2143" y="7"/>
                      <a:pt x="2143" y="7"/>
                      <a:pt x="2143" y="7"/>
                    </a:cubicBezTo>
                    <a:cubicBezTo>
                      <a:pt x="2143" y="0"/>
                      <a:pt x="2143" y="0"/>
                      <a:pt x="2143" y="0"/>
                    </a:cubicBezTo>
                    <a:moveTo>
                      <a:pt x="2170" y="0"/>
                    </a:moveTo>
                    <a:cubicBezTo>
                      <a:pt x="2163" y="0"/>
                      <a:pt x="2163" y="0"/>
                      <a:pt x="2163" y="0"/>
                    </a:cubicBezTo>
                    <a:cubicBezTo>
                      <a:pt x="2163" y="7"/>
                      <a:pt x="2163" y="7"/>
                      <a:pt x="2163" y="7"/>
                    </a:cubicBezTo>
                    <a:cubicBezTo>
                      <a:pt x="2170" y="7"/>
                      <a:pt x="2170" y="7"/>
                      <a:pt x="2170" y="7"/>
                    </a:cubicBezTo>
                    <a:cubicBezTo>
                      <a:pt x="2170" y="0"/>
                      <a:pt x="2170" y="0"/>
                      <a:pt x="2170" y="0"/>
                    </a:cubicBezTo>
                    <a:moveTo>
                      <a:pt x="2197" y="0"/>
                    </a:moveTo>
                    <a:cubicBezTo>
                      <a:pt x="2190" y="0"/>
                      <a:pt x="2190" y="0"/>
                      <a:pt x="2190" y="0"/>
                    </a:cubicBezTo>
                    <a:cubicBezTo>
                      <a:pt x="2190" y="7"/>
                      <a:pt x="2190" y="7"/>
                      <a:pt x="2190" y="7"/>
                    </a:cubicBezTo>
                    <a:cubicBezTo>
                      <a:pt x="2197" y="7"/>
                      <a:pt x="2197" y="7"/>
                      <a:pt x="2197" y="7"/>
                    </a:cubicBezTo>
                    <a:cubicBezTo>
                      <a:pt x="2197" y="0"/>
                      <a:pt x="2197" y="0"/>
                      <a:pt x="2197" y="0"/>
                    </a:cubicBezTo>
                    <a:moveTo>
                      <a:pt x="2224" y="0"/>
                    </a:moveTo>
                    <a:cubicBezTo>
                      <a:pt x="2217" y="0"/>
                      <a:pt x="2217" y="0"/>
                      <a:pt x="2217" y="0"/>
                    </a:cubicBezTo>
                    <a:cubicBezTo>
                      <a:pt x="2217" y="7"/>
                      <a:pt x="2217" y="7"/>
                      <a:pt x="2217" y="7"/>
                    </a:cubicBezTo>
                    <a:cubicBezTo>
                      <a:pt x="2224" y="7"/>
                      <a:pt x="2224" y="7"/>
                      <a:pt x="2224" y="7"/>
                    </a:cubicBezTo>
                    <a:cubicBezTo>
                      <a:pt x="2224" y="0"/>
                      <a:pt x="2224" y="0"/>
                      <a:pt x="2224" y="0"/>
                    </a:cubicBezTo>
                    <a:moveTo>
                      <a:pt x="2251" y="0"/>
                    </a:moveTo>
                    <a:cubicBezTo>
                      <a:pt x="2244" y="0"/>
                      <a:pt x="2244" y="0"/>
                      <a:pt x="2244" y="0"/>
                    </a:cubicBezTo>
                    <a:cubicBezTo>
                      <a:pt x="2244" y="7"/>
                      <a:pt x="2244" y="7"/>
                      <a:pt x="2244" y="7"/>
                    </a:cubicBezTo>
                    <a:cubicBezTo>
                      <a:pt x="2251" y="7"/>
                      <a:pt x="2251" y="7"/>
                      <a:pt x="2251" y="7"/>
                    </a:cubicBezTo>
                    <a:cubicBezTo>
                      <a:pt x="2251" y="0"/>
                      <a:pt x="2251" y="0"/>
                      <a:pt x="2251" y="0"/>
                    </a:cubicBezTo>
                    <a:moveTo>
                      <a:pt x="2278" y="0"/>
                    </a:moveTo>
                    <a:cubicBezTo>
                      <a:pt x="2271" y="0"/>
                      <a:pt x="2271" y="0"/>
                      <a:pt x="2271" y="0"/>
                    </a:cubicBezTo>
                    <a:cubicBezTo>
                      <a:pt x="2271" y="7"/>
                      <a:pt x="2271" y="7"/>
                      <a:pt x="2271" y="7"/>
                    </a:cubicBezTo>
                    <a:cubicBezTo>
                      <a:pt x="2278" y="7"/>
                      <a:pt x="2278" y="7"/>
                      <a:pt x="2278" y="7"/>
                    </a:cubicBezTo>
                    <a:cubicBezTo>
                      <a:pt x="2278" y="0"/>
                      <a:pt x="2278" y="0"/>
                      <a:pt x="2278" y="0"/>
                    </a:cubicBezTo>
                    <a:moveTo>
                      <a:pt x="2304" y="0"/>
                    </a:moveTo>
                    <a:cubicBezTo>
                      <a:pt x="2298" y="0"/>
                      <a:pt x="2298" y="0"/>
                      <a:pt x="2298" y="0"/>
                    </a:cubicBezTo>
                    <a:cubicBezTo>
                      <a:pt x="2298" y="7"/>
                      <a:pt x="2298" y="7"/>
                      <a:pt x="2298" y="7"/>
                    </a:cubicBezTo>
                    <a:cubicBezTo>
                      <a:pt x="2304" y="7"/>
                      <a:pt x="2304" y="7"/>
                      <a:pt x="2304" y="7"/>
                    </a:cubicBezTo>
                    <a:cubicBezTo>
                      <a:pt x="2304" y="0"/>
                      <a:pt x="2304" y="0"/>
                      <a:pt x="2304" y="0"/>
                    </a:cubicBezTo>
                    <a:moveTo>
                      <a:pt x="2331" y="0"/>
                    </a:moveTo>
                    <a:cubicBezTo>
                      <a:pt x="2325" y="0"/>
                      <a:pt x="2325" y="0"/>
                      <a:pt x="2325" y="0"/>
                    </a:cubicBezTo>
                    <a:cubicBezTo>
                      <a:pt x="2325" y="7"/>
                      <a:pt x="2325" y="7"/>
                      <a:pt x="2325" y="7"/>
                    </a:cubicBezTo>
                    <a:cubicBezTo>
                      <a:pt x="2331" y="7"/>
                      <a:pt x="2331" y="7"/>
                      <a:pt x="2331" y="7"/>
                    </a:cubicBezTo>
                    <a:cubicBezTo>
                      <a:pt x="2331" y="0"/>
                      <a:pt x="2331" y="0"/>
                      <a:pt x="2331" y="0"/>
                    </a:cubicBezTo>
                    <a:moveTo>
                      <a:pt x="2358" y="0"/>
                    </a:moveTo>
                    <a:cubicBezTo>
                      <a:pt x="2351" y="0"/>
                      <a:pt x="2351" y="0"/>
                      <a:pt x="2351" y="0"/>
                    </a:cubicBezTo>
                    <a:cubicBezTo>
                      <a:pt x="2351" y="7"/>
                      <a:pt x="2351" y="7"/>
                      <a:pt x="2351" y="7"/>
                    </a:cubicBezTo>
                    <a:cubicBezTo>
                      <a:pt x="2358" y="7"/>
                      <a:pt x="2358" y="7"/>
                      <a:pt x="2358" y="7"/>
                    </a:cubicBezTo>
                    <a:cubicBezTo>
                      <a:pt x="2358" y="0"/>
                      <a:pt x="2358" y="0"/>
                      <a:pt x="2358" y="0"/>
                    </a:cubicBezTo>
                    <a:moveTo>
                      <a:pt x="2385" y="0"/>
                    </a:moveTo>
                    <a:cubicBezTo>
                      <a:pt x="2378" y="0"/>
                      <a:pt x="2378" y="0"/>
                      <a:pt x="2378" y="0"/>
                    </a:cubicBezTo>
                    <a:cubicBezTo>
                      <a:pt x="2378" y="7"/>
                      <a:pt x="2378" y="7"/>
                      <a:pt x="2378" y="7"/>
                    </a:cubicBezTo>
                    <a:cubicBezTo>
                      <a:pt x="2385" y="7"/>
                      <a:pt x="2385" y="7"/>
                      <a:pt x="2385" y="7"/>
                    </a:cubicBezTo>
                    <a:cubicBezTo>
                      <a:pt x="2385" y="0"/>
                      <a:pt x="2385" y="0"/>
                      <a:pt x="2385" y="0"/>
                    </a:cubicBezTo>
                    <a:moveTo>
                      <a:pt x="2412" y="0"/>
                    </a:moveTo>
                    <a:cubicBezTo>
                      <a:pt x="2405" y="0"/>
                      <a:pt x="2405" y="0"/>
                      <a:pt x="2405" y="0"/>
                    </a:cubicBezTo>
                    <a:cubicBezTo>
                      <a:pt x="2405" y="7"/>
                      <a:pt x="2405" y="7"/>
                      <a:pt x="2405" y="7"/>
                    </a:cubicBezTo>
                    <a:cubicBezTo>
                      <a:pt x="2412" y="7"/>
                      <a:pt x="2412" y="7"/>
                      <a:pt x="2412" y="7"/>
                    </a:cubicBezTo>
                    <a:cubicBezTo>
                      <a:pt x="2412" y="0"/>
                      <a:pt x="2412" y="0"/>
                      <a:pt x="2412" y="0"/>
                    </a:cubicBezTo>
                    <a:moveTo>
                      <a:pt x="2439" y="0"/>
                    </a:moveTo>
                    <a:cubicBezTo>
                      <a:pt x="2432" y="0"/>
                      <a:pt x="2432" y="0"/>
                      <a:pt x="2432" y="0"/>
                    </a:cubicBezTo>
                    <a:cubicBezTo>
                      <a:pt x="2432" y="7"/>
                      <a:pt x="2432" y="7"/>
                      <a:pt x="2432" y="7"/>
                    </a:cubicBezTo>
                    <a:cubicBezTo>
                      <a:pt x="2439" y="7"/>
                      <a:pt x="2439" y="7"/>
                      <a:pt x="2439" y="7"/>
                    </a:cubicBezTo>
                    <a:cubicBezTo>
                      <a:pt x="2439" y="0"/>
                      <a:pt x="2439" y="0"/>
                      <a:pt x="2439" y="0"/>
                    </a:cubicBezTo>
                    <a:moveTo>
                      <a:pt x="2466" y="0"/>
                    </a:moveTo>
                    <a:cubicBezTo>
                      <a:pt x="2459" y="0"/>
                      <a:pt x="2459" y="0"/>
                      <a:pt x="2459" y="0"/>
                    </a:cubicBezTo>
                    <a:cubicBezTo>
                      <a:pt x="2459" y="7"/>
                      <a:pt x="2459" y="7"/>
                      <a:pt x="2459" y="7"/>
                    </a:cubicBezTo>
                    <a:cubicBezTo>
                      <a:pt x="2466" y="7"/>
                      <a:pt x="2466" y="7"/>
                      <a:pt x="2466" y="7"/>
                    </a:cubicBezTo>
                    <a:cubicBezTo>
                      <a:pt x="2466" y="0"/>
                      <a:pt x="2466" y="0"/>
                      <a:pt x="2466" y="0"/>
                    </a:cubicBezTo>
                    <a:moveTo>
                      <a:pt x="2493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486" y="7"/>
                      <a:pt x="2486" y="7"/>
                      <a:pt x="2486" y="7"/>
                    </a:cubicBezTo>
                    <a:cubicBezTo>
                      <a:pt x="2493" y="7"/>
                      <a:pt x="2493" y="7"/>
                      <a:pt x="2493" y="7"/>
                    </a:cubicBezTo>
                    <a:cubicBezTo>
                      <a:pt x="2493" y="0"/>
                      <a:pt x="2493" y="0"/>
                      <a:pt x="2493" y="0"/>
                    </a:cubicBezTo>
                    <a:moveTo>
                      <a:pt x="2520" y="0"/>
                    </a:moveTo>
                    <a:cubicBezTo>
                      <a:pt x="2513" y="0"/>
                      <a:pt x="2513" y="0"/>
                      <a:pt x="2513" y="0"/>
                    </a:cubicBezTo>
                    <a:cubicBezTo>
                      <a:pt x="2513" y="7"/>
                      <a:pt x="2513" y="7"/>
                      <a:pt x="2513" y="7"/>
                    </a:cubicBezTo>
                    <a:cubicBezTo>
                      <a:pt x="2520" y="7"/>
                      <a:pt x="2520" y="7"/>
                      <a:pt x="2520" y="7"/>
                    </a:cubicBezTo>
                    <a:cubicBezTo>
                      <a:pt x="2520" y="0"/>
                      <a:pt x="2520" y="0"/>
                      <a:pt x="2520" y="0"/>
                    </a:cubicBezTo>
                    <a:moveTo>
                      <a:pt x="2546" y="0"/>
                    </a:moveTo>
                    <a:cubicBezTo>
                      <a:pt x="2540" y="0"/>
                      <a:pt x="2540" y="0"/>
                      <a:pt x="2540" y="0"/>
                    </a:cubicBezTo>
                    <a:cubicBezTo>
                      <a:pt x="2540" y="7"/>
                      <a:pt x="2540" y="7"/>
                      <a:pt x="2540" y="7"/>
                    </a:cubicBezTo>
                    <a:cubicBezTo>
                      <a:pt x="2546" y="7"/>
                      <a:pt x="2546" y="7"/>
                      <a:pt x="2546" y="7"/>
                    </a:cubicBezTo>
                    <a:cubicBezTo>
                      <a:pt x="2546" y="0"/>
                      <a:pt x="2546" y="0"/>
                      <a:pt x="2546" y="0"/>
                    </a:cubicBezTo>
                    <a:moveTo>
                      <a:pt x="2569" y="0"/>
                    </a:moveTo>
                    <a:cubicBezTo>
                      <a:pt x="2567" y="0"/>
                      <a:pt x="2567" y="0"/>
                      <a:pt x="2567" y="0"/>
                    </a:cubicBezTo>
                    <a:cubicBezTo>
                      <a:pt x="2567" y="7"/>
                      <a:pt x="2567" y="7"/>
                      <a:pt x="2567" y="7"/>
                    </a:cubicBezTo>
                    <a:cubicBezTo>
                      <a:pt x="2569" y="7"/>
                      <a:pt x="2569" y="7"/>
                      <a:pt x="2569" y="7"/>
                    </a:cubicBezTo>
                    <a:cubicBezTo>
                      <a:pt x="2570" y="7"/>
                      <a:pt x="2572" y="7"/>
                      <a:pt x="2573" y="7"/>
                    </a:cubicBezTo>
                    <a:cubicBezTo>
                      <a:pt x="2574" y="0"/>
                      <a:pt x="2574" y="0"/>
                      <a:pt x="2574" y="0"/>
                    </a:cubicBezTo>
                    <a:cubicBezTo>
                      <a:pt x="2572" y="0"/>
                      <a:pt x="2570" y="0"/>
                      <a:pt x="2569" y="0"/>
                    </a:cubicBezTo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" name="Freeform 162">
                <a:extLst>
                  <a:ext uri="{FF2B5EF4-FFF2-40B4-BE49-F238E27FC236}">
                    <a16:creationId xmlns:a16="http://schemas.microsoft.com/office/drawing/2014/main" id="{AD54C849-56E9-45FC-801E-A236085B2D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17938" y="2903538"/>
                <a:ext cx="1588" cy="3175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BEF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Freeform 163">
                <a:extLst>
                  <a:ext uri="{FF2B5EF4-FFF2-40B4-BE49-F238E27FC236}">
                    <a16:creationId xmlns:a16="http://schemas.microsoft.com/office/drawing/2014/main" id="{D933CF77-3357-4743-A16B-029F1F8AED0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7051" y="2903538"/>
                <a:ext cx="3284538" cy="1131888"/>
              </a:xfrm>
              <a:custGeom>
                <a:avLst/>
                <a:gdLst>
                  <a:gd name="T0" fmla="*/ 481 w 2633"/>
                  <a:gd name="T1" fmla="*/ 881 h 908"/>
                  <a:gd name="T2" fmla="*/ 474 w 2633"/>
                  <a:gd name="T3" fmla="*/ 827 h 908"/>
                  <a:gd name="T4" fmla="*/ 456 w 2633"/>
                  <a:gd name="T5" fmla="*/ 774 h 908"/>
                  <a:gd name="T6" fmla="*/ 148 w 2633"/>
                  <a:gd name="T7" fmla="*/ 748 h 908"/>
                  <a:gd name="T8" fmla="*/ 229 w 2633"/>
                  <a:gd name="T9" fmla="*/ 748 h 908"/>
                  <a:gd name="T10" fmla="*/ 336 w 2633"/>
                  <a:gd name="T11" fmla="*/ 755 h 908"/>
                  <a:gd name="T12" fmla="*/ 67 w 2633"/>
                  <a:gd name="T13" fmla="*/ 755 h 908"/>
                  <a:gd name="T14" fmla="*/ 2437 w 2633"/>
                  <a:gd name="T15" fmla="*/ 721 h 908"/>
                  <a:gd name="T16" fmla="*/ 7 w 2633"/>
                  <a:gd name="T17" fmla="*/ 672 h 908"/>
                  <a:gd name="T18" fmla="*/ 564 w 2633"/>
                  <a:gd name="T19" fmla="*/ 670 h 908"/>
                  <a:gd name="T20" fmla="*/ 641 w 2633"/>
                  <a:gd name="T21" fmla="*/ 670 h 908"/>
                  <a:gd name="T22" fmla="*/ 722 w 2633"/>
                  <a:gd name="T23" fmla="*/ 663 h 908"/>
                  <a:gd name="T24" fmla="*/ 773 w 2633"/>
                  <a:gd name="T25" fmla="*/ 663 h 908"/>
                  <a:gd name="T26" fmla="*/ 887 w 2633"/>
                  <a:gd name="T27" fmla="*/ 663 h 908"/>
                  <a:gd name="T28" fmla="*/ 968 w 2633"/>
                  <a:gd name="T29" fmla="*/ 663 h 908"/>
                  <a:gd name="T30" fmla="*/ 1075 w 2633"/>
                  <a:gd name="T31" fmla="*/ 670 h 908"/>
                  <a:gd name="T32" fmla="*/ 1176 w 2633"/>
                  <a:gd name="T33" fmla="*/ 670 h 908"/>
                  <a:gd name="T34" fmla="*/ 1284 w 2633"/>
                  <a:gd name="T35" fmla="*/ 663 h 908"/>
                  <a:gd name="T36" fmla="*/ 1398 w 2633"/>
                  <a:gd name="T37" fmla="*/ 663 h 908"/>
                  <a:gd name="T38" fmla="*/ 1479 w 2633"/>
                  <a:gd name="T39" fmla="*/ 663 h 908"/>
                  <a:gd name="T40" fmla="*/ 1586 w 2633"/>
                  <a:gd name="T41" fmla="*/ 670 h 908"/>
                  <a:gd name="T42" fmla="*/ 1687 w 2633"/>
                  <a:gd name="T43" fmla="*/ 670 h 908"/>
                  <a:gd name="T44" fmla="*/ 1794 w 2633"/>
                  <a:gd name="T45" fmla="*/ 663 h 908"/>
                  <a:gd name="T46" fmla="*/ 1909 w 2633"/>
                  <a:gd name="T47" fmla="*/ 663 h 908"/>
                  <a:gd name="T48" fmla="*/ 1989 w 2633"/>
                  <a:gd name="T49" fmla="*/ 663 h 908"/>
                  <a:gd name="T50" fmla="*/ 2097 w 2633"/>
                  <a:gd name="T51" fmla="*/ 670 h 908"/>
                  <a:gd name="T52" fmla="*/ 2198 w 2633"/>
                  <a:gd name="T53" fmla="*/ 670 h 908"/>
                  <a:gd name="T54" fmla="*/ 2305 w 2633"/>
                  <a:gd name="T55" fmla="*/ 663 h 908"/>
                  <a:gd name="T56" fmla="*/ 505 w 2633"/>
                  <a:gd name="T57" fmla="*/ 665 h 908"/>
                  <a:gd name="T58" fmla="*/ 0 w 2633"/>
                  <a:gd name="T59" fmla="*/ 618 h 908"/>
                  <a:gd name="T60" fmla="*/ 7 w 2633"/>
                  <a:gd name="T61" fmla="*/ 564 h 908"/>
                  <a:gd name="T62" fmla="*/ 456 w 2633"/>
                  <a:gd name="T63" fmla="*/ 520 h 908"/>
                  <a:gd name="T64" fmla="*/ 483 w 2633"/>
                  <a:gd name="T65" fmla="*/ 475 h 908"/>
                  <a:gd name="T66" fmla="*/ 556 w 2633"/>
                  <a:gd name="T67" fmla="*/ 450 h 908"/>
                  <a:gd name="T68" fmla="*/ 637 w 2633"/>
                  <a:gd name="T69" fmla="*/ 450 h 908"/>
                  <a:gd name="T70" fmla="*/ 735 w 2633"/>
                  <a:gd name="T71" fmla="*/ 445 h 908"/>
                  <a:gd name="T72" fmla="*/ 7 w 2633"/>
                  <a:gd name="T73" fmla="*/ 403 h 908"/>
                  <a:gd name="T74" fmla="*/ 783 w 2633"/>
                  <a:gd name="T75" fmla="*/ 352 h 908"/>
                  <a:gd name="T76" fmla="*/ 783 w 2633"/>
                  <a:gd name="T77" fmla="*/ 305 h 908"/>
                  <a:gd name="T78" fmla="*/ 776 w 2633"/>
                  <a:gd name="T79" fmla="*/ 251 h 908"/>
                  <a:gd name="T80" fmla="*/ 776 w 2633"/>
                  <a:gd name="T81" fmla="*/ 190 h 908"/>
                  <a:gd name="T82" fmla="*/ 783 w 2633"/>
                  <a:gd name="T83" fmla="*/ 136 h 908"/>
                  <a:gd name="T84" fmla="*/ 7 w 2633"/>
                  <a:gd name="T85" fmla="*/ 107 h 908"/>
                  <a:gd name="T86" fmla="*/ 844 w 2633"/>
                  <a:gd name="T87" fmla="*/ 67 h 908"/>
                  <a:gd name="T88" fmla="*/ 944 w 2633"/>
                  <a:gd name="T89" fmla="*/ 67 h 908"/>
                  <a:gd name="T90" fmla="*/ 1052 w 2633"/>
                  <a:gd name="T91" fmla="*/ 60 h 908"/>
                  <a:gd name="T92" fmla="*/ 1166 w 2633"/>
                  <a:gd name="T93" fmla="*/ 60 h 908"/>
                  <a:gd name="T94" fmla="*/ 1247 w 2633"/>
                  <a:gd name="T95" fmla="*/ 60 h 908"/>
                  <a:gd name="T96" fmla="*/ 1354 w 2633"/>
                  <a:gd name="T97" fmla="*/ 67 h 908"/>
                  <a:gd name="T98" fmla="*/ 1455 w 2633"/>
                  <a:gd name="T99" fmla="*/ 67 h 908"/>
                  <a:gd name="T100" fmla="*/ 1562 w 2633"/>
                  <a:gd name="T101" fmla="*/ 60 h 908"/>
                  <a:gd name="T102" fmla="*/ 1677 w 2633"/>
                  <a:gd name="T103" fmla="*/ 60 h 908"/>
                  <a:gd name="T104" fmla="*/ 1757 w 2633"/>
                  <a:gd name="T105" fmla="*/ 60 h 908"/>
                  <a:gd name="T106" fmla="*/ 1865 w 2633"/>
                  <a:gd name="T107" fmla="*/ 67 h 908"/>
                  <a:gd name="T108" fmla="*/ 1966 w 2633"/>
                  <a:gd name="T109" fmla="*/ 67 h 908"/>
                  <a:gd name="T110" fmla="*/ 2073 w 2633"/>
                  <a:gd name="T111" fmla="*/ 60 h 908"/>
                  <a:gd name="T112" fmla="*/ 2188 w 2633"/>
                  <a:gd name="T113" fmla="*/ 60 h 908"/>
                  <a:gd name="T114" fmla="*/ 2268 w 2633"/>
                  <a:gd name="T115" fmla="*/ 60 h 908"/>
                  <a:gd name="T116" fmla="*/ 2376 w 2633"/>
                  <a:gd name="T117" fmla="*/ 67 h 908"/>
                  <a:gd name="T118" fmla="*/ 2476 w 2633"/>
                  <a:gd name="T119" fmla="*/ 67 h 908"/>
                  <a:gd name="T120" fmla="*/ 2583 w 2633"/>
                  <a:gd name="T121" fmla="*/ 59 h 908"/>
                  <a:gd name="T122" fmla="*/ 2627 w 2633"/>
                  <a:gd name="T123" fmla="*/ 2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33" h="908">
                    <a:moveTo>
                      <a:pt x="478" y="905"/>
                    </a:moveTo>
                    <a:cubicBezTo>
                      <a:pt x="475" y="908"/>
                      <a:pt x="475" y="908"/>
                      <a:pt x="475" y="908"/>
                    </a:cubicBezTo>
                    <a:cubicBezTo>
                      <a:pt x="478" y="908"/>
                      <a:pt x="478" y="908"/>
                      <a:pt x="478" y="908"/>
                    </a:cubicBezTo>
                    <a:cubicBezTo>
                      <a:pt x="478" y="905"/>
                      <a:pt x="478" y="905"/>
                      <a:pt x="478" y="905"/>
                    </a:cubicBezTo>
                    <a:moveTo>
                      <a:pt x="481" y="901"/>
                    </a:moveTo>
                    <a:cubicBezTo>
                      <a:pt x="474" y="901"/>
                      <a:pt x="474" y="901"/>
                      <a:pt x="474" y="901"/>
                    </a:cubicBezTo>
                    <a:cubicBezTo>
                      <a:pt x="474" y="903"/>
                      <a:pt x="474" y="903"/>
                      <a:pt x="474" y="903"/>
                    </a:cubicBezTo>
                    <a:cubicBezTo>
                      <a:pt x="476" y="901"/>
                      <a:pt x="476" y="901"/>
                      <a:pt x="476" y="901"/>
                    </a:cubicBezTo>
                    <a:cubicBezTo>
                      <a:pt x="481" y="901"/>
                      <a:pt x="481" y="901"/>
                      <a:pt x="481" y="901"/>
                    </a:cubicBezTo>
                    <a:cubicBezTo>
                      <a:pt x="481" y="901"/>
                      <a:pt x="481" y="901"/>
                      <a:pt x="481" y="901"/>
                    </a:cubicBezTo>
                    <a:moveTo>
                      <a:pt x="2445" y="881"/>
                    </a:moveTo>
                    <a:cubicBezTo>
                      <a:pt x="2439" y="881"/>
                      <a:pt x="2439" y="881"/>
                      <a:pt x="2439" y="881"/>
                    </a:cubicBezTo>
                    <a:cubicBezTo>
                      <a:pt x="2439" y="888"/>
                      <a:pt x="2439" y="888"/>
                      <a:pt x="2439" y="888"/>
                    </a:cubicBezTo>
                    <a:cubicBezTo>
                      <a:pt x="2445" y="888"/>
                      <a:pt x="2445" y="888"/>
                      <a:pt x="2445" y="888"/>
                    </a:cubicBezTo>
                    <a:cubicBezTo>
                      <a:pt x="2445" y="881"/>
                      <a:pt x="2445" y="881"/>
                      <a:pt x="2445" y="881"/>
                    </a:cubicBezTo>
                    <a:moveTo>
                      <a:pt x="481" y="874"/>
                    </a:moveTo>
                    <a:cubicBezTo>
                      <a:pt x="474" y="874"/>
                      <a:pt x="474" y="874"/>
                      <a:pt x="474" y="874"/>
                    </a:cubicBezTo>
                    <a:cubicBezTo>
                      <a:pt x="474" y="881"/>
                      <a:pt x="474" y="881"/>
                      <a:pt x="474" y="881"/>
                    </a:cubicBezTo>
                    <a:cubicBezTo>
                      <a:pt x="481" y="881"/>
                      <a:pt x="481" y="881"/>
                      <a:pt x="481" y="881"/>
                    </a:cubicBezTo>
                    <a:cubicBezTo>
                      <a:pt x="481" y="874"/>
                      <a:pt x="481" y="874"/>
                      <a:pt x="481" y="874"/>
                    </a:cubicBezTo>
                    <a:moveTo>
                      <a:pt x="2445" y="855"/>
                    </a:moveTo>
                    <a:cubicBezTo>
                      <a:pt x="2439" y="855"/>
                      <a:pt x="2439" y="855"/>
                      <a:pt x="2439" y="855"/>
                    </a:cubicBezTo>
                    <a:cubicBezTo>
                      <a:pt x="2439" y="861"/>
                      <a:pt x="2439" y="861"/>
                      <a:pt x="2439" y="861"/>
                    </a:cubicBezTo>
                    <a:cubicBezTo>
                      <a:pt x="2445" y="861"/>
                      <a:pt x="2445" y="861"/>
                      <a:pt x="2445" y="861"/>
                    </a:cubicBezTo>
                    <a:cubicBezTo>
                      <a:pt x="2445" y="855"/>
                      <a:pt x="2445" y="855"/>
                      <a:pt x="2445" y="855"/>
                    </a:cubicBezTo>
                    <a:moveTo>
                      <a:pt x="481" y="847"/>
                    </a:moveTo>
                    <a:cubicBezTo>
                      <a:pt x="474" y="847"/>
                      <a:pt x="474" y="847"/>
                      <a:pt x="474" y="847"/>
                    </a:cubicBezTo>
                    <a:cubicBezTo>
                      <a:pt x="474" y="854"/>
                      <a:pt x="474" y="854"/>
                      <a:pt x="474" y="854"/>
                    </a:cubicBezTo>
                    <a:cubicBezTo>
                      <a:pt x="481" y="854"/>
                      <a:pt x="481" y="854"/>
                      <a:pt x="481" y="854"/>
                    </a:cubicBezTo>
                    <a:cubicBezTo>
                      <a:pt x="481" y="847"/>
                      <a:pt x="481" y="847"/>
                      <a:pt x="481" y="847"/>
                    </a:cubicBezTo>
                    <a:moveTo>
                      <a:pt x="2445" y="828"/>
                    </a:moveTo>
                    <a:cubicBezTo>
                      <a:pt x="2439" y="828"/>
                      <a:pt x="2439" y="828"/>
                      <a:pt x="2439" y="828"/>
                    </a:cubicBezTo>
                    <a:cubicBezTo>
                      <a:pt x="2439" y="834"/>
                      <a:pt x="2439" y="834"/>
                      <a:pt x="2439" y="834"/>
                    </a:cubicBezTo>
                    <a:cubicBezTo>
                      <a:pt x="2445" y="834"/>
                      <a:pt x="2445" y="834"/>
                      <a:pt x="2445" y="834"/>
                    </a:cubicBezTo>
                    <a:cubicBezTo>
                      <a:pt x="2445" y="828"/>
                      <a:pt x="2445" y="828"/>
                      <a:pt x="2445" y="828"/>
                    </a:cubicBezTo>
                    <a:moveTo>
                      <a:pt x="481" y="821"/>
                    </a:moveTo>
                    <a:cubicBezTo>
                      <a:pt x="474" y="821"/>
                      <a:pt x="474" y="821"/>
                      <a:pt x="474" y="821"/>
                    </a:cubicBezTo>
                    <a:cubicBezTo>
                      <a:pt x="474" y="827"/>
                      <a:pt x="474" y="827"/>
                      <a:pt x="474" y="827"/>
                    </a:cubicBezTo>
                    <a:cubicBezTo>
                      <a:pt x="481" y="827"/>
                      <a:pt x="481" y="827"/>
                      <a:pt x="481" y="827"/>
                    </a:cubicBezTo>
                    <a:cubicBezTo>
                      <a:pt x="481" y="821"/>
                      <a:pt x="481" y="821"/>
                      <a:pt x="481" y="821"/>
                    </a:cubicBezTo>
                    <a:moveTo>
                      <a:pt x="2445" y="801"/>
                    </a:moveTo>
                    <a:cubicBezTo>
                      <a:pt x="2439" y="801"/>
                      <a:pt x="2439" y="801"/>
                      <a:pt x="2439" y="801"/>
                    </a:cubicBezTo>
                    <a:cubicBezTo>
                      <a:pt x="2439" y="808"/>
                      <a:pt x="2439" y="808"/>
                      <a:pt x="2439" y="808"/>
                    </a:cubicBezTo>
                    <a:cubicBezTo>
                      <a:pt x="2445" y="808"/>
                      <a:pt x="2445" y="808"/>
                      <a:pt x="2445" y="808"/>
                    </a:cubicBezTo>
                    <a:cubicBezTo>
                      <a:pt x="2445" y="801"/>
                      <a:pt x="2445" y="801"/>
                      <a:pt x="2445" y="801"/>
                    </a:cubicBezTo>
                    <a:moveTo>
                      <a:pt x="476" y="793"/>
                    </a:moveTo>
                    <a:cubicBezTo>
                      <a:pt x="470" y="796"/>
                      <a:pt x="470" y="796"/>
                      <a:pt x="470" y="796"/>
                    </a:cubicBezTo>
                    <a:cubicBezTo>
                      <a:pt x="471" y="798"/>
                      <a:pt x="471" y="800"/>
                      <a:pt x="472" y="802"/>
                    </a:cubicBezTo>
                    <a:cubicBezTo>
                      <a:pt x="478" y="800"/>
                      <a:pt x="478" y="800"/>
                      <a:pt x="478" y="800"/>
                    </a:cubicBezTo>
                    <a:cubicBezTo>
                      <a:pt x="478" y="797"/>
                      <a:pt x="477" y="795"/>
                      <a:pt x="476" y="793"/>
                    </a:cubicBezTo>
                    <a:moveTo>
                      <a:pt x="2445" y="774"/>
                    </a:moveTo>
                    <a:cubicBezTo>
                      <a:pt x="2439" y="774"/>
                      <a:pt x="2439" y="774"/>
                      <a:pt x="2439" y="774"/>
                    </a:cubicBezTo>
                    <a:cubicBezTo>
                      <a:pt x="2439" y="781"/>
                      <a:pt x="2439" y="781"/>
                      <a:pt x="2439" y="781"/>
                    </a:cubicBezTo>
                    <a:cubicBezTo>
                      <a:pt x="2445" y="781"/>
                      <a:pt x="2445" y="781"/>
                      <a:pt x="2445" y="781"/>
                    </a:cubicBezTo>
                    <a:cubicBezTo>
                      <a:pt x="2445" y="774"/>
                      <a:pt x="2445" y="774"/>
                      <a:pt x="2445" y="774"/>
                    </a:cubicBezTo>
                    <a:moveTo>
                      <a:pt x="461" y="770"/>
                    </a:moveTo>
                    <a:cubicBezTo>
                      <a:pt x="456" y="774"/>
                      <a:pt x="456" y="774"/>
                      <a:pt x="456" y="774"/>
                    </a:cubicBezTo>
                    <a:cubicBezTo>
                      <a:pt x="457" y="776"/>
                      <a:pt x="459" y="778"/>
                      <a:pt x="460" y="779"/>
                    </a:cubicBezTo>
                    <a:cubicBezTo>
                      <a:pt x="465" y="775"/>
                      <a:pt x="465" y="775"/>
                      <a:pt x="465" y="775"/>
                    </a:cubicBezTo>
                    <a:cubicBezTo>
                      <a:pt x="464" y="773"/>
                      <a:pt x="462" y="771"/>
                      <a:pt x="461" y="770"/>
                    </a:cubicBezTo>
                    <a:moveTo>
                      <a:pt x="437" y="754"/>
                    </a:moveTo>
                    <a:cubicBezTo>
                      <a:pt x="435" y="760"/>
                      <a:pt x="435" y="760"/>
                      <a:pt x="435" y="760"/>
                    </a:cubicBezTo>
                    <a:cubicBezTo>
                      <a:pt x="437" y="761"/>
                      <a:pt x="439" y="762"/>
                      <a:pt x="441" y="763"/>
                    </a:cubicBezTo>
                    <a:cubicBezTo>
                      <a:pt x="444" y="757"/>
                      <a:pt x="444" y="757"/>
                      <a:pt x="444" y="757"/>
                    </a:cubicBezTo>
                    <a:cubicBezTo>
                      <a:pt x="442" y="756"/>
                      <a:pt x="440" y="755"/>
                      <a:pt x="437" y="754"/>
                    </a:cubicBezTo>
                    <a:moveTo>
                      <a:pt x="94" y="748"/>
                    </a:moveTo>
                    <a:cubicBezTo>
                      <a:pt x="87" y="748"/>
                      <a:pt x="87" y="748"/>
                      <a:pt x="87" y="748"/>
                    </a:cubicBezTo>
                    <a:cubicBezTo>
                      <a:pt x="87" y="755"/>
                      <a:pt x="87" y="755"/>
                      <a:pt x="87" y="755"/>
                    </a:cubicBezTo>
                    <a:cubicBezTo>
                      <a:pt x="94" y="755"/>
                      <a:pt x="94" y="755"/>
                      <a:pt x="94" y="755"/>
                    </a:cubicBezTo>
                    <a:cubicBezTo>
                      <a:pt x="94" y="748"/>
                      <a:pt x="94" y="748"/>
                      <a:pt x="94" y="748"/>
                    </a:cubicBezTo>
                    <a:moveTo>
                      <a:pt x="121" y="748"/>
                    </a:moveTo>
                    <a:cubicBezTo>
                      <a:pt x="114" y="748"/>
                      <a:pt x="114" y="748"/>
                      <a:pt x="114" y="748"/>
                    </a:cubicBezTo>
                    <a:cubicBezTo>
                      <a:pt x="114" y="755"/>
                      <a:pt x="114" y="755"/>
                      <a:pt x="114" y="755"/>
                    </a:cubicBezTo>
                    <a:cubicBezTo>
                      <a:pt x="121" y="755"/>
                      <a:pt x="121" y="755"/>
                      <a:pt x="121" y="755"/>
                    </a:cubicBezTo>
                    <a:cubicBezTo>
                      <a:pt x="121" y="748"/>
                      <a:pt x="121" y="748"/>
                      <a:pt x="121" y="748"/>
                    </a:cubicBezTo>
                    <a:moveTo>
                      <a:pt x="148" y="748"/>
                    </a:moveTo>
                    <a:cubicBezTo>
                      <a:pt x="141" y="748"/>
                      <a:pt x="141" y="748"/>
                      <a:pt x="141" y="748"/>
                    </a:cubicBezTo>
                    <a:cubicBezTo>
                      <a:pt x="141" y="755"/>
                      <a:pt x="141" y="755"/>
                      <a:pt x="141" y="755"/>
                    </a:cubicBezTo>
                    <a:cubicBezTo>
                      <a:pt x="148" y="755"/>
                      <a:pt x="148" y="755"/>
                      <a:pt x="148" y="755"/>
                    </a:cubicBezTo>
                    <a:cubicBezTo>
                      <a:pt x="148" y="748"/>
                      <a:pt x="148" y="748"/>
                      <a:pt x="148" y="748"/>
                    </a:cubicBezTo>
                    <a:moveTo>
                      <a:pt x="175" y="748"/>
                    </a:moveTo>
                    <a:cubicBezTo>
                      <a:pt x="168" y="748"/>
                      <a:pt x="168" y="748"/>
                      <a:pt x="168" y="748"/>
                    </a:cubicBezTo>
                    <a:cubicBezTo>
                      <a:pt x="168" y="755"/>
                      <a:pt x="168" y="755"/>
                      <a:pt x="168" y="755"/>
                    </a:cubicBezTo>
                    <a:cubicBezTo>
                      <a:pt x="175" y="755"/>
                      <a:pt x="175" y="755"/>
                      <a:pt x="175" y="755"/>
                    </a:cubicBezTo>
                    <a:cubicBezTo>
                      <a:pt x="175" y="748"/>
                      <a:pt x="175" y="748"/>
                      <a:pt x="175" y="748"/>
                    </a:cubicBezTo>
                    <a:moveTo>
                      <a:pt x="202" y="748"/>
                    </a:moveTo>
                    <a:cubicBezTo>
                      <a:pt x="195" y="748"/>
                      <a:pt x="195" y="748"/>
                      <a:pt x="195" y="748"/>
                    </a:cubicBezTo>
                    <a:cubicBezTo>
                      <a:pt x="195" y="755"/>
                      <a:pt x="195" y="755"/>
                      <a:pt x="195" y="755"/>
                    </a:cubicBezTo>
                    <a:cubicBezTo>
                      <a:pt x="202" y="755"/>
                      <a:pt x="202" y="755"/>
                      <a:pt x="202" y="755"/>
                    </a:cubicBezTo>
                    <a:cubicBezTo>
                      <a:pt x="202" y="748"/>
                      <a:pt x="202" y="748"/>
                      <a:pt x="202" y="748"/>
                    </a:cubicBezTo>
                    <a:moveTo>
                      <a:pt x="229" y="748"/>
                    </a:moveTo>
                    <a:cubicBezTo>
                      <a:pt x="222" y="748"/>
                      <a:pt x="222" y="748"/>
                      <a:pt x="222" y="748"/>
                    </a:cubicBezTo>
                    <a:cubicBezTo>
                      <a:pt x="222" y="755"/>
                      <a:pt x="222" y="755"/>
                      <a:pt x="222" y="755"/>
                    </a:cubicBezTo>
                    <a:cubicBezTo>
                      <a:pt x="229" y="755"/>
                      <a:pt x="229" y="755"/>
                      <a:pt x="229" y="755"/>
                    </a:cubicBezTo>
                    <a:cubicBezTo>
                      <a:pt x="229" y="748"/>
                      <a:pt x="229" y="748"/>
                      <a:pt x="229" y="748"/>
                    </a:cubicBezTo>
                    <a:moveTo>
                      <a:pt x="255" y="748"/>
                    </a:moveTo>
                    <a:cubicBezTo>
                      <a:pt x="249" y="748"/>
                      <a:pt x="249" y="748"/>
                      <a:pt x="249" y="748"/>
                    </a:cubicBezTo>
                    <a:cubicBezTo>
                      <a:pt x="249" y="755"/>
                      <a:pt x="249" y="755"/>
                      <a:pt x="249" y="755"/>
                    </a:cubicBezTo>
                    <a:cubicBezTo>
                      <a:pt x="255" y="755"/>
                      <a:pt x="255" y="755"/>
                      <a:pt x="255" y="755"/>
                    </a:cubicBezTo>
                    <a:cubicBezTo>
                      <a:pt x="255" y="748"/>
                      <a:pt x="255" y="748"/>
                      <a:pt x="255" y="748"/>
                    </a:cubicBezTo>
                    <a:moveTo>
                      <a:pt x="282" y="748"/>
                    </a:moveTo>
                    <a:cubicBezTo>
                      <a:pt x="275" y="748"/>
                      <a:pt x="275" y="748"/>
                      <a:pt x="275" y="748"/>
                    </a:cubicBezTo>
                    <a:cubicBezTo>
                      <a:pt x="275" y="755"/>
                      <a:pt x="275" y="755"/>
                      <a:pt x="275" y="755"/>
                    </a:cubicBezTo>
                    <a:cubicBezTo>
                      <a:pt x="282" y="755"/>
                      <a:pt x="282" y="755"/>
                      <a:pt x="282" y="755"/>
                    </a:cubicBezTo>
                    <a:cubicBezTo>
                      <a:pt x="282" y="748"/>
                      <a:pt x="282" y="748"/>
                      <a:pt x="282" y="748"/>
                    </a:cubicBezTo>
                    <a:moveTo>
                      <a:pt x="309" y="748"/>
                    </a:moveTo>
                    <a:cubicBezTo>
                      <a:pt x="302" y="748"/>
                      <a:pt x="302" y="748"/>
                      <a:pt x="302" y="748"/>
                    </a:cubicBezTo>
                    <a:cubicBezTo>
                      <a:pt x="302" y="755"/>
                      <a:pt x="302" y="755"/>
                      <a:pt x="302" y="755"/>
                    </a:cubicBezTo>
                    <a:cubicBezTo>
                      <a:pt x="309" y="755"/>
                      <a:pt x="309" y="755"/>
                      <a:pt x="309" y="755"/>
                    </a:cubicBezTo>
                    <a:cubicBezTo>
                      <a:pt x="309" y="748"/>
                      <a:pt x="309" y="748"/>
                      <a:pt x="309" y="748"/>
                    </a:cubicBezTo>
                    <a:moveTo>
                      <a:pt x="336" y="748"/>
                    </a:moveTo>
                    <a:cubicBezTo>
                      <a:pt x="329" y="748"/>
                      <a:pt x="329" y="748"/>
                      <a:pt x="329" y="748"/>
                    </a:cubicBezTo>
                    <a:cubicBezTo>
                      <a:pt x="329" y="755"/>
                      <a:pt x="329" y="755"/>
                      <a:pt x="329" y="755"/>
                    </a:cubicBezTo>
                    <a:cubicBezTo>
                      <a:pt x="336" y="755"/>
                      <a:pt x="336" y="755"/>
                      <a:pt x="336" y="755"/>
                    </a:cubicBezTo>
                    <a:cubicBezTo>
                      <a:pt x="336" y="748"/>
                      <a:pt x="336" y="748"/>
                      <a:pt x="336" y="748"/>
                    </a:cubicBezTo>
                    <a:moveTo>
                      <a:pt x="363" y="748"/>
                    </a:moveTo>
                    <a:cubicBezTo>
                      <a:pt x="356" y="748"/>
                      <a:pt x="356" y="748"/>
                      <a:pt x="356" y="748"/>
                    </a:cubicBezTo>
                    <a:cubicBezTo>
                      <a:pt x="356" y="755"/>
                      <a:pt x="356" y="755"/>
                      <a:pt x="356" y="755"/>
                    </a:cubicBezTo>
                    <a:cubicBezTo>
                      <a:pt x="363" y="755"/>
                      <a:pt x="363" y="755"/>
                      <a:pt x="363" y="755"/>
                    </a:cubicBezTo>
                    <a:cubicBezTo>
                      <a:pt x="363" y="748"/>
                      <a:pt x="363" y="748"/>
                      <a:pt x="363" y="748"/>
                    </a:cubicBezTo>
                    <a:moveTo>
                      <a:pt x="390" y="748"/>
                    </a:moveTo>
                    <a:cubicBezTo>
                      <a:pt x="383" y="748"/>
                      <a:pt x="383" y="748"/>
                      <a:pt x="383" y="748"/>
                    </a:cubicBezTo>
                    <a:cubicBezTo>
                      <a:pt x="383" y="755"/>
                      <a:pt x="383" y="755"/>
                      <a:pt x="383" y="755"/>
                    </a:cubicBezTo>
                    <a:cubicBezTo>
                      <a:pt x="390" y="755"/>
                      <a:pt x="390" y="755"/>
                      <a:pt x="390" y="755"/>
                    </a:cubicBezTo>
                    <a:cubicBezTo>
                      <a:pt x="390" y="748"/>
                      <a:pt x="390" y="748"/>
                      <a:pt x="390" y="748"/>
                    </a:cubicBezTo>
                    <a:moveTo>
                      <a:pt x="410" y="748"/>
                    </a:moveTo>
                    <a:cubicBezTo>
                      <a:pt x="410" y="755"/>
                      <a:pt x="410" y="755"/>
                      <a:pt x="410" y="755"/>
                    </a:cubicBezTo>
                    <a:cubicBezTo>
                      <a:pt x="412" y="755"/>
                      <a:pt x="414" y="755"/>
                      <a:pt x="416" y="755"/>
                    </a:cubicBezTo>
                    <a:cubicBezTo>
                      <a:pt x="417" y="749"/>
                      <a:pt x="417" y="749"/>
                      <a:pt x="417" y="749"/>
                    </a:cubicBezTo>
                    <a:cubicBezTo>
                      <a:pt x="415" y="748"/>
                      <a:pt x="412" y="748"/>
                      <a:pt x="410" y="748"/>
                    </a:cubicBezTo>
                    <a:moveTo>
                      <a:pt x="61" y="747"/>
                    </a:moveTo>
                    <a:cubicBezTo>
                      <a:pt x="60" y="754"/>
                      <a:pt x="60" y="754"/>
                      <a:pt x="60" y="754"/>
                    </a:cubicBezTo>
                    <a:cubicBezTo>
                      <a:pt x="62" y="755"/>
                      <a:pt x="65" y="755"/>
                      <a:pt x="67" y="755"/>
                    </a:cubicBezTo>
                    <a:cubicBezTo>
                      <a:pt x="67" y="748"/>
                      <a:pt x="67" y="748"/>
                      <a:pt x="67" y="748"/>
                    </a:cubicBezTo>
                    <a:cubicBezTo>
                      <a:pt x="65" y="748"/>
                      <a:pt x="63" y="748"/>
                      <a:pt x="61" y="747"/>
                    </a:cubicBezTo>
                    <a:moveTo>
                      <a:pt x="2445" y="747"/>
                    </a:moveTo>
                    <a:cubicBezTo>
                      <a:pt x="2439" y="747"/>
                      <a:pt x="2439" y="747"/>
                      <a:pt x="2439" y="747"/>
                    </a:cubicBezTo>
                    <a:cubicBezTo>
                      <a:pt x="2439" y="754"/>
                      <a:pt x="2439" y="754"/>
                      <a:pt x="2439" y="754"/>
                    </a:cubicBezTo>
                    <a:cubicBezTo>
                      <a:pt x="2445" y="754"/>
                      <a:pt x="2445" y="754"/>
                      <a:pt x="2445" y="754"/>
                    </a:cubicBezTo>
                    <a:cubicBezTo>
                      <a:pt x="2445" y="747"/>
                      <a:pt x="2445" y="747"/>
                      <a:pt x="2445" y="747"/>
                    </a:cubicBezTo>
                    <a:moveTo>
                      <a:pt x="37" y="738"/>
                    </a:moveTo>
                    <a:cubicBezTo>
                      <a:pt x="34" y="744"/>
                      <a:pt x="34" y="744"/>
                      <a:pt x="34" y="744"/>
                    </a:cubicBezTo>
                    <a:cubicBezTo>
                      <a:pt x="36" y="746"/>
                      <a:pt x="38" y="747"/>
                      <a:pt x="40" y="748"/>
                    </a:cubicBezTo>
                    <a:cubicBezTo>
                      <a:pt x="43" y="742"/>
                      <a:pt x="43" y="742"/>
                      <a:pt x="43" y="742"/>
                    </a:cubicBezTo>
                    <a:cubicBezTo>
                      <a:pt x="41" y="741"/>
                      <a:pt x="39" y="740"/>
                      <a:pt x="37" y="738"/>
                    </a:cubicBezTo>
                    <a:moveTo>
                      <a:pt x="19" y="721"/>
                    </a:moveTo>
                    <a:cubicBezTo>
                      <a:pt x="13" y="725"/>
                      <a:pt x="13" y="725"/>
                      <a:pt x="13" y="725"/>
                    </a:cubicBezTo>
                    <a:cubicBezTo>
                      <a:pt x="15" y="727"/>
                      <a:pt x="16" y="729"/>
                      <a:pt x="18" y="731"/>
                    </a:cubicBezTo>
                    <a:cubicBezTo>
                      <a:pt x="23" y="726"/>
                      <a:pt x="23" y="726"/>
                      <a:pt x="23" y="726"/>
                    </a:cubicBezTo>
                    <a:cubicBezTo>
                      <a:pt x="21" y="725"/>
                      <a:pt x="20" y="723"/>
                      <a:pt x="19" y="721"/>
                    </a:cubicBezTo>
                    <a:moveTo>
                      <a:pt x="2444" y="720"/>
                    </a:moveTo>
                    <a:cubicBezTo>
                      <a:pt x="2437" y="721"/>
                      <a:pt x="2437" y="721"/>
                      <a:pt x="2437" y="721"/>
                    </a:cubicBezTo>
                    <a:cubicBezTo>
                      <a:pt x="2438" y="723"/>
                      <a:pt x="2438" y="725"/>
                      <a:pt x="2438" y="727"/>
                    </a:cubicBezTo>
                    <a:cubicBezTo>
                      <a:pt x="2445" y="727"/>
                      <a:pt x="2445" y="727"/>
                      <a:pt x="2445" y="727"/>
                    </a:cubicBezTo>
                    <a:cubicBezTo>
                      <a:pt x="2445" y="724"/>
                      <a:pt x="2444" y="722"/>
                      <a:pt x="2444" y="720"/>
                    </a:cubicBezTo>
                    <a:moveTo>
                      <a:pt x="8" y="698"/>
                    </a:moveTo>
                    <a:cubicBezTo>
                      <a:pt x="2" y="700"/>
                      <a:pt x="2" y="700"/>
                      <a:pt x="2" y="700"/>
                    </a:cubicBezTo>
                    <a:cubicBezTo>
                      <a:pt x="2" y="702"/>
                      <a:pt x="3" y="704"/>
                      <a:pt x="4" y="706"/>
                    </a:cubicBezTo>
                    <a:cubicBezTo>
                      <a:pt x="10" y="704"/>
                      <a:pt x="10" y="704"/>
                      <a:pt x="10" y="704"/>
                    </a:cubicBezTo>
                    <a:cubicBezTo>
                      <a:pt x="9" y="702"/>
                      <a:pt x="9" y="700"/>
                      <a:pt x="8" y="698"/>
                    </a:cubicBezTo>
                    <a:moveTo>
                      <a:pt x="2433" y="694"/>
                    </a:moveTo>
                    <a:cubicBezTo>
                      <a:pt x="2427" y="698"/>
                      <a:pt x="2427" y="698"/>
                      <a:pt x="2427" y="698"/>
                    </a:cubicBezTo>
                    <a:cubicBezTo>
                      <a:pt x="2428" y="699"/>
                      <a:pt x="2429" y="701"/>
                      <a:pt x="2430" y="703"/>
                    </a:cubicBezTo>
                    <a:cubicBezTo>
                      <a:pt x="2436" y="700"/>
                      <a:pt x="2436" y="700"/>
                      <a:pt x="2436" y="700"/>
                    </a:cubicBezTo>
                    <a:cubicBezTo>
                      <a:pt x="2435" y="698"/>
                      <a:pt x="2434" y="696"/>
                      <a:pt x="2433" y="694"/>
                    </a:cubicBezTo>
                    <a:moveTo>
                      <a:pt x="2413" y="674"/>
                    </a:moveTo>
                    <a:cubicBezTo>
                      <a:pt x="2409" y="680"/>
                      <a:pt x="2409" y="680"/>
                      <a:pt x="2409" y="680"/>
                    </a:cubicBezTo>
                    <a:cubicBezTo>
                      <a:pt x="2411" y="681"/>
                      <a:pt x="2412" y="682"/>
                      <a:pt x="2414" y="684"/>
                    </a:cubicBezTo>
                    <a:cubicBezTo>
                      <a:pt x="2418" y="678"/>
                      <a:pt x="2418" y="678"/>
                      <a:pt x="2418" y="678"/>
                    </a:cubicBezTo>
                    <a:cubicBezTo>
                      <a:pt x="2416" y="677"/>
                      <a:pt x="2414" y="676"/>
                      <a:pt x="2413" y="674"/>
                    </a:cubicBezTo>
                    <a:moveTo>
                      <a:pt x="7" y="672"/>
                    </a:moveTo>
                    <a:cubicBezTo>
                      <a:pt x="0" y="672"/>
                      <a:pt x="0" y="672"/>
                      <a:pt x="0" y="672"/>
                    </a:cubicBezTo>
                    <a:cubicBezTo>
                      <a:pt x="0" y="679"/>
                      <a:pt x="0" y="679"/>
                      <a:pt x="0" y="679"/>
                    </a:cubicBezTo>
                    <a:cubicBezTo>
                      <a:pt x="7" y="679"/>
                      <a:pt x="7" y="679"/>
                      <a:pt x="7" y="679"/>
                    </a:cubicBezTo>
                    <a:cubicBezTo>
                      <a:pt x="7" y="672"/>
                      <a:pt x="7" y="672"/>
                      <a:pt x="7" y="672"/>
                    </a:cubicBezTo>
                    <a:moveTo>
                      <a:pt x="2386" y="664"/>
                    </a:moveTo>
                    <a:cubicBezTo>
                      <a:pt x="2385" y="671"/>
                      <a:pt x="2385" y="671"/>
                      <a:pt x="2385" y="671"/>
                    </a:cubicBezTo>
                    <a:cubicBezTo>
                      <a:pt x="2387" y="671"/>
                      <a:pt x="2389" y="672"/>
                      <a:pt x="2392" y="672"/>
                    </a:cubicBezTo>
                    <a:cubicBezTo>
                      <a:pt x="2393" y="666"/>
                      <a:pt x="2393" y="666"/>
                      <a:pt x="2393" y="666"/>
                    </a:cubicBezTo>
                    <a:cubicBezTo>
                      <a:pt x="2391" y="665"/>
                      <a:pt x="2389" y="664"/>
                      <a:pt x="2386" y="664"/>
                    </a:cubicBezTo>
                    <a:moveTo>
                      <a:pt x="538" y="663"/>
                    </a:moveTo>
                    <a:cubicBezTo>
                      <a:pt x="534" y="663"/>
                      <a:pt x="534" y="663"/>
                      <a:pt x="534" y="663"/>
                    </a:cubicBezTo>
                    <a:cubicBezTo>
                      <a:pt x="534" y="664"/>
                      <a:pt x="534" y="664"/>
                      <a:pt x="534" y="665"/>
                    </a:cubicBezTo>
                    <a:cubicBezTo>
                      <a:pt x="534" y="670"/>
                      <a:pt x="534" y="670"/>
                      <a:pt x="534" y="670"/>
                    </a:cubicBezTo>
                    <a:cubicBezTo>
                      <a:pt x="538" y="670"/>
                      <a:pt x="538" y="670"/>
                      <a:pt x="538" y="670"/>
                    </a:cubicBezTo>
                    <a:cubicBezTo>
                      <a:pt x="538" y="663"/>
                      <a:pt x="538" y="663"/>
                      <a:pt x="538" y="663"/>
                    </a:cubicBezTo>
                    <a:moveTo>
                      <a:pt x="564" y="663"/>
                    </a:moveTo>
                    <a:cubicBezTo>
                      <a:pt x="558" y="663"/>
                      <a:pt x="558" y="663"/>
                      <a:pt x="558" y="663"/>
                    </a:cubicBezTo>
                    <a:cubicBezTo>
                      <a:pt x="558" y="670"/>
                      <a:pt x="558" y="670"/>
                      <a:pt x="558" y="670"/>
                    </a:cubicBezTo>
                    <a:cubicBezTo>
                      <a:pt x="564" y="670"/>
                      <a:pt x="564" y="670"/>
                      <a:pt x="564" y="670"/>
                    </a:cubicBezTo>
                    <a:cubicBezTo>
                      <a:pt x="564" y="663"/>
                      <a:pt x="564" y="663"/>
                      <a:pt x="564" y="663"/>
                    </a:cubicBezTo>
                    <a:moveTo>
                      <a:pt x="591" y="663"/>
                    </a:moveTo>
                    <a:cubicBezTo>
                      <a:pt x="585" y="663"/>
                      <a:pt x="585" y="663"/>
                      <a:pt x="585" y="663"/>
                    </a:cubicBezTo>
                    <a:cubicBezTo>
                      <a:pt x="585" y="670"/>
                      <a:pt x="585" y="670"/>
                      <a:pt x="585" y="670"/>
                    </a:cubicBezTo>
                    <a:cubicBezTo>
                      <a:pt x="591" y="670"/>
                      <a:pt x="591" y="670"/>
                      <a:pt x="591" y="670"/>
                    </a:cubicBezTo>
                    <a:cubicBezTo>
                      <a:pt x="591" y="664"/>
                      <a:pt x="591" y="664"/>
                      <a:pt x="591" y="664"/>
                    </a:cubicBezTo>
                    <a:cubicBezTo>
                      <a:pt x="591" y="664"/>
                      <a:pt x="591" y="663"/>
                      <a:pt x="591" y="663"/>
                    </a:cubicBezTo>
                    <a:moveTo>
                      <a:pt x="616" y="663"/>
                    </a:moveTo>
                    <a:cubicBezTo>
                      <a:pt x="614" y="663"/>
                      <a:pt x="614" y="663"/>
                      <a:pt x="614" y="663"/>
                    </a:cubicBezTo>
                    <a:cubicBezTo>
                      <a:pt x="612" y="665"/>
                      <a:pt x="612" y="665"/>
                      <a:pt x="612" y="665"/>
                    </a:cubicBezTo>
                    <a:cubicBezTo>
                      <a:pt x="611" y="665"/>
                      <a:pt x="611" y="665"/>
                      <a:pt x="611" y="665"/>
                    </a:cubicBezTo>
                    <a:cubicBezTo>
                      <a:pt x="611" y="670"/>
                      <a:pt x="611" y="670"/>
                      <a:pt x="611" y="670"/>
                    </a:cubicBezTo>
                    <a:cubicBezTo>
                      <a:pt x="616" y="670"/>
                      <a:pt x="616" y="670"/>
                      <a:pt x="616" y="670"/>
                    </a:cubicBezTo>
                    <a:cubicBezTo>
                      <a:pt x="616" y="663"/>
                      <a:pt x="616" y="663"/>
                      <a:pt x="616" y="663"/>
                    </a:cubicBezTo>
                    <a:moveTo>
                      <a:pt x="641" y="663"/>
                    </a:moveTo>
                    <a:cubicBezTo>
                      <a:pt x="639" y="663"/>
                      <a:pt x="639" y="663"/>
                      <a:pt x="639" y="663"/>
                    </a:cubicBezTo>
                    <a:cubicBezTo>
                      <a:pt x="638" y="664"/>
                      <a:pt x="638" y="664"/>
                      <a:pt x="638" y="664"/>
                    </a:cubicBezTo>
                    <a:cubicBezTo>
                      <a:pt x="638" y="670"/>
                      <a:pt x="638" y="670"/>
                      <a:pt x="638" y="670"/>
                    </a:cubicBezTo>
                    <a:cubicBezTo>
                      <a:pt x="641" y="670"/>
                      <a:pt x="641" y="670"/>
                      <a:pt x="641" y="670"/>
                    </a:cubicBezTo>
                    <a:cubicBezTo>
                      <a:pt x="641" y="663"/>
                      <a:pt x="641" y="663"/>
                      <a:pt x="641" y="663"/>
                    </a:cubicBezTo>
                    <a:moveTo>
                      <a:pt x="645" y="663"/>
                    </a:moveTo>
                    <a:cubicBezTo>
                      <a:pt x="645" y="663"/>
                      <a:pt x="645" y="663"/>
                      <a:pt x="645" y="663"/>
                    </a:cubicBezTo>
                    <a:cubicBezTo>
                      <a:pt x="645" y="670"/>
                      <a:pt x="645" y="670"/>
                      <a:pt x="645" y="670"/>
                    </a:cubicBezTo>
                    <a:cubicBezTo>
                      <a:pt x="645" y="670"/>
                      <a:pt x="645" y="670"/>
                      <a:pt x="645" y="670"/>
                    </a:cubicBezTo>
                    <a:cubicBezTo>
                      <a:pt x="645" y="663"/>
                      <a:pt x="645" y="663"/>
                      <a:pt x="645" y="663"/>
                    </a:cubicBezTo>
                    <a:moveTo>
                      <a:pt x="672" y="663"/>
                    </a:moveTo>
                    <a:cubicBezTo>
                      <a:pt x="665" y="663"/>
                      <a:pt x="665" y="663"/>
                      <a:pt x="665" y="663"/>
                    </a:cubicBezTo>
                    <a:cubicBezTo>
                      <a:pt x="665" y="670"/>
                      <a:pt x="665" y="670"/>
                      <a:pt x="665" y="670"/>
                    </a:cubicBezTo>
                    <a:cubicBezTo>
                      <a:pt x="672" y="670"/>
                      <a:pt x="672" y="670"/>
                      <a:pt x="672" y="670"/>
                    </a:cubicBezTo>
                    <a:cubicBezTo>
                      <a:pt x="672" y="663"/>
                      <a:pt x="672" y="663"/>
                      <a:pt x="672" y="663"/>
                    </a:cubicBezTo>
                    <a:moveTo>
                      <a:pt x="696" y="663"/>
                    </a:moveTo>
                    <a:cubicBezTo>
                      <a:pt x="692" y="663"/>
                      <a:pt x="692" y="663"/>
                      <a:pt x="692" y="663"/>
                    </a:cubicBezTo>
                    <a:cubicBezTo>
                      <a:pt x="692" y="670"/>
                      <a:pt x="692" y="670"/>
                      <a:pt x="692" y="670"/>
                    </a:cubicBezTo>
                    <a:cubicBezTo>
                      <a:pt x="699" y="670"/>
                      <a:pt x="699" y="670"/>
                      <a:pt x="699" y="670"/>
                    </a:cubicBezTo>
                    <a:cubicBezTo>
                      <a:pt x="699" y="665"/>
                      <a:pt x="699" y="665"/>
                      <a:pt x="699" y="665"/>
                    </a:cubicBezTo>
                    <a:cubicBezTo>
                      <a:pt x="694" y="665"/>
                      <a:pt x="694" y="665"/>
                      <a:pt x="694" y="665"/>
                    </a:cubicBezTo>
                    <a:cubicBezTo>
                      <a:pt x="696" y="663"/>
                      <a:pt x="696" y="663"/>
                      <a:pt x="696" y="663"/>
                    </a:cubicBezTo>
                    <a:moveTo>
                      <a:pt x="722" y="663"/>
                    </a:moveTo>
                    <a:cubicBezTo>
                      <a:pt x="719" y="663"/>
                      <a:pt x="719" y="663"/>
                      <a:pt x="719" y="663"/>
                    </a:cubicBezTo>
                    <a:cubicBezTo>
                      <a:pt x="719" y="670"/>
                      <a:pt x="719" y="670"/>
                      <a:pt x="719" y="670"/>
                    </a:cubicBezTo>
                    <a:cubicBezTo>
                      <a:pt x="722" y="670"/>
                      <a:pt x="722" y="670"/>
                      <a:pt x="722" y="670"/>
                    </a:cubicBezTo>
                    <a:cubicBezTo>
                      <a:pt x="722" y="665"/>
                      <a:pt x="722" y="665"/>
                      <a:pt x="722" y="665"/>
                    </a:cubicBezTo>
                    <a:cubicBezTo>
                      <a:pt x="722" y="664"/>
                      <a:pt x="722" y="664"/>
                      <a:pt x="722" y="663"/>
                    </a:cubicBezTo>
                    <a:moveTo>
                      <a:pt x="726" y="663"/>
                    </a:moveTo>
                    <a:cubicBezTo>
                      <a:pt x="726" y="663"/>
                      <a:pt x="726" y="663"/>
                      <a:pt x="726" y="663"/>
                    </a:cubicBezTo>
                    <a:cubicBezTo>
                      <a:pt x="725" y="664"/>
                      <a:pt x="725" y="664"/>
                      <a:pt x="725" y="665"/>
                    </a:cubicBezTo>
                    <a:cubicBezTo>
                      <a:pt x="725" y="670"/>
                      <a:pt x="725" y="670"/>
                      <a:pt x="725" y="670"/>
                    </a:cubicBezTo>
                    <a:cubicBezTo>
                      <a:pt x="726" y="670"/>
                      <a:pt x="726" y="670"/>
                      <a:pt x="726" y="670"/>
                    </a:cubicBezTo>
                    <a:cubicBezTo>
                      <a:pt x="726" y="663"/>
                      <a:pt x="726" y="663"/>
                      <a:pt x="726" y="663"/>
                    </a:cubicBezTo>
                    <a:moveTo>
                      <a:pt x="753" y="663"/>
                    </a:moveTo>
                    <a:cubicBezTo>
                      <a:pt x="747" y="663"/>
                      <a:pt x="747" y="663"/>
                      <a:pt x="747" y="663"/>
                    </a:cubicBezTo>
                    <a:cubicBezTo>
                      <a:pt x="747" y="664"/>
                      <a:pt x="747" y="664"/>
                      <a:pt x="747" y="665"/>
                    </a:cubicBezTo>
                    <a:cubicBezTo>
                      <a:pt x="747" y="670"/>
                      <a:pt x="747" y="670"/>
                      <a:pt x="747" y="670"/>
                    </a:cubicBezTo>
                    <a:cubicBezTo>
                      <a:pt x="753" y="670"/>
                      <a:pt x="753" y="670"/>
                      <a:pt x="753" y="670"/>
                    </a:cubicBezTo>
                    <a:cubicBezTo>
                      <a:pt x="753" y="663"/>
                      <a:pt x="753" y="663"/>
                      <a:pt x="753" y="663"/>
                    </a:cubicBezTo>
                    <a:moveTo>
                      <a:pt x="780" y="663"/>
                    </a:moveTo>
                    <a:cubicBezTo>
                      <a:pt x="773" y="663"/>
                      <a:pt x="773" y="663"/>
                      <a:pt x="773" y="663"/>
                    </a:cubicBezTo>
                    <a:cubicBezTo>
                      <a:pt x="773" y="670"/>
                      <a:pt x="773" y="670"/>
                      <a:pt x="773" y="670"/>
                    </a:cubicBezTo>
                    <a:cubicBezTo>
                      <a:pt x="780" y="670"/>
                      <a:pt x="780" y="670"/>
                      <a:pt x="780" y="670"/>
                    </a:cubicBezTo>
                    <a:cubicBezTo>
                      <a:pt x="780" y="663"/>
                      <a:pt x="780" y="663"/>
                      <a:pt x="780" y="663"/>
                    </a:cubicBezTo>
                    <a:moveTo>
                      <a:pt x="806" y="663"/>
                    </a:moveTo>
                    <a:cubicBezTo>
                      <a:pt x="800" y="663"/>
                      <a:pt x="800" y="663"/>
                      <a:pt x="800" y="663"/>
                    </a:cubicBezTo>
                    <a:cubicBezTo>
                      <a:pt x="800" y="670"/>
                      <a:pt x="800" y="670"/>
                      <a:pt x="800" y="670"/>
                    </a:cubicBezTo>
                    <a:cubicBezTo>
                      <a:pt x="806" y="670"/>
                      <a:pt x="806" y="670"/>
                      <a:pt x="806" y="670"/>
                    </a:cubicBezTo>
                    <a:cubicBezTo>
                      <a:pt x="806" y="663"/>
                      <a:pt x="806" y="663"/>
                      <a:pt x="806" y="663"/>
                    </a:cubicBezTo>
                    <a:moveTo>
                      <a:pt x="833" y="663"/>
                    </a:moveTo>
                    <a:cubicBezTo>
                      <a:pt x="827" y="663"/>
                      <a:pt x="827" y="663"/>
                      <a:pt x="827" y="663"/>
                    </a:cubicBezTo>
                    <a:cubicBezTo>
                      <a:pt x="827" y="670"/>
                      <a:pt x="827" y="670"/>
                      <a:pt x="827" y="670"/>
                    </a:cubicBezTo>
                    <a:cubicBezTo>
                      <a:pt x="833" y="670"/>
                      <a:pt x="833" y="670"/>
                      <a:pt x="833" y="670"/>
                    </a:cubicBezTo>
                    <a:cubicBezTo>
                      <a:pt x="833" y="663"/>
                      <a:pt x="833" y="663"/>
                      <a:pt x="833" y="663"/>
                    </a:cubicBezTo>
                    <a:moveTo>
                      <a:pt x="860" y="663"/>
                    </a:moveTo>
                    <a:cubicBezTo>
                      <a:pt x="853" y="663"/>
                      <a:pt x="853" y="663"/>
                      <a:pt x="853" y="663"/>
                    </a:cubicBezTo>
                    <a:cubicBezTo>
                      <a:pt x="853" y="670"/>
                      <a:pt x="853" y="670"/>
                      <a:pt x="853" y="670"/>
                    </a:cubicBezTo>
                    <a:cubicBezTo>
                      <a:pt x="860" y="670"/>
                      <a:pt x="860" y="670"/>
                      <a:pt x="860" y="670"/>
                    </a:cubicBezTo>
                    <a:cubicBezTo>
                      <a:pt x="860" y="663"/>
                      <a:pt x="860" y="663"/>
                      <a:pt x="860" y="663"/>
                    </a:cubicBezTo>
                    <a:moveTo>
                      <a:pt x="887" y="663"/>
                    </a:moveTo>
                    <a:cubicBezTo>
                      <a:pt x="880" y="663"/>
                      <a:pt x="880" y="663"/>
                      <a:pt x="880" y="663"/>
                    </a:cubicBezTo>
                    <a:cubicBezTo>
                      <a:pt x="880" y="670"/>
                      <a:pt x="880" y="670"/>
                      <a:pt x="880" y="670"/>
                    </a:cubicBezTo>
                    <a:cubicBezTo>
                      <a:pt x="887" y="670"/>
                      <a:pt x="887" y="670"/>
                      <a:pt x="887" y="670"/>
                    </a:cubicBezTo>
                    <a:cubicBezTo>
                      <a:pt x="887" y="663"/>
                      <a:pt x="887" y="663"/>
                      <a:pt x="887" y="663"/>
                    </a:cubicBezTo>
                    <a:moveTo>
                      <a:pt x="914" y="663"/>
                    </a:moveTo>
                    <a:cubicBezTo>
                      <a:pt x="907" y="663"/>
                      <a:pt x="907" y="663"/>
                      <a:pt x="907" y="663"/>
                    </a:cubicBezTo>
                    <a:cubicBezTo>
                      <a:pt x="907" y="670"/>
                      <a:pt x="907" y="670"/>
                      <a:pt x="907" y="670"/>
                    </a:cubicBezTo>
                    <a:cubicBezTo>
                      <a:pt x="914" y="670"/>
                      <a:pt x="914" y="670"/>
                      <a:pt x="914" y="670"/>
                    </a:cubicBezTo>
                    <a:cubicBezTo>
                      <a:pt x="914" y="663"/>
                      <a:pt x="914" y="663"/>
                      <a:pt x="914" y="663"/>
                    </a:cubicBezTo>
                    <a:moveTo>
                      <a:pt x="941" y="663"/>
                    </a:moveTo>
                    <a:cubicBezTo>
                      <a:pt x="934" y="663"/>
                      <a:pt x="934" y="663"/>
                      <a:pt x="934" y="663"/>
                    </a:cubicBezTo>
                    <a:cubicBezTo>
                      <a:pt x="934" y="670"/>
                      <a:pt x="934" y="670"/>
                      <a:pt x="934" y="670"/>
                    </a:cubicBezTo>
                    <a:cubicBezTo>
                      <a:pt x="941" y="670"/>
                      <a:pt x="941" y="670"/>
                      <a:pt x="941" y="670"/>
                    </a:cubicBezTo>
                    <a:cubicBezTo>
                      <a:pt x="941" y="663"/>
                      <a:pt x="941" y="663"/>
                      <a:pt x="941" y="663"/>
                    </a:cubicBezTo>
                    <a:moveTo>
                      <a:pt x="968" y="663"/>
                    </a:moveTo>
                    <a:cubicBezTo>
                      <a:pt x="961" y="663"/>
                      <a:pt x="961" y="663"/>
                      <a:pt x="961" y="663"/>
                    </a:cubicBezTo>
                    <a:cubicBezTo>
                      <a:pt x="961" y="670"/>
                      <a:pt x="961" y="670"/>
                      <a:pt x="961" y="670"/>
                    </a:cubicBezTo>
                    <a:cubicBezTo>
                      <a:pt x="968" y="670"/>
                      <a:pt x="968" y="670"/>
                      <a:pt x="968" y="670"/>
                    </a:cubicBezTo>
                    <a:cubicBezTo>
                      <a:pt x="968" y="663"/>
                      <a:pt x="968" y="663"/>
                      <a:pt x="968" y="663"/>
                    </a:cubicBezTo>
                    <a:moveTo>
                      <a:pt x="995" y="663"/>
                    </a:moveTo>
                    <a:cubicBezTo>
                      <a:pt x="988" y="663"/>
                      <a:pt x="988" y="663"/>
                      <a:pt x="988" y="663"/>
                    </a:cubicBezTo>
                    <a:cubicBezTo>
                      <a:pt x="988" y="670"/>
                      <a:pt x="988" y="670"/>
                      <a:pt x="988" y="670"/>
                    </a:cubicBezTo>
                    <a:cubicBezTo>
                      <a:pt x="995" y="670"/>
                      <a:pt x="995" y="670"/>
                      <a:pt x="995" y="670"/>
                    </a:cubicBezTo>
                    <a:cubicBezTo>
                      <a:pt x="995" y="663"/>
                      <a:pt x="995" y="663"/>
                      <a:pt x="995" y="663"/>
                    </a:cubicBezTo>
                    <a:moveTo>
                      <a:pt x="1022" y="663"/>
                    </a:moveTo>
                    <a:cubicBezTo>
                      <a:pt x="1015" y="663"/>
                      <a:pt x="1015" y="663"/>
                      <a:pt x="1015" y="663"/>
                    </a:cubicBezTo>
                    <a:cubicBezTo>
                      <a:pt x="1015" y="670"/>
                      <a:pt x="1015" y="670"/>
                      <a:pt x="1015" y="670"/>
                    </a:cubicBezTo>
                    <a:cubicBezTo>
                      <a:pt x="1022" y="670"/>
                      <a:pt x="1022" y="670"/>
                      <a:pt x="1022" y="670"/>
                    </a:cubicBezTo>
                    <a:cubicBezTo>
                      <a:pt x="1022" y="663"/>
                      <a:pt x="1022" y="663"/>
                      <a:pt x="1022" y="663"/>
                    </a:cubicBezTo>
                    <a:moveTo>
                      <a:pt x="1048" y="663"/>
                    </a:moveTo>
                    <a:cubicBezTo>
                      <a:pt x="1042" y="663"/>
                      <a:pt x="1042" y="663"/>
                      <a:pt x="1042" y="663"/>
                    </a:cubicBezTo>
                    <a:cubicBezTo>
                      <a:pt x="1042" y="670"/>
                      <a:pt x="1042" y="670"/>
                      <a:pt x="1042" y="670"/>
                    </a:cubicBezTo>
                    <a:cubicBezTo>
                      <a:pt x="1048" y="670"/>
                      <a:pt x="1048" y="670"/>
                      <a:pt x="1048" y="670"/>
                    </a:cubicBezTo>
                    <a:cubicBezTo>
                      <a:pt x="1048" y="663"/>
                      <a:pt x="1048" y="663"/>
                      <a:pt x="1048" y="663"/>
                    </a:cubicBezTo>
                    <a:moveTo>
                      <a:pt x="1075" y="663"/>
                    </a:moveTo>
                    <a:cubicBezTo>
                      <a:pt x="1069" y="663"/>
                      <a:pt x="1069" y="663"/>
                      <a:pt x="1069" y="663"/>
                    </a:cubicBezTo>
                    <a:cubicBezTo>
                      <a:pt x="1069" y="670"/>
                      <a:pt x="1069" y="670"/>
                      <a:pt x="1069" y="670"/>
                    </a:cubicBezTo>
                    <a:cubicBezTo>
                      <a:pt x="1075" y="670"/>
                      <a:pt x="1075" y="670"/>
                      <a:pt x="1075" y="670"/>
                    </a:cubicBezTo>
                    <a:cubicBezTo>
                      <a:pt x="1075" y="663"/>
                      <a:pt x="1075" y="663"/>
                      <a:pt x="1075" y="663"/>
                    </a:cubicBezTo>
                    <a:moveTo>
                      <a:pt x="1102" y="663"/>
                    </a:moveTo>
                    <a:cubicBezTo>
                      <a:pt x="1095" y="663"/>
                      <a:pt x="1095" y="663"/>
                      <a:pt x="1095" y="663"/>
                    </a:cubicBezTo>
                    <a:cubicBezTo>
                      <a:pt x="1095" y="670"/>
                      <a:pt x="1095" y="670"/>
                      <a:pt x="1095" y="670"/>
                    </a:cubicBezTo>
                    <a:cubicBezTo>
                      <a:pt x="1102" y="670"/>
                      <a:pt x="1102" y="670"/>
                      <a:pt x="1102" y="670"/>
                    </a:cubicBezTo>
                    <a:cubicBezTo>
                      <a:pt x="1102" y="663"/>
                      <a:pt x="1102" y="663"/>
                      <a:pt x="1102" y="663"/>
                    </a:cubicBezTo>
                    <a:moveTo>
                      <a:pt x="1129" y="663"/>
                    </a:moveTo>
                    <a:cubicBezTo>
                      <a:pt x="1122" y="663"/>
                      <a:pt x="1122" y="663"/>
                      <a:pt x="1122" y="663"/>
                    </a:cubicBezTo>
                    <a:cubicBezTo>
                      <a:pt x="1122" y="670"/>
                      <a:pt x="1122" y="670"/>
                      <a:pt x="1122" y="670"/>
                    </a:cubicBezTo>
                    <a:cubicBezTo>
                      <a:pt x="1129" y="670"/>
                      <a:pt x="1129" y="670"/>
                      <a:pt x="1129" y="670"/>
                    </a:cubicBezTo>
                    <a:cubicBezTo>
                      <a:pt x="1129" y="663"/>
                      <a:pt x="1129" y="663"/>
                      <a:pt x="1129" y="663"/>
                    </a:cubicBezTo>
                    <a:moveTo>
                      <a:pt x="1156" y="663"/>
                    </a:moveTo>
                    <a:cubicBezTo>
                      <a:pt x="1149" y="663"/>
                      <a:pt x="1149" y="663"/>
                      <a:pt x="1149" y="663"/>
                    </a:cubicBezTo>
                    <a:cubicBezTo>
                      <a:pt x="1149" y="670"/>
                      <a:pt x="1149" y="670"/>
                      <a:pt x="1149" y="670"/>
                    </a:cubicBezTo>
                    <a:cubicBezTo>
                      <a:pt x="1156" y="670"/>
                      <a:pt x="1156" y="670"/>
                      <a:pt x="1156" y="670"/>
                    </a:cubicBezTo>
                    <a:cubicBezTo>
                      <a:pt x="1156" y="663"/>
                      <a:pt x="1156" y="663"/>
                      <a:pt x="1156" y="663"/>
                    </a:cubicBezTo>
                    <a:moveTo>
                      <a:pt x="1183" y="663"/>
                    </a:moveTo>
                    <a:cubicBezTo>
                      <a:pt x="1176" y="663"/>
                      <a:pt x="1176" y="663"/>
                      <a:pt x="1176" y="663"/>
                    </a:cubicBezTo>
                    <a:cubicBezTo>
                      <a:pt x="1176" y="670"/>
                      <a:pt x="1176" y="670"/>
                      <a:pt x="1176" y="670"/>
                    </a:cubicBezTo>
                    <a:cubicBezTo>
                      <a:pt x="1183" y="670"/>
                      <a:pt x="1183" y="670"/>
                      <a:pt x="1183" y="670"/>
                    </a:cubicBezTo>
                    <a:cubicBezTo>
                      <a:pt x="1183" y="663"/>
                      <a:pt x="1183" y="663"/>
                      <a:pt x="1183" y="663"/>
                    </a:cubicBezTo>
                    <a:moveTo>
                      <a:pt x="1210" y="663"/>
                    </a:moveTo>
                    <a:cubicBezTo>
                      <a:pt x="1203" y="663"/>
                      <a:pt x="1203" y="663"/>
                      <a:pt x="1203" y="663"/>
                    </a:cubicBezTo>
                    <a:cubicBezTo>
                      <a:pt x="1203" y="670"/>
                      <a:pt x="1203" y="670"/>
                      <a:pt x="1203" y="670"/>
                    </a:cubicBezTo>
                    <a:cubicBezTo>
                      <a:pt x="1210" y="670"/>
                      <a:pt x="1210" y="670"/>
                      <a:pt x="1210" y="670"/>
                    </a:cubicBezTo>
                    <a:cubicBezTo>
                      <a:pt x="1210" y="663"/>
                      <a:pt x="1210" y="663"/>
                      <a:pt x="1210" y="663"/>
                    </a:cubicBezTo>
                    <a:moveTo>
                      <a:pt x="1237" y="663"/>
                    </a:moveTo>
                    <a:cubicBezTo>
                      <a:pt x="1230" y="663"/>
                      <a:pt x="1230" y="663"/>
                      <a:pt x="1230" y="663"/>
                    </a:cubicBezTo>
                    <a:cubicBezTo>
                      <a:pt x="1230" y="670"/>
                      <a:pt x="1230" y="670"/>
                      <a:pt x="1230" y="670"/>
                    </a:cubicBezTo>
                    <a:cubicBezTo>
                      <a:pt x="1237" y="670"/>
                      <a:pt x="1237" y="670"/>
                      <a:pt x="1237" y="670"/>
                    </a:cubicBezTo>
                    <a:cubicBezTo>
                      <a:pt x="1237" y="663"/>
                      <a:pt x="1237" y="663"/>
                      <a:pt x="1237" y="663"/>
                    </a:cubicBezTo>
                    <a:moveTo>
                      <a:pt x="1264" y="663"/>
                    </a:moveTo>
                    <a:cubicBezTo>
                      <a:pt x="1257" y="663"/>
                      <a:pt x="1257" y="663"/>
                      <a:pt x="1257" y="663"/>
                    </a:cubicBezTo>
                    <a:cubicBezTo>
                      <a:pt x="1257" y="670"/>
                      <a:pt x="1257" y="670"/>
                      <a:pt x="1257" y="670"/>
                    </a:cubicBezTo>
                    <a:cubicBezTo>
                      <a:pt x="1264" y="670"/>
                      <a:pt x="1264" y="670"/>
                      <a:pt x="1264" y="670"/>
                    </a:cubicBezTo>
                    <a:cubicBezTo>
                      <a:pt x="1264" y="663"/>
                      <a:pt x="1264" y="663"/>
                      <a:pt x="1264" y="663"/>
                    </a:cubicBezTo>
                    <a:moveTo>
                      <a:pt x="1290" y="663"/>
                    </a:moveTo>
                    <a:cubicBezTo>
                      <a:pt x="1284" y="663"/>
                      <a:pt x="1284" y="663"/>
                      <a:pt x="1284" y="663"/>
                    </a:cubicBezTo>
                    <a:cubicBezTo>
                      <a:pt x="1284" y="670"/>
                      <a:pt x="1284" y="670"/>
                      <a:pt x="1284" y="670"/>
                    </a:cubicBezTo>
                    <a:cubicBezTo>
                      <a:pt x="1290" y="670"/>
                      <a:pt x="1290" y="670"/>
                      <a:pt x="1290" y="670"/>
                    </a:cubicBezTo>
                    <a:cubicBezTo>
                      <a:pt x="1290" y="663"/>
                      <a:pt x="1290" y="663"/>
                      <a:pt x="1290" y="663"/>
                    </a:cubicBezTo>
                    <a:moveTo>
                      <a:pt x="1317" y="663"/>
                    </a:moveTo>
                    <a:cubicBezTo>
                      <a:pt x="1310" y="663"/>
                      <a:pt x="1310" y="663"/>
                      <a:pt x="1310" y="663"/>
                    </a:cubicBezTo>
                    <a:cubicBezTo>
                      <a:pt x="1310" y="670"/>
                      <a:pt x="1310" y="670"/>
                      <a:pt x="1310" y="670"/>
                    </a:cubicBezTo>
                    <a:cubicBezTo>
                      <a:pt x="1317" y="670"/>
                      <a:pt x="1317" y="670"/>
                      <a:pt x="1317" y="670"/>
                    </a:cubicBezTo>
                    <a:cubicBezTo>
                      <a:pt x="1317" y="663"/>
                      <a:pt x="1317" y="663"/>
                      <a:pt x="1317" y="663"/>
                    </a:cubicBezTo>
                    <a:moveTo>
                      <a:pt x="1344" y="663"/>
                    </a:moveTo>
                    <a:cubicBezTo>
                      <a:pt x="1337" y="663"/>
                      <a:pt x="1337" y="663"/>
                      <a:pt x="1337" y="663"/>
                    </a:cubicBezTo>
                    <a:cubicBezTo>
                      <a:pt x="1337" y="670"/>
                      <a:pt x="1337" y="670"/>
                      <a:pt x="1337" y="670"/>
                    </a:cubicBezTo>
                    <a:cubicBezTo>
                      <a:pt x="1344" y="670"/>
                      <a:pt x="1344" y="670"/>
                      <a:pt x="1344" y="670"/>
                    </a:cubicBezTo>
                    <a:cubicBezTo>
                      <a:pt x="1344" y="663"/>
                      <a:pt x="1344" y="663"/>
                      <a:pt x="1344" y="663"/>
                    </a:cubicBezTo>
                    <a:moveTo>
                      <a:pt x="1371" y="663"/>
                    </a:moveTo>
                    <a:cubicBezTo>
                      <a:pt x="1364" y="663"/>
                      <a:pt x="1364" y="663"/>
                      <a:pt x="1364" y="663"/>
                    </a:cubicBezTo>
                    <a:cubicBezTo>
                      <a:pt x="1364" y="670"/>
                      <a:pt x="1364" y="670"/>
                      <a:pt x="1364" y="670"/>
                    </a:cubicBezTo>
                    <a:cubicBezTo>
                      <a:pt x="1371" y="670"/>
                      <a:pt x="1371" y="670"/>
                      <a:pt x="1371" y="670"/>
                    </a:cubicBezTo>
                    <a:cubicBezTo>
                      <a:pt x="1371" y="663"/>
                      <a:pt x="1371" y="663"/>
                      <a:pt x="1371" y="663"/>
                    </a:cubicBezTo>
                    <a:moveTo>
                      <a:pt x="1398" y="663"/>
                    </a:moveTo>
                    <a:cubicBezTo>
                      <a:pt x="1391" y="663"/>
                      <a:pt x="1391" y="663"/>
                      <a:pt x="1391" y="663"/>
                    </a:cubicBezTo>
                    <a:cubicBezTo>
                      <a:pt x="1391" y="670"/>
                      <a:pt x="1391" y="670"/>
                      <a:pt x="1391" y="670"/>
                    </a:cubicBezTo>
                    <a:cubicBezTo>
                      <a:pt x="1398" y="670"/>
                      <a:pt x="1398" y="670"/>
                      <a:pt x="1398" y="670"/>
                    </a:cubicBezTo>
                    <a:cubicBezTo>
                      <a:pt x="1398" y="663"/>
                      <a:pt x="1398" y="663"/>
                      <a:pt x="1398" y="663"/>
                    </a:cubicBezTo>
                    <a:moveTo>
                      <a:pt x="1425" y="663"/>
                    </a:moveTo>
                    <a:cubicBezTo>
                      <a:pt x="1418" y="663"/>
                      <a:pt x="1418" y="663"/>
                      <a:pt x="1418" y="663"/>
                    </a:cubicBezTo>
                    <a:cubicBezTo>
                      <a:pt x="1418" y="670"/>
                      <a:pt x="1418" y="670"/>
                      <a:pt x="1418" y="670"/>
                    </a:cubicBezTo>
                    <a:cubicBezTo>
                      <a:pt x="1425" y="670"/>
                      <a:pt x="1425" y="670"/>
                      <a:pt x="1425" y="670"/>
                    </a:cubicBezTo>
                    <a:cubicBezTo>
                      <a:pt x="1425" y="663"/>
                      <a:pt x="1425" y="663"/>
                      <a:pt x="1425" y="663"/>
                    </a:cubicBezTo>
                    <a:moveTo>
                      <a:pt x="1452" y="663"/>
                    </a:moveTo>
                    <a:cubicBezTo>
                      <a:pt x="1445" y="663"/>
                      <a:pt x="1445" y="663"/>
                      <a:pt x="1445" y="663"/>
                    </a:cubicBezTo>
                    <a:cubicBezTo>
                      <a:pt x="1445" y="670"/>
                      <a:pt x="1445" y="670"/>
                      <a:pt x="1445" y="670"/>
                    </a:cubicBezTo>
                    <a:cubicBezTo>
                      <a:pt x="1452" y="670"/>
                      <a:pt x="1452" y="670"/>
                      <a:pt x="1452" y="670"/>
                    </a:cubicBezTo>
                    <a:cubicBezTo>
                      <a:pt x="1452" y="663"/>
                      <a:pt x="1452" y="663"/>
                      <a:pt x="1452" y="663"/>
                    </a:cubicBezTo>
                    <a:moveTo>
                      <a:pt x="1479" y="663"/>
                    </a:moveTo>
                    <a:cubicBezTo>
                      <a:pt x="1472" y="663"/>
                      <a:pt x="1472" y="663"/>
                      <a:pt x="1472" y="663"/>
                    </a:cubicBezTo>
                    <a:cubicBezTo>
                      <a:pt x="1472" y="670"/>
                      <a:pt x="1472" y="670"/>
                      <a:pt x="1472" y="670"/>
                    </a:cubicBezTo>
                    <a:cubicBezTo>
                      <a:pt x="1479" y="670"/>
                      <a:pt x="1479" y="670"/>
                      <a:pt x="1479" y="670"/>
                    </a:cubicBezTo>
                    <a:cubicBezTo>
                      <a:pt x="1479" y="663"/>
                      <a:pt x="1479" y="663"/>
                      <a:pt x="1479" y="663"/>
                    </a:cubicBezTo>
                    <a:moveTo>
                      <a:pt x="1505" y="663"/>
                    </a:moveTo>
                    <a:cubicBezTo>
                      <a:pt x="1499" y="663"/>
                      <a:pt x="1499" y="663"/>
                      <a:pt x="1499" y="663"/>
                    </a:cubicBezTo>
                    <a:cubicBezTo>
                      <a:pt x="1499" y="670"/>
                      <a:pt x="1499" y="670"/>
                      <a:pt x="1499" y="670"/>
                    </a:cubicBezTo>
                    <a:cubicBezTo>
                      <a:pt x="1505" y="670"/>
                      <a:pt x="1505" y="670"/>
                      <a:pt x="1505" y="670"/>
                    </a:cubicBezTo>
                    <a:cubicBezTo>
                      <a:pt x="1505" y="663"/>
                      <a:pt x="1505" y="663"/>
                      <a:pt x="1505" y="663"/>
                    </a:cubicBezTo>
                    <a:moveTo>
                      <a:pt x="1532" y="663"/>
                    </a:moveTo>
                    <a:cubicBezTo>
                      <a:pt x="1526" y="663"/>
                      <a:pt x="1526" y="663"/>
                      <a:pt x="1526" y="663"/>
                    </a:cubicBezTo>
                    <a:cubicBezTo>
                      <a:pt x="1526" y="670"/>
                      <a:pt x="1526" y="670"/>
                      <a:pt x="1526" y="670"/>
                    </a:cubicBezTo>
                    <a:cubicBezTo>
                      <a:pt x="1532" y="670"/>
                      <a:pt x="1532" y="670"/>
                      <a:pt x="1532" y="670"/>
                    </a:cubicBezTo>
                    <a:cubicBezTo>
                      <a:pt x="1532" y="663"/>
                      <a:pt x="1532" y="663"/>
                      <a:pt x="1532" y="663"/>
                    </a:cubicBezTo>
                    <a:moveTo>
                      <a:pt x="1559" y="663"/>
                    </a:moveTo>
                    <a:cubicBezTo>
                      <a:pt x="1552" y="663"/>
                      <a:pt x="1552" y="663"/>
                      <a:pt x="1552" y="663"/>
                    </a:cubicBezTo>
                    <a:cubicBezTo>
                      <a:pt x="1552" y="670"/>
                      <a:pt x="1552" y="670"/>
                      <a:pt x="1552" y="670"/>
                    </a:cubicBezTo>
                    <a:cubicBezTo>
                      <a:pt x="1559" y="670"/>
                      <a:pt x="1559" y="670"/>
                      <a:pt x="1559" y="670"/>
                    </a:cubicBezTo>
                    <a:cubicBezTo>
                      <a:pt x="1559" y="663"/>
                      <a:pt x="1559" y="663"/>
                      <a:pt x="1559" y="663"/>
                    </a:cubicBezTo>
                    <a:moveTo>
                      <a:pt x="1586" y="663"/>
                    </a:moveTo>
                    <a:cubicBezTo>
                      <a:pt x="1579" y="663"/>
                      <a:pt x="1579" y="663"/>
                      <a:pt x="1579" y="663"/>
                    </a:cubicBezTo>
                    <a:cubicBezTo>
                      <a:pt x="1579" y="670"/>
                      <a:pt x="1579" y="670"/>
                      <a:pt x="1579" y="670"/>
                    </a:cubicBezTo>
                    <a:cubicBezTo>
                      <a:pt x="1586" y="670"/>
                      <a:pt x="1586" y="670"/>
                      <a:pt x="1586" y="670"/>
                    </a:cubicBezTo>
                    <a:cubicBezTo>
                      <a:pt x="1586" y="663"/>
                      <a:pt x="1586" y="663"/>
                      <a:pt x="1586" y="663"/>
                    </a:cubicBezTo>
                    <a:moveTo>
                      <a:pt x="1613" y="663"/>
                    </a:moveTo>
                    <a:cubicBezTo>
                      <a:pt x="1606" y="663"/>
                      <a:pt x="1606" y="663"/>
                      <a:pt x="1606" y="663"/>
                    </a:cubicBezTo>
                    <a:cubicBezTo>
                      <a:pt x="1606" y="670"/>
                      <a:pt x="1606" y="670"/>
                      <a:pt x="1606" y="670"/>
                    </a:cubicBezTo>
                    <a:cubicBezTo>
                      <a:pt x="1613" y="670"/>
                      <a:pt x="1613" y="670"/>
                      <a:pt x="1613" y="670"/>
                    </a:cubicBezTo>
                    <a:cubicBezTo>
                      <a:pt x="1613" y="663"/>
                      <a:pt x="1613" y="663"/>
                      <a:pt x="1613" y="663"/>
                    </a:cubicBezTo>
                    <a:moveTo>
                      <a:pt x="1640" y="663"/>
                    </a:moveTo>
                    <a:cubicBezTo>
                      <a:pt x="1633" y="663"/>
                      <a:pt x="1633" y="663"/>
                      <a:pt x="1633" y="663"/>
                    </a:cubicBezTo>
                    <a:cubicBezTo>
                      <a:pt x="1633" y="670"/>
                      <a:pt x="1633" y="670"/>
                      <a:pt x="1633" y="670"/>
                    </a:cubicBezTo>
                    <a:cubicBezTo>
                      <a:pt x="1640" y="670"/>
                      <a:pt x="1640" y="670"/>
                      <a:pt x="1640" y="670"/>
                    </a:cubicBezTo>
                    <a:cubicBezTo>
                      <a:pt x="1640" y="663"/>
                      <a:pt x="1640" y="663"/>
                      <a:pt x="1640" y="663"/>
                    </a:cubicBezTo>
                    <a:moveTo>
                      <a:pt x="1667" y="663"/>
                    </a:moveTo>
                    <a:cubicBezTo>
                      <a:pt x="1660" y="663"/>
                      <a:pt x="1660" y="663"/>
                      <a:pt x="1660" y="663"/>
                    </a:cubicBezTo>
                    <a:cubicBezTo>
                      <a:pt x="1660" y="670"/>
                      <a:pt x="1660" y="670"/>
                      <a:pt x="1660" y="670"/>
                    </a:cubicBezTo>
                    <a:cubicBezTo>
                      <a:pt x="1667" y="670"/>
                      <a:pt x="1667" y="670"/>
                      <a:pt x="1667" y="670"/>
                    </a:cubicBezTo>
                    <a:cubicBezTo>
                      <a:pt x="1667" y="663"/>
                      <a:pt x="1667" y="663"/>
                      <a:pt x="1667" y="663"/>
                    </a:cubicBezTo>
                    <a:moveTo>
                      <a:pt x="1694" y="663"/>
                    </a:moveTo>
                    <a:cubicBezTo>
                      <a:pt x="1687" y="663"/>
                      <a:pt x="1687" y="663"/>
                      <a:pt x="1687" y="663"/>
                    </a:cubicBezTo>
                    <a:cubicBezTo>
                      <a:pt x="1687" y="670"/>
                      <a:pt x="1687" y="670"/>
                      <a:pt x="1687" y="670"/>
                    </a:cubicBezTo>
                    <a:cubicBezTo>
                      <a:pt x="1694" y="670"/>
                      <a:pt x="1694" y="670"/>
                      <a:pt x="1694" y="670"/>
                    </a:cubicBezTo>
                    <a:cubicBezTo>
                      <a:pt x="1694" y="663"/>
                      <a:pt x="1694" y="663"/>
                      <a:pt x="1694" y="663"/>
                    </a:cubicBezTo>
                    <a:moveTo>
                      <a:pt x="1721" y="663"/>
                    </a:moveTo>
                    <a:cubicBezTo>
                      <a:pt x="1714" y="663"/>
                      <a:pt x="1714" y="663"/>
                      <a:pt x="1714" y="663"/>
                    </a:cubicBezTo>
                    <a:cubicBezTo>
                      <a:pt x="1714" y="670"/>
                      <a:pt x="1714" y="670"/>
                      <a:pt x="1714" y="670"/>
                    </a:cubicBezTo>
                    <a:cubicBezTo>
                      <a:pt x="1721" y="670"/>
                      <a:pt x="1721" y="670"/>
                      <a:pt x="1721" y="670"/>
                    </a:cubicBezTo>
                    <a:cubicBezTo>
                      <a:pt x="1721" y="663"/>
                      <a:pt x="1721" y="663"/>
                      <a:pt x="1721" y="663"/>
                    </a:cubicBezTo>
                    <a:moveTo>
                      <a:pt x="1747" y="663"/>
                    </a:moveTo>
                    <a:cubicBezTo>
                      <a:pt x="1741" y="663"/>
                      <a:pt x="1741" y="663"/>
                      <a:pt x="1741" y="663"/>
                    </a:cubicBezTo>
                    <a:cubicBezTo>
                      <a:pt x="1741" y="670"/>
                      <a:pt x="1741" y="670"/>
                      <a:pt x="1741" y="670"/>
                    </a:cubicBezTo>
                    <a:cubicBezTo>
                      <a:pt x="1747" y="670"/>
                      <a:pt x="1747" y="670"/>
                      <a:pt x="1747" y="670"/>
                    </a:cubicBezTo>
                    <a:cubicBezTo>
                      <a:pt x="1747" y="663"/>
                      <a:pt x="1747" y="663"/>
                      <a:pt x="1747" y="663"/>
                    </a:cubicBezTo>
                    <a:moveTo>
                      <a:pt x="1774" y="663"/>
                    </a:moveTo>
                    <a:cubicBezTo>
                      <a:pt x="1768" y="663"/>
                      <a:pt x="1768" y="663"/>
                      <a:pt x="1768" y="663"/>
                    </a:cubicBezTo>
                    <a:cubicBezTo>
                      <a:pt x="1768" y="670"/>
                      <a:pt x="1768" y="670"/>
                      <a:pt x="1768" y="670"/>
                    </a:cubicBezTo>
                    <a:cubicBezTo>
                      <a:pt x="1774" y="670"/>
                      <a:pt x="1774" y="670"/>
                      <a:pt x="1774" y="670"/>
                    </a:cubicBezTo>
                    <a:cubicBezTo>
                      <a:pt x="1774" y="663"/>
                      <a:pt x="1774" y="663"/>
                      <a:pt x="1774" y="663"/>
                    </a:cubicBezTo>
                    <a:moveTo>
                      <a:pt x="1801" y="663"/>
                    </a:moveTo>
                    <a:cubicBezTo>
                      <a:pt x="1794" y="663"/>
                      <a:pt x="1794" y="663"/>
                      <a:pt x="1794" y="663"/>
                    </a:cubicBezTo>
                    <a:cubicBezTo>
                      <a:pt x="1794" y="670"/>
                      <a:pt x="1794" y="670"/>
                      <a:pt x="1794" y="670"/>
                    </a:cubicBezTo>
                    <a:cubicBezTo>
                      <a:pt x="1801" y="670"/>
                      <a:pt x="1801" y="670"/>
                      <a:pt x="1801" y="670"/>
                    </a:cubicBezTo>
                    <a:cubicBezTo>
                      <a:pt x="1801" y="663"/>
                      <a:pt x="1801" y="663"/>
                      <a:pt x="1801" y="663"/>
                    </a:cubicBezTo>
                    <a:moveTo>
                      <a:pt x="1828" y="663"/>
                    </a:moveTo>
                    <a:cubicBezTo>
                      <a:pt x="1821" y="663"/>
                      <a:pt x="1821" y="663"/>
                      <a:pt x="1821" y="663"/>
                    </a:cubicBezTo>
                    <a:cubicBezTo>
                      <a:pt x="1821" y="670"/>
                      <a:pt x="1821" y="670"/>
                      <a:pt x="1821" y="670"/>
                    </a:cubicBezTo>
                    <a:cubicBezTo>
                      <a:pt x="1828" y="670"/>
                      <a:pt x="1828" y="670"/>
                      <a:pt x="1828" y="670"/>
                    </a:cubicBezTo>
                    <a:cubicBezTo>
                      <a:pt x="1828" y="663"/>
                      <a:pt x="1828" y="663"/>
                      <a:pt x="1828" y="663"/>
                    </a:cubicBezTo>
                    <a:moveTo>
                      <a:pt x="1855" y="663"/>
                    </a:moveTo>
                    <a:cubicBezTo>
                      <a:pt x="1848" y="663"/>
                      <a:pt x="1848" y="663"/>
                      <a:pt x="1848" y="663"/>
                    </a:cubicBezTo>
                    <a:cubicBezTo>
                      <a:pt x="1848" y="670"/>
                      <a:pt x="1848" y="670"/>
                      <a:pt x="1848" y="670"/>
                    </a:cubicBezTo>
                    <a:cubicBezTo>
                      <a:pt x="1855" y="670"/>
                      <a:pt x="1855" y="670"/>
                      <a:pt x="1855" y="670"/>
                    </a:cubicBezTo>
                    <a:cubicBezTo>
                      <a:pt x="1855" y="663"/>
                      <a:pt x="1855" y="663"/>
                      <a:pt x="1855" y="663"/>
                    </a:cubicBezTo>
                    <a:moveTo>
                      <a:pt x="1882" y="663"/>
                    </a:moveTo>
                    <a:cubicBezTo>
                      <a:pt x="1875" y="663"/>
                      <a:pt x="1875" y="663"/>
                      <a:pt x="1875" y="663"/>
                    </a:cubicBezTo>
                    <a:cubicBezTo>
                      <a:pt x="1875" y="670"/>
                      <a:pt x="1875" y="670"/>
                      <a:pt x="1875" y="670"/>
                    </a:cubicBezTo>
                    <a:cubicBezTo>
                      <a:pt x="1882" y="670"/>
                      <a:pt x="1882" y="670"/>
                      <a:pt x="1882" y="670"/>
                    </a:cubicBezTo>
                    <a:cubicBezTo>
                      <a:pt x="1882" y="663"/>
                      <a:pt x="1882" y="663"/>
                      <a:pt x="1882" y="663"/>
                    </a:cubicBezTo>
                    <a:moveTo>
                      <a:pt x="1909" y="663"/>
                    </a:moveTo>
                    <a:cubicBezTo>
                      <a:pt x="1902" y="663"/>
                      <a:pt x="1902" y="663"/>
                      <a:pt x="1902" y="663"/>
                    </a:cubicBezTo>
                    <a:cubicBezTo>
                      <a:pt x="1902" y="670"/>
                      <a:pt x="1902" y="670"/>
                      <a:pt x="1902" y="670"/>
                    </a:cubicBezTo>
                    <a:cubicBezTo>
                      <a:pt x="1909" y="670"/>
                      <a:pt x="1909" y="670"/>
                      <a:pt x="1909" y="670"/>
                    </a:cubicBezTo>
                    <a:cubicBezTo>
                      <a:pt x="1909" y="663"/>
                      <a:pt x="1909" y="663"/>
                      <a:pt x="1909" y="663"/>
                    </a:cubicBezTo>
                    <a:moveTo>
                      <a:pt x="1936" y="663"/>
                    </a:moveTo>
                    <a:cubicBezTo>
                      <a:pt x="1929" y="663"/>
                      <a:pt x="1929" y="663"/>
                      <a:pt x="1929" y="663"/>
                    </a:cubicBezTo>
                    <a:cubicBezTo>
                      <a:pt x="1929" y="670"/>
                      <a:pt x="1929" y="670"/>
                      <a:pt x="1929" y="670"/>
                    </a:cubicBezTo>
                    <a:cubicBezTo>
                      <a:pt x="1936" y="670"/>
                      <a:pt x="1936" y="670"/>
                      <a:pt x="1936" y="670"/>
                    </a:cubicBezTo>
                    <a:cubicBezTo>
                      <a:pt x="1936" y="663"/>
                      <a:pt x="1936" y="663"/>
                      <a:pt x="1936" y="663"/>
                    </a:cubicBezTo>
                    <a:moveTo>
                      <a:pt x="1963" y="663"/>
                    </a:moveTo>
                    <a:cubicBezTo>
                      <a:pt x="1956" y="663"/>
                      <a:pt x="1956" y="663"/>
                      <a:pt x="1956" y="663"/>
                    </a:cubicBezTo>
                    <a:cubicBezTo>
                      <a:pt x="1956" y="670"/>
                      <a:pt x="1956" y="670"/>
                      <a:pt x="1956" y="670"/>
                    </a:cubicBezTo>
                    <a:cubicBezTo>
                      <a:pt x="1963" y="670"/>
                      <a:pt x="1963" y="670"/>
                      <a:pt x="1963" y="670"/>
                    </a:cubicBezTo>
                    <a:cubicBezTo>
                      <a:pt x="1963" y="663"/>
                      <a:pt x="1963" y="663"/>
                      <a:pt x="1963" y="663"/>
                    </a:cubicBezTo>
                    <a:moveTo>
                      <a:pt x="1989" y="663"/>
                    </a:moveTo>
                    <a:cubicBezTo>
                      <a:pt x="1983" y="663"/>
                      <a:pt x="1983" y="663"/>
                      <a:pt x="1983" y="663"/>
                    </a:cubicBezTo>
                    <a:cubicBezTo>
                      <a:pt x="1983" y="670"/>
                      <a:pt x="1983" y="670"/>
                      <a:pt x="1983" y="670"/>
                    </a:cubicBezTo>
                    <a:cubicBezTo>
                      <a:pt x="1989" y="670"/>
                      <a:pt x="1989" y="670"/>
                      <a:pt x="1989" y="670"/>
                    </a:cubicBezTo>
                    <a:cubicBezTo>
                      <a:pt x="1989" y="663"/>
                      <a:pt x="1989" y="663"/>
                      <a:pt x="1989" y="663"/>
                    </a:cubicBezTo>
                    <a:moveTo>
                      <a:pt x="2016" y="663"/>
                    </a:moveTo>
                    <a:cubicBezTo>
                      <a:pt x="2009" y="663"/>
                      <a:pt x="2009" y="663"/>
                      <a:pt x="2009" y="663"/>
                    </a:cubicBezTo>
                    <a:cubicBezTo>
                      <a:pt x="2009" y="670"/>
                      <a:pt x="2009" y="670"/>
                      <a:pt x="2009" y="670"/>
                    </a:cubicBezTo>
                    <a:cubicBezTo>
                      <a:pt x="2016" y="670"/>
                      <a:pt x="2016" y="670"/>
                      <a:pt x="2016" y="670"/>
                    </a:cubicBezTo>
                    <a:cubicBezTo>
                      <a:pt x="2016" y="663"/>
                      <a:pt x="2016" y="663"/>
                      <a:pt x="2016" y="663"/>
                    </a:cubicBezTo>
                    <a:moveTo>
                      <a:pt x="2043" y="663"/>
                    </a:moveTo>
                    <a:cubicBezTo>
                      <a:pt x="2036" y="663"/>
                      <a:pt x="2036" y="663"/>
                      <a:pt x="2036" y="663"/>
                    </a:cubicBezTo>
                    <a:cubicBezTo>
                      <a:pt x="2036" y="670"/>
                      <a:pt x="2036" y="670"/>
                      <a:pt x="2036" y="670"/>
                    </a:cubicBezTo>
                    <a:cubicBezTo>
                      <a:pt x="2043" y="670"/>
                      <a:pt x="2043" y="670"/>
                      <a:pt x="2043" y="670"/>
                    </a:cubicBezTo>
                    <a:cubicBezTo>
                      <a:pt x="2043" y="663"/>
                      <a:pt x="2043" y="663"/>
                      <a:pt x="2043" y="663"/>
                    </a:cubicBezTo>
                    <a:moveTo>
                      <a:pt x="2070" y="663"/>
                    </a:moveTo>
                    <a:cubicBezTo>
                      <a:pt x="2063" y="663"/>
                      <a:pt x="2063" y="663"/>
                      <a:pt x="2063" y="663"/>
                    </a:cubicBezTo>
                    <a:cubicBezTo>
                      <a:pt x="2063" y="670"/>
                      <a:pt x="2063" y="670"/>
                      <a:pt x="2063" y="670"/>
                    </a:cubicBezTo>
                    <a:cubicBezTo>
                      <a:pt x="2070" y="670"/>
                      <a:pt x="2070" y="670"/>
                      <a:pt x="2070" y="670"/>
                    </a:cubicBezTo>
                    <a:cubicBezTo>
                      <a:pt x="2070" y="663"/>
                      <a:pt x="2070" y="663"/>
                      <a:pt x="2070" y="663"/>
                    </a:cubicBezTo>
                    <a:moveTo>
                      <a:pt x="2097" y="663"/>
                    </a:moveTo>
                    <a:cubicBezTo>
                      <a:pt x="2090" y="663"/>
                      <a:pt x="2090" y="663"/>
                      <a:pt x="2090" y="663"/>
                    </a:cubicBezTo>
                    <a:cubicBezTo>
                      <a:pt x="2090" y="670"/>
                      <a:pt x="2090" y="670"/>
                      <a:pt x="2090" y="670"/>
                    </a:cubicBezTo>
                    <a:cubicBezTo>
                      <a:pt x="2097" y="670"/>
                      <a:pt x="2097" y="670"/>
                      <a:pt x="2097" y="670"/>
                    </a:cubicBezTo>
                    <a:cubicBezTo>
                      <a:pt x="2097" y="663"/>
                      <a:pt x="2097" y="663"/>
                      <a:pt x="2097" y="663"/>
                    </a:cubicBezTo>
                    <a:moveTo>
                      <a:pt x="2124" y="663"/>
                    </a:moveTo>
                    <a:cubicBezTo>
                      <a:pt x="2117" y="663"/>
                      <a:pt x="2117" y="663"/>
                      <a:pt x="2117" y="663"/>
                    </a:cubicBezTo>
                    <a:cubicBezTo>
                      <a:pt x="2117" y="670"/>
                      <a:pt x="2117" y="670"/>
                      <a:pt x="2117" y="670"/>
                    </a:cubicBezTo>
                    <a:cubicBezTo>
                      <a:pt x="2124" y="670"/>
                      <a:pt x="2124" y="670"/>
                      <a:pt x="2124" y="670"/>
                    </a:cubicBezTo>
                    <a:cubicBezTo>
                      <a:pt x="2124" y="663"/>
                      <a:pt x="2124" y="663"/>
                      <a:pt x="2124" y="663"/>
                    </a:cubicBezTo>
                    <a:moveTo>
                      <a:pt x="2151" y="663"/>
                    </a:moveTo>
                    <a:cubicBezTo>
                      <a:pt x="2144" y="663"/>
                      <a:pt x="2144" y="663"/>
                      <a:pt x="2144" y="663"/>
                    </a:cubicBezTo>
                    <a:cubicBezTo>
                      <a:pt x="2144" y="670"/>
                      <a:pt x="2144" y="670"/>
                      <a:pt x="2144" y="670"/>
                    </a:cubicBezTo>
                    <a:cubicBezTo>
                      <a:pt x="2151" y="670"/>
                      <a:pt x="2151" y="670"/>
                      <a:pt x="2151" y="670"/>
                    </a:cubicBezTo>
                    <a:cubicBezTo>
                      <a:pt x="2151" y="663"/>
                      <a:pt x="2151" y="663"/>
                      <a:pt x="2151" y="663"/>
                    </a:cubicBezTo>
                    <a:moveTo>
                      <a:pt x="2178" y="663"/>
                    </a:moveTo>
                    <a:cubicBezTo>
                      <a:pt x="2171" y="663"/>
                      <a:pt x="2171" y="663"/>
                      <a:pt x="2171" y="663"/>
                    </a:cubicBezTo>
                    <a:cubicBezTo>
                      <a:pt x="2171" y="670"/>
                      <a:pt x="2171" y="670"/>
                      <a:pt x="2171" y="670"/>
                    </a:cubicBezTo>
                    <a:cubicBezTo>
                      <a:pt x="2178" y="670"/>
                      <a:pt x="2178" y="670"/>
                      <a:pt x="2178" y="670"/>
                    </a:cubicBezTo>
                    <a:cubicBezTo>
                      <a:pt x="2178" y="663"/>
                      <a:pt x="2178" y="663"/>
                      <a:pt x="2178" y="663"/>
                    </a:cubicBezTo>
                    <a:moveTo>
                      <a:pt x="2204" y="663"/>
                    </a:moveTo>
                    <a:cubicBezTo>
                      <a:pt x="2198" y="663"/>
                      <a:pt x="2198" y="663"/>
                      <a:pt x="2198" y="663"/>
                    </a:cubicBezTo>
                    <a:cubicBezTo>
                      <a:pt x="2198" y="670"/>
                      <a:pt x="2198" y="670"/>
                      <a:pt x="2198" y="670"/>
                    </a:cubicBezTo>
                    <a:cubicBezTo>
                      <a:pt x="2204" y="670"/>
                      <a:pt x="2204" y="670"/>
                      <a:pt x="2204" y="670"/>
                    </a:cubicBezTo>
                    <a:cubicBezTo>
                      <a:pt x="2204" y="663"/>
                      <a:pt x="2204" y="663"/>
                      <a:pt x="2204" y="663"/>
                    </a:cubicBezTo>
                    <a:moveTo>
                      <a:pt x="2231" y="663"/>
                    </a:moveTo>
                    <a:cubicBezTo>
                      <a:pt x="2225" y="663"/>
                      <a:pt x="2225" y="663"/>
                      <a:pt x="2225" y="663"/>
                    </a:cubicBezTo>
                    <a:cubicBezTo>
                      <a:pt x="2225" y="670"/>
                      <a:pt x="2225" y="670"/>
                      <a:pt x="2225" y="670"/>
                    </a:cubicBezTo>
                    <a:cubicBezTo>
                      <a:pt x="2231" y="670"/>
                      <a:pt x="2231" y="670"/>
                      <a:pt x="2231" y="670"/>
                    </a:cubicBezTo>
                    <a:cubicBezTo>
                      <a:pt x="2231" y="663"/>
                      <a:pt x="2231" y="663"/>
                      <a:pt x="2231" y="663"/>
                    </a:cubicBezTo>
                    <a:moveTo>
                      <a:pt x="2258" y="663"/>
                    </a:moveTo>
                    <a:cubicBezTo>
                      <a:pt x="2251" y="663"/>
                      <a:pt x="2251" y="663"/>
                      <a:pt x="2251" y="663"/>
                    </a:cubicBezTo>
                    <a:cubicBezTo>
                      <a:pt x="2251" y="670"/>
                      <a:pt x="2251" y="670"/>
                      <a:pt x="2251" y="670"/>
                    </a:cubicBezTo>
                    <a:cubicBezTo>
                      <a:pt x="2258" y="670"/>
                      <a:pt x="2258" y="670"/>
                      <a:pt x="2258" y="670"/>
                    </a:cubicBezTo>
                    <a:cubicBezTo>
                      <a:pt x="2258" y="663"/>
                      <a:pt x="2258" y="663"/>
                      <a:pt x="2258" y="663"/>
                    </a:cubicBezTo>
                    <a:moveTo>
                      <a:pt x="2285" y="663"/>
                    </a:moveTo>
                    <a:cubicBezTo>
                      <a:pt x="2278" y="663"/>
                      <a:pt x="2278" y="663"/>
                      <a:pt x="2278" y="663"/>
                    </a:cubicBezTo>
                    <a:cubicBezTo>
                      <a:pt x="2278" y="670"/>
                      <a:pt x="2278" y="670"/>
                      <a:pt x="2278" y="670"/>
                    </a:cubicBezTo>
                    <a:cubicBezTo>
                      <a:pt x="2285" y="670"/>
                      <a:pt x="2285" y="670"/>
                      <a:pt x="2285" y="670"/>
                    </a:cubicBezTo>
                    <a:cubicBezTo>
                      <a:pt x="2285" y="663"/>
                      <a:pt x="2285" y="663"/>
                      <a:pt x="2285" y="663"/>
                    </a:cubicBezTo>
                    <a:moveTo>
                      <a:pt x="2312" y="663"/>
                    </a:moveTo>
                    <a:cubicBezTo>
                      <a:pt x="2305" y="663"/>
                      <a:pt x="2305" y="663"/>
                      <a:pt x="2305" y="663"/>
                    </a:cubicBezTo>
                    <a:cubicBezTo>
                      <a:pt x="2305" y="670"/>
                      <a:pt x="2305" y="670"/>
                      <a:pt x="2305" y="670"/>
                    </a:cubicBezTo>
                    <a:cubicBezTo>
                      <a:pt x="2312" y="670"/>
                      <a:pt x="2312" y="670"/>
                      <a:pt x="2312" y="670"/>
                    </a:cubicBezTo>
                    <a:cubicBezTo>
                      <a:pt x="2312" y="663"/>
                      <a:pt x="2312" y="663"/>
                      <a:pt x="2312" y="663"/>
                    </a:cubicBezTo>
                    <a:moveTo>
                      <a:pt x="2339" y="663"/>
                    </a:moveTo>
                    <a:cubicBezTo>
                      <a:pt x="2332" y="663"/>
                      <a:pt x="2332" y="663"/>
                      <a:pt x="2332" y="663"/>
                    </a:cubicBezTo>
                    <a:cubicBezTo>
                      <a:pt x="2332" y="670"/>
                      <a:pt x="2332" y="670"/>
                      <a:pt x="2332" y="670"/>
                    </a:cubicBezTo>
                    <a:cubicBezTo>
                      <a:pt x="2339" y="670"/>
                      <a:pt x="2339" y="670"/>
                      <a:pt x="2339" y="670"/>
                    </a:cubicBezTo>
                    <a:cubicBezTo>
                      <a:pt x="2339" y="663"/>
                      <a:pt x="2339" y="663"/>
                      <a:pt x="2339" y="663"/>
                    </a:cubicBezTo>
                    <a:moveTo>
                      <a:pt x="2366" y="663"/>
                    </a:moveTo>
                    <a:cubicBezTo>
                      <a:pt x="2359" y="663"/>
                      <a:pt x="2359" y="663"/>
                      <a:pt x="2359" y="663"/>
                    </a:cubicBezTo>
                    <a:cubicBezTo>
                      <a:pt x="2359" y="670"/>
                      <a:pt x="2359" y="670"/>
                      <a:pt x="2359" y="670"/>
                    </a:cubicBezTo>
                    <a:cubicBezTo>
                      <a:pt x="2366" y="670"/>
                      <a:pt x="2366" y="670"/>
                      <a:pt x="2366" y="670"/>
                    </a:cubicBezTo>
                    <a:cubicBezTo>
                      <a:pt x="2366" y="663"/>
                      <a:pt x="2366" y="663"/>
                      <a:pt x="2366" y="663"/>
                    </a:cubicBezTo>
                    <a:moveTo>
                      <a:pt x="506" y="659"/>
                    </a:moveTo>
                    <a:cubicBezTo>
                      <a:pt x="503" y="666"/>
                      <a:pt x="503" y="666"/>
                      <a:pt x="503" y="666"/>
                    </a:cubicBezTo>
                    <a:cubicBezTo>
                      <a:pt x="505" y="666"/>
                      <a:pt x="508" y="667"/>
                      <a:pt x="510" y="668"/>
                    </a:cubicBezTo>
                    <a:cubicBezTo>
                      <a:pt x="511" y="664"/>
                      <a:pt x="511" y="664"/>
                      <a:pt x="511" y="664"/>
                    </a:cubicBezTo>
                    <a:cubicBezTo>
                      <a:pt x="510" y="665"/>
                      <a:pt x="510" y="665"/>
                      <a:pt x="510" y="665"/>
                    </a:cubicBezTo>
                    <a:cubicBezTo>
                      <a:pt x="505" y="665"/>
                      <a:pt x="505" y="665"/>
                      <a:pt x="505" y="665"/>
                    </a:cubicBezTo>
                    <a:cubicBezTo>
                      <a:pt x="509" y="660"/>
                      <a:pt x="509" y="660"/>
                      <a:pt x="509" y="660"/>
                    </a:cubicBezTo>
                    <a:cubicBezTo>
                      <a:pt x="508" y="660"/>
                      <a:pt x="507" y="660"/>
                      <a:pt x="506" y="659"/>
                    </a:cubicBezTo>
                    <a:moveTo>
                      <a:pt x="484" y="646"/>
                    </a:moveTo>
                    <a:cubicBezTo>
                      <a:pt x="479" y="651"/>
                      <a:pt x="479" y="651"/>
                      <a:pt x="479" y="651"/>
                    </a:cubicBezTo>
                    <a:cubicBezTo>
                      <a:pt x="481" y="653"/>
                      <a:pt x="483" y="654"/>
                      <a:pt x="485" y="656"/>
                    </a:cubicBezTo>
                    <a:cubicBezTo>
                      <a:pt x="489" y="650"/>
                      <a:pt x="489" y="650"/>
                      <a:pt x="489" y="650"/>
                    </a:cubicBezTo>
                    <a:cubicBezTo>
                      <a:pt x="487" y="649"/>
                      <a:pt x="485" y="647"/>
                      <a:pt x="484" y="646"/>
                    </a:cubicBezTo>
                    <a:moveTo>
                      <a:pt x="7" y="645"/>
                    </a:moveTo>
                    <a:cubicBezTo>
                      <a:pt x="0" y="645"/>
                      <a:pt x="0" y="645"/>
                      <a:pt x="0" y="645"/>
                    </a:cubicBezTo>
                    <a:cubicBezTo>
                      <a:pt x="0" y="652"/>
                      <a:pt x="0" y="652"/>
                      <a:pt x="0" y="652"/>
                    </a:cubicBezTo>
                    <a:cubicBezTo>
                      <a:pt x="7" y="652"/>
                      <a:pt x="7" y="652"/>
                      <a:pt x="7" y="652"/>
                    </a:cubicBezTo>
                    <a:cubicBezTo>
                      <a:pt x="7" y="645"/>
                      <a:pt x="7" y="645"/>
                      <a:pt x="7" y="645"/>
                    </a:cubicBezTo>
                    <a:moveTo>
                      <a:pt x="469" y="626"/>
                    </a:moveTo>
                    <a:cubicBezTo>
                      <a:pt x="463" y="628"/>
                      <a:pt x="463" y="628"/>
                      <a:pt x="463" y="628"/>
                    </a:cubicBezTo>
                    <a:cubicBezTo>
                      <a:pt x="464" y="631"/>
                      <a:pt x="465" y="633"/>
                      <a:pt x="466" y="635"/>
                    </a:cubicBezTo>
                    <a:cubicBezTo>
                      <a:pt x="472" y="631"/>
                      <a:pt x="472" y="631"/>
                      <a:pt x="472" y="631"/>
                    </a:cubicBezTo>
                    <a:cubicBezTo>
                      <a:pt x="471" y="629"/>
                      <a:pt x="470" y="628"/>
                      <a:pt x="469" y="626"/>
                    </a:cubicBezTo>
                    <a:moveTo>
                      <a:pt x="7" y="618"/>
                    </a:moveTo>
                    <a:cubicBezTo>
                      <a:pt x="0" y="618"/>
                      <a:pt x="0" y="618"/>
                      <a:pt x="0" y="618"/>
                    </a:cubicBezTo>
                    <a:cubicBezTo>
                      <a:pt x="0" y="625"/>
                      <a:pt x="0" y="625"/>
                      <a:pt x="0" y="625"/>
                    </a:cubicBezTo>
                    <a:cubicBezTo>
                      <a:pt x="7" y="625"/>
                      <a:pt x="7" y="625"/>
                      <a:pt x="7" y="625"/>
                    </a:cubicBezTo>
                    <a:cubicBezTo>
                      <a:pt x="7" y="618"/>
                      <a:pt x="7" y="618"/>
                      <a:pt x="7" y="618"/>
                    </a:cubicBezTo>
                    <a:moveTo>
                      <a:pt x="463" y="601"/>
                    </a:moveTo>
                    <a:cubicBezTo>
                      <a:pt x="456" y="601"/>
                      <a:pt x="456" y="601"/>
                      <a:pt x="456" y="601"/>
                    </a:cubicBezTo>
                    <a:cubicBezTo>
                      <a:pt x="456" y="604"/>
                      <a:pt x="456" y="606"/>
                      <a:pt x="457" y="608"/>
                    </a:cubicBezTo>
                    <a:cubicBezTo>
                      <a:pt x="463" y="607"/>
                      <a:pt x="463" y="607"/>
                      <a:pt x="463" y="607"/>
                    </a:cubicBezTo>
                    <a:cubicBezTo>
                      <a:pt x="463" y="605"/>
                      <a:pt x="463" y="603"/>
                      <a:pt x="463" y="601"/>
                    </a:cubicBezTo>
                    <a:moveTo>
                      <a:pt x="7" y="591"/>
                    </a:moveTo>
                    <a:cubicBezTo>
                      <a:pt x="0" y="591"/>
                      <a:pt x="0" y="591"/>
                      <a:pt x="0" y="591"/>
                    </a:cubicBezTo>
                    <a:cubicBezTo>
                      <a:pt x="0" y="598"/>
                      <a:pt x="0" y="598"/>
                      <a:pt x="0" y="598"/>
                    </a:cubicBezTo>
                    <a:cubicBezTo>
                      <a:pt x="7" y="598"/>
                      <a:pt x="7" y="598"/>
                      <a:pt x="7" y="598"/>
                    </a:cubicBezTo>
                    <a:cubicBezTo>
                      <a:pt x="7" y="591"/>
                      <a:pt x="7" y="591"/>
                      <a:pt x="7" y="591"/>
                    </a:cubicBezTo>
                    <a:moveTo>
                      <a:pt x="463" y="574"/>
                    </a:moveTo>
                    <a:cubicBezTo>
                      <a:pt x="456" y="574"/>
                      <a:pt x="456" y="574"/>
                      <a:pt x="456" y="574"/>
                    </a:cubicBezTo>
                    <a:cubicBezTo>
                      <a:pt x="456" y="581"/>
                      <a:pt x="456" y="581"/>
                      <a:pt x="456" y="581"/>
                    </a:cubicBezTo>
                    <a:cubicBezTo>
                      <a:pt x="463" y="581"/>
                      <a:pt x="463" y="581"/>
                      <a:pt x="463" y="581"/>
                    </a:cubicBezTo>
                    <a:cubicBezTo>
                      <a:pt x="463" y="574"/>
                      <a:pt x="463" y="574"/>
                      <a:pt x="463" y="574"/>
                    </a:cubicBezTo>
                    <a:moveTo>
                      <a:pt x="7" y="564"/>
                    </a:moveTo>
                    <a:cubicBezTo>
                      <a:pt x="0" y="564"/>
                      <a:pt x="0" y="564"/>
                      <a:pt x="0" y="564"/>
                    </a:cubicBezTo>
                    <a:cubicBezTo>
                      <a:pt x="0" y="571"/>
                      <a:pt x="0" y="571"/>
                      <a:pt x="0" y="571"/>
                    </a:cubicBezTo>
                    <a:cubicBezTo>
                      <a:pt x="7" y="571"/>
                      <a:pt x="7" y="571"/>
                      <a:pt x="7" y="571"/>
                    </a:cubicBezTo>
                    <a:cubicBezTo>
                      <a:pt x="7" y="564"/>
                      <a:pt x="7" y="564"/>
                      <a:pt x="7" y="564"/>
                    </a:cubicBezTo>
                    <a:moveTo>
                      <a:pt x="463" y="547"/>
                    </a:moveTo>
                    <a:cubicBezTo>
                      <a:pt x="456" y="547"/>
                      <a:pt x="456" y="547"/>
                      <a:pt x="456" y="547"/>
                    </a:cubicBezTo>
                    <a:cubicBezTo>
                      <a:pt x="456" y="554"/>
                      <a:pt x="456" y="554"/>
                      <a:pt x="456" y="554"/>
                    </a:cubicBezTo>
                    <a:cubicBezTo>
                      <a:pt x="463" y="554"/>
                      <a:pt x="463" y="554"/>
                      <a:pt x="463" y="554"/>
                    </a:cubicBezTo>
                    <a:cubicBezTo>
                      <a:pt x="463" y="547"/>
                      <a:pt x="463" y="547"/>
                      <a:pt x="463" y="547"/>
                    </a:cubicBezTo>
                    <a:moveTo>
                      <a:pt x="7" y="538"/>
                    </a:moveTo>
                    <a:cubicBezTo>
                      <a:pt x="0" y="538"/>
                      <a:pt x="0" y="538"/>
                      <a:pt x="0" y="538"/>
                    </a:cubicBezTo>
                    <a:cubicBezTo>
                      <a:pt x="0" y="544"/>
                      <a:pt x="0" y="544"/>
                      <a:pt x="0" y="544"/>
                    </a:cubicBezTo>
                    <a:cubicBezTo>
                      <a:pt x="7" y="544"/>
                      <a:pt x="7" y="544"/>
                      <a:pt x="7" y="544"/>
                    </a:cubicBezTo>
                    <a:cubicBezTo>
                      <a:pt x="7" y="538"/>
                      <a:pt x="7" y="538"/>
                      <a:pt x="7" y="538"/>
                    </a:cubicBezTo>
                    <a:moveTo>
                      <a:pt x="456" y="520"/>
                    </a:moveTo>
                    <a:cubicBezTo>
                      <a:pt x="456" y="527"/>
                      <a:pt x="456" y="527"/>
                      <a:pt x="456" y="527"/>
                    </a:cubicBezTo>
                    <a:cubicBezTo>
                      <a:pt x="463" y="527"/>
                      <a:pt x="463" y="527"/>
                      <a:pt x="463" y="527"/>
                    </a:cubicBezTo>
                    <a:cubicBezTo>
                      <a:pt x="463" y="520"/>
                      <a:pt x="463" y="520"/>
                      <a:pt x="463" y="520"/>
                    </a:cubicBezTo>
                    <a:cubicBezTo>
                      <a:pt x="456" y="520"/>
                      <a:pt x="456" y="520"/>
                      <a:pt x="456" y="520"/>
                    </a:cubicBezTo>
                    <a:moveTo>
                      <a:pt x="7" y="511"/>
                    </a:moveTo>
                    <a:cubicBezTo>
                      <a:pt x="0" y="511"/>
                      <a:pt x="0" y="511"/>
                      <a:pt x="0" y="511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7" y="517"/>
                      <a:pt x="7" y="517"/>
                      <a:pt x="7" y="517"/>
                    </a:cubicBezTo>
                    <a:cubicBezTo>
                      <a:pt x="7" y="511"/>
                      <a:pt x="7" y="511"/>
                      <a:pt x="7" y="511"/>
                    </a:cubicBezTo>
                    <a:moveTo>
                      <a:pt x="462" y="493"/>
                    </a:moveTo>
                    <a:cubicBezTo>
                      <a:pt x="461" y="495"/>
                      <a:pt x="460" y="497"/>
                      <a:pt x="459" y="500"/>
                    </a:cubicBezTo>
                    <a:cubicBezTo>
                      <a:pt x="466" y="502"/>
                      <a:pt x="466" y="502"/>
                      <a:pt x="466" y="502"/>
                    </a:cubicBezTo>
                    <a:cubicBezTo>
                      <a:pt x="466" y="500"/>
                      <a:pt x="467" y="498"/>
                      <a:pt x="468" y="496"/>
                    </a:cubicBezTo>
                    <a:cubicBezTo>
                      <a:pt x="462" y="493"/>
                      <a:pt x="462" y="493"/>
                      <a:pt x="462" y="493"/>
                    </a:cubicBezTo>
                    <a:moveTo>
                      <a:pt x="7" y="484"/>
                    </a:moveTo>
                    <a:cubicBezTo>
                      <a:pt x="0" y="484"/>
                      <a:pt x="0" y="484"/>
                      <a:pt x="0" y="484"/>
                    </a:cubicBezTo>
                    <a:cubicBezTo>
                      <a:pt x="0" y="491"/>
                      <a:pt x="0" y="491"/>
                      <a:pt x="0" y="491"/>
                    </a:cubicBezTo>
                    <a:cubicBezTo>
                      <a:pt x="7" y="491"/>
                      <a:pt x="7" y="491"/>
                      <a:pt x="7" y="491"/>
                    </a:cubicBezTo>
                    <a:cubicBezTo>
                      <a:pt x="7" y="484"/>
                      <a:pt x="7" y="484"/>
                      <a:pt x="7" y="484"/>
                    </a:cubicBezTo>
                    <a:moveTo>
                      <a:pt x="478" y="470"/>
                    </a:moveTo>
                    <a:cubicBezTo>
                      <a:pt x="476" y="472"/>
                      <a:pt x="475" y="473"/>
                      <a:pt x="473" y="475"/>
                    </a:cubicBezTo>
                    <a:cubicBezTo>
                      <a:pt x="478" y="480"/>
                      <a:pt x="478" y="480"/>
                      <a:pt x="478" y="480"/>
                    </a:cubicBezTo>
                    <a:cubicBezTo>
                      <a:pt x="480" y="478"/>
                      <a:pt x="481" y="476"/>
                      <a:pt x="483" y="475"/>
                    </a:cubicBezTo>
                    <a:cubicBezTo>
                      <a:pt x="478" y="470"/>
                      <a:pt x="478" y="470"/>
                      <a:pt x="478" y="470"/>
                    </a:cubicBezTo>
                    <a:moveTo>
                      <a:pt x="7" y="457"/>
                    </a:moveTo>
                    <a:cubicBezTo>
                      <a:pt x="0" y="457"/>
                      <a:pt x="0" y="457"/>
                      <a:pt x="0" y="457"/>
                    </a:cubicBezTo>
                    <a:cubicBezTo>
                      <a:pt x="0" y="464"/>
                      <a:pt x="0" y="464"/>
                      <a:pt x="0" y="464"/>
                    </a:cubicBezTo>
                    <a:cubicBezTo>
                      <a:pt x="7" y="464"/>
                      <a:pt x="7" y="464"/>
                      <a:pt x="7" y="464"/>
                    </a:cubicBezTo>
                    <a:cubicBezTo>
                      <a:pt x="7" y="457"/>
                      <a:pt x="7" y="457"/>
                      <a:pt x="7" y="457"/>
                    </a:cubicBezTo>
                    <a:moveTo>
                      <a:pt x="501" y="455"/>
                    </a:moveTo>
                    <a:cubicBezTo>
                      <a:pt x="499" y="456"/>
                      <a:pt x="497" y="457"/>
                      <a:pt x="495" y="458"/>
                    </a:cubicBezTo>
                    <a:cubicBezTo>
                      <a:pt x="498" y="464"/>
                      <a:pt x="498" y="464"/>
                      <a:pt x="498" y="464"/>
                    </a:cubicBezTo>
                    <a:cubicBezTo>
                      <a:pt x="500" y="463"/>
                      <a:pt x="502" y="462"/>
                      <a:pt x="504" y="461"/>
                    </a:cubicBezTo>
                    <a:cubicBezTo>
                      <a:pt x="501" y="455"/>
                      <a:pt x="501" y="455"/>
                      <a:pt x="501" y="455"/>
                    </a:cubicBezTo>
                    <a:moveTo>
                      <a:pt x="529" y="450"/>
                    </a:moveTo>
                    <a:cubicBezTo>
                      <a:pt x="527" y="450"/>
                      <a:pt x="527" y="450"/>
                      <a:pt x="527" y="450"/>
                    </a:cubicBezTo>
                    <a:cubicBezTo>
                      <a:pt x="526" y="450"/>
                      <a:pt x="524" y="450"/>
                      <a:pt x="522" y="450"/>
                    </a:cubicBezTo>
                    <a:cubicBezTo>
                      <a:pt x="522" y="457"/>
                      <a:pt x="522" y="457"/>
                      <a:pt x="522" y="457"/>
                    </a:cubicBezTo>
                    <a:cubicBezTo>
                      <a:pt x="524" y="457"/>
                      <a:pt x="526" y="457"/>
                      <a:pt x="527" y="457"/>
                    </a:cubicBezTo>
                    <a:cubicBezTo>
                      <a:pt x="529" y="457"/>
                      <a:pt x="529" y="457"/>
                      <a:pt x="529" y="457"/>
                    </a:cubicBezTo>
                    <a:cubicBezTo>
                      <a:pt x="529" y="450"/>
                      <a:pt x="529" y="450"/>
                      <a:pt x="529" y="450"/>
                    </a:cubicBezTo>
                    <a:moveTo>
                      <a:pt x="556" y="450"/>
                    </a:moveTo>
                    <a:cubicBezTo>
                      <a:pt x="549" y="450"/>
                      <a:pt x="549" y="450"/>
                      <a:pt x="549" y="450"/>
                    </a:cubicBezTo>
                    <a:cubicBezTo>
                      <a:pt x="549" y="457"/>
                      <a:pt x="549" y="457"/>
                      <a:pt x="549" y="457"/>
                    </a:cubicBezTo>
                    <a:cubicBezTo>
                      <a:pt x="556" y="457"/>
                      <a:pt x="556" y="457"/>
                      <a:pt x="556" y="457"/>
                    </a:cubicBezTo>
                    <a:cubicBezTo>
                      <a:pt x="556" y="450"/>
                      <a:pt x="556" y="450"/>
                      <a:pt x="556" y="450"/>
                    </a:cubicBezTo>
                    <a:moveTo>
                      <a:pt x="583" y="450"/>
                    </a:moveTo>
                    <a:cubicBezTo>
                      <a:pt x="576" y="450"/>
                      <a:pt x="576" y="450"/>
                      <a:pt x="576" y="450"/>
                    </a:cubicBezTo>
                    <a:cubicBezTo>
                      <a:pt x="576" y="457"/>
                      <a:pt x="576" y="457"/>
                      <a:pt x="576" y="457"/>
                    </a:cubicBezTo>
                    <a:cubicBezTo>
                      <a:pt x="583" y="457"/>
                      <a:pt x="583" y="457"/>
                      <a:pt x="583" y="457"/>
                    </a:cubicBezTo>
                    <a:cubicBezTo>
                      <a:pt x="583" y="450"/>
                      <a:pt x="583" y="450"/>
                      <a:pt x="583" y="450"/>
                    </a:cubicBezTo>
                    <a:moveTo>
                      <a:pt x="610" y="450"/>
                    </a:moveTo>
                    <a:cubicBezTo>
                      <a:pt x="603" y="450"/>
                      <a:pt x="603" y="450"/>
                      <a:pt x="603" y="450"/>
                    </a:cubicBezTo>
                    <a:cubicBezTo>
                      <a:pt x="603" y="457"/>
                      <a:pt x="603" y="457"/>
                      <a:pt x="603" y="457"/>
                    </a:cubicBezTo>
                    <a:cubicBezTo>
                      <a:pt x="610" y="457"/>
                      <a:pt x="610" y="457"/>
                      <a:pt x="610" y="457"/>
                    </a:cubicBezTo>
                    <a:cubicBezTo>
                      <a:pt x="610" y="450"/>
                      <a:pt x="610" y="450"/>
                      <a:pt x="610" y="450"/>
                    </a:cubicBezTo>
                    <a:moveTo>
                      <a:pt x="637" y="450"/>
                    </a:moveTo>
                    <a:cubicBezTo>
                      <a:pt x="630" y="450"/>
                      <a:pt x="630" y="450"/>
                      <a:pt x="630" y="450"/>
                    </a:cubicBezTo>
                    <a:cubicBezTo>
                      <a:pt x="630" y="457"/>
                      <a:pt x="630" y="457"/>
                      <a:pt x="630" y="457"/>
                    </a:cubicBezTo>
                    <a:cubicBezTo>
                      <a:pt x="637" y="457"/>
                      <a:pt x="637" y="457"/>
                      <a:pt x="637" y="457"/>
                    </a:cubicBezTo>
                    <a:cubicBezTo>
                      <a:pt x="637" y="450"/>
                      <a:pt x="637" y="450"/>
                      <a:pt x="637" y="450"/>
                    </a:cubicBezTo>
                    <a:moveTo>
                      <a:pt x="663" y="450"/>
                    </a:moveTo>
                    <a:cubicBezTo>
                      <a:pt x="657" y="450"/>
                      <a:pt x="657" y="450"/>
                      <a:pt x="657" y="450"/>
                    </a:cubicBezTo>
                    <a:cubicBezTo>
                      <a:pt x="657" y="457"/>
                      <a:pt x="657" y="457"/>
                      <a:pt x="657" y="457"/>
                    </a:cubicBezTo>
                    <a:cubicBezTo>
                      <a:pt x="663" y="457"/>
                      <a:pt x="663" y="457"/>
                      <a:pt x="663" y="457"/>
                    </a:cubicBezTo>
                    <a:cubicBezTo>
                      <a:pt x="663" y="450"/>
                      <a:pt x="663" y="450"/>
                      <a:pt x="663" y="450"/>
                    </a:cubicBezTo>
                    <a:moveTo>
                      <a:pt x="690" y="450"/>
                    </a:moveTo>
                    <a:cubicBezTo>
                      <a:pt x="683" y="450"/>
                      <a:pt x="683" y="450"/>
                      <a:pt x="683" y="450"/>
                    </a:cubicBezTo>
                    <a:cubicBezTo>
                      <a:pt x="684" y="457"/>
                      <a:pt x="684" y="457"/>
                      <a:pt x="684" y="457"/>
                    </a:cubicBezTo>
                    <a:cubicBezTo>
                      <a:pt x="690" y="457"/>
                      <a:pt x="690" y="457"/>
                      <a:pt x="690" y="457"/>
                    </a:cubicBezTo>
                    <a:cubicBezTo>
                      <a:pt x="690" y="450"/>
                      <a:pt x="690" y="450"/>
                      <a:pt x="690" y="450"/>
                    </a:cubicBezTo>
                    <a:moveTo>
                      <a:pt x="717" y="449"/>
                    </a:moveTo>
                    <a:cubicBezTo>
                      <a:pt x="715" y="450"/>
                      <a:pt x="713" y="450"/>
                      <a:pt x="711" y="450"/>
                    </a:cubicBezTo>
                    <a:cubicBezTo>
                      <a:pt x="710" y="450"/>
                      <a:pt x="710" y="450"/>
                      <a:pt x="710" y="450"/>
                    </a:cubicBezTo>
                    <a:cubicBezTo>
                      <a:pt x="710" y="456"/>
                      <a:pt x="710" y="456"/>
                      <a:pt x="710" y="456"/>
                    </a:cubicBezTo>
                    <a:cubicBezTo>
                      <a:pt x="711" y="456"/>
                      <a:pt x="711" y="456"/>
                      <a:pt x="711" y="456"/>
                    </a:cubicBezTo>
                    <a:cubicBezTo>
                      <a:pt x="713" y="456"/>
                      <a:pt x="715" y="456"/>
                      <a:pt x="717" y="456"/>
                    </a:cubicBezTo>
                    <a:cubicBezTo>
                      <a:pt x="717" y="449"/>
                      <a:pt x="717" y="449"/>
                      <a:pt x="717" y="449"/>
                    </a:cubicBezTo>
                    <a:moveTo>
                      <a:pt x="741" y="442"/>
                    </a:moveTo>
                    <a:cubicBezTo>
                      <a:pt x="739" y="443"/>
                      <a:pt x="737" y="444"/>
                      <a:pt x="735" y="445"/>
                    </a:cubicBezTo>
                    <a:cubicBezTo>
                      <a:pt x="738" y="451"/>
                      <a:pt x="738" y="451"/>
                      <a:pt x="738" y="451"/>
                    </a:cubicBezTo>
                    <a:cubicBezTo>
                      <a:pt x="740" y="450"/>
                      <a:pt x="742" y="449"/>
                      <a:pt x="744" y="448"/>
                    </a:cubicBezTo>
                    <a:cubicBezTo>
                      <a:pt x="741" y="442"/>
                      <a:pt x="741" y="442"/>
                      <a:pt x="741" y="442"/>
                    </a:cubicBezTo>
                    <a:moveTo>
                      <a:pt x="7" y="430"/>
                    </a:moveTo>
                    <a:cubicBezTo>
                      <a:pt x="0" y="430"/>
                      <a:pt x="0" y="430"/>
                      <a:pt x="0" y="430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7" y="437"/>
                      <a:pt x="7" y="437"/>
                      <a:pt x="7" y="437"/>
                    </a:cubicBezTo>
                    <a:cubicBezTo>
                      <a:pt x="7" y="430"/>
                      <a:pt x="7" y="430"/>
                      <a:pt x="7" y="430"/>
                    </a:cubicBezTo>
                    <a:moveTo>
                      <a:pt x="761" y="426"/>
                    </a:moveTo>
                    <a:cubicBezTo>
                      <a:pt x="760" y="428"/>
                      <a:pt x="758" y="430"/>
                      <a:pt x="757" y="431"/>
                    </a:cubicBezTo>
                    <a:cubicBezTo>
                      <a:pt x="761" y="436"/>
                      <a:pt x="761" y="436"/>
                      <a:pt x="761" y="436"/>
                    </a:cubicBezTo>
                    <a:cubicBezTo>
                      <a:pt x="763" y="434"/>
                      <a:pt x="765" y="432"/>
                      <a:pt x="766" y="431"/>
                    </a:cubicBezTo>
                    <a:cubicBezTo>
                      <a:pt x="761" y="426"/>
                      <a:pt x="761" y="426"/>
                      <a:pt x="761" y="426"/>
                    </a:cubicBezTo>
                    <a:moveTo>
                      <a:pt x="773" y="404"/>
                    </a:moveTo>
                    <a:cubicBezTo>
                      <a:pt x="772" y="406"/>
                      <a:pt x="772" y="408"/>
                      <a:pt x="771" y="410"/>
                    </a:cubicBezTo>
                    <a:cubicBezTo>
                      <a:pt x="777" y="413"/>
                      <a:pt x="777" y="413"/>
                      <a:pt x="777" y="413"/>
                    </a:cubicBezTo>
                    <a:cubicBezTo>
                      <a:pt x="778" y="411"/>
                      <a:pt x="779" y="408"/>
                      <a:pt x="780" y="406"/>
                    </a:cubicBezTo>
                    <a:cubicBezTo>
                      <a:pt x="773" y="404"/>
                      <a:pt x="773" y="404"/>
                      <a:pt x="773" y="404"/>
                    </a:cubicBezTo>
                    <a:moveTo>
                      <a:pt x="7" y="403"/>
                    </a:moveTo>
                    <a:cubicBezTo>
                      <a:pt x="0" y="403"/>
                      <a:pt x="0" y="403"/>
                      <a:pt x="0" y="403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7" y="410"/>
                      <a:pt x="7" y="410"/>
                      <a:pt x="7" y="410"/>
                    </a:cubicBezTo>
                    <a:cubicBezTo>
                      <a:pt x="7" y="403"/>
                      <a:pt x="7" y="403"/>
                      <a:pt x="7" y="403"/>
                    </a:cubicBezTo>
                    <a:moveTo>
                      <a:pt x="783" y="378"/>
                    </a:moveTo>
                    <a:cubicBezTo>
                      <a:pt x="776" y="378"/>
                      <a:pt x="776" y="378"/>
                      <a:pt x="776" y="378"/>
                    </a:cubicBezTo>
                    <a:cubicBezTo>
                      <a:pt x="776" y="385"/>
                      <a:pt x="776" y="385"/>
                      <a:pt x="776" y="385"/>
                    </a:cubicBezTo>
                    <a:cubicBezTo>
                      <a:pt x="783" y="385"/>
                      <a:pt x="783" y="385"/>
                      <a:pt x="783" y="385"/>
                    </a:cubicBezTo>
                    <a:cubicBezTo>
                      <a:pt x="783" y="378"/>
                      <a:pt x="783" y="378"/>
                      <a:pt x="783" y="378"/>
                    </a:cubicBezTo>
                    <a:moveTo>
                      <a:pt x="7" y="376"/>
                    </a:moveTo>
                    <a:cubicBezTo>
                      <a:pt x="0" y="376"/>
                      <a:pt x="0" y="376"/>
                      <a:pt x="0" y="376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7" y="383"/>
                      <a:pt x="7" y="383"/>
                      <a:pt x="7" y="383"/>
                    </a:cubicBezTo>
                    <a:cubicBezTo>
                      <a:pt x="7" y="376"/>
                      <a:pt x="7" y="376"/>
                      <a:pt x="7" y="376"/>
                    </a:cubicBezTo>
                    <a:moveTo>
                      <a:pt x="783" y="352"/>
                    </a:moveTo>
                    <a:cubicBezTo>
                      <a:pt x="776" y="352"/>
                      <a:pt x="776" y="352"/>
                      <a:pt x="776" y="352"/>
                    </a:cubicBezTo>
                    <a:cubicBezTo>
                      <a:pt x="776" y="358"/>
                      <a:pt x="776" y="358"/>
                      <a:pt x="776" y="358"/>
                    </a:cubicBezTo>
                    <a:cubicBezTo>
                      <a:pt x="783" y="358"/>
                      <a:pt x="783" y="358"/>
                      <a:pt x="783" y="358"/>
                    </a:cubicBezTo>
                    <a:cubicBezTo>
                      <a:pt x="783" y="352"/>
                      <a:pt x="783" y="352"/>
                      <a:pt x="783" y="352"/>
                    </a:cubicBezTo>
                    <a:moveTo>
                      <a:pt x="7" y="349"/>
                    </a:moveTo>
                    <a:cubicBezTo>
                      <a:pt x="0" y="349"/>
                      <a:pt x="0" y="349"/>
                      <a:pt x="0" y="349"/>
                    </a:cubicBezTo>
                    <a:cubicBezTo>
                      <a:pt x="0" y="356"/>
                      <a:pt x="0" y="356"/>
                      <a:pt x="0" y="356"/>
                    </a:cubicBezTo>
                    <a:cubicBezTo>
                      <a:pt x="7" y="356"/>
                      <a:pt x="7" y="356"/>
                      <a:pt x="7" y="356"/>
                    </a:cubicBezTo>
                    <a:cubicBezTo>
                      <a:pt x="7" y="349"/>
                      <a:pt x="7" y="349"/>
                      <a:pt x="7" y="349"/>
                    </a:cubicBezTo>
                    <a:moveTo>
                      <a:pt x="783" y="325"/>
                    </a:moveTo>
                    <a:cubicBezTo>
                      <a:pt x="776" y="325"/>
                      <a:pt x="776" y="325"/>
                      <a:pt x="776" y="325"/>
                    </a:cubicBezTo>
                    <a:cubicBezTo>
                      <a:pt x="776" y="331"/>
                      <a:pt x="776" y="331"/>
                      <a:pt x="776" y="331"/>
                    </a:cubicBezTo>
                    <a:cubicBezTo>
                      <a:pt x="783" y="331"/>
                      <a:pt x="783" y="331"/>
                      <a:pt x="783" y="331"/>
                    </a:cubicBezTo>
                    <a:cubicBezTo>
                      <a:pt x="783" y="325"/>
                      <a:pt x="783" y="325"/>
                      <a:pt x="783" y="325"/>
                    </a:cubicBezTo>
                    <a:moveTo>
                      <a:pt x="7" y="322"/>
                    </a:move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7" y="329"/>
                      <a:pt x="7" y="329"/>
                      <a:pt x="7" y="329"/>
                    </a:cubicBezTo>
                    <a:cubicBezTo>
                      <a:pt x="7" y="322"/>
                      <a:pt x="7" y="322"/>
                      <a:pt x="7" y="322"/>
                    </a:cubicBezTo>
                    <a:moveTo>
                      <a:pt x="783" y="298"/>
                    </a:moveTo>
                    <a:cubicBezTo>
                      <a:pt x="776" y="298"/>
                      <a:pt x="776" y="298"/>
                      <a:pt x="776" y="298"/>
                    </a:cubicBezTo>
                    <a:cubicBezTo>
                      <a:pt x="776" y="305"/>
                      <a:pt x="776" y="305"/>
                      <a:pt x="776" y="305"/>
                    </a:cubicBezTo>
                    <a:cubicBezTo>
                      <a:pt x="783" y="305"/>
                      <a:pt x="783" y="305"/>
                      <a:pt x="783" y="305"/>
                    </a:cubicBezTo>
                    <a:cubicBezTo>
                      <a:pt x="783" y="298"/>
                      <a:pt x="783" y="298"/>
                      <a:pt x="783" y="298"/>
                    </a:cubicBezTo>
                    <a:moveTo>
                      <a:pt x="7" y="296"/>
                    </a:moveTo>
                    <a:cubicBezTo>
                      <a:pt x="0" y="296"/>
                      <a:pt x="0" y="296"/>
                      <a:pt x="0" y="296"/>
                    </a:cubicBezTo>
                    <a:cubicBezTo>
                      <a:pt x="0" y="302"/>
                      <a:pt x="0" y="302"/>
                      <a:pt x="0" y="302"/>
                    </a:cubicBezTo>
                    <a:cubicBezTo>
                      <a:pt x="7" y="302"/>
                      <a:pt x="7" y="302"/>
                      <a:pt x="7" y="302"/>
                    </a:cubicBezTo>
                    <a:cubicBezTo>
                      <a:pt x="7" y="296"/>
                      <a:pt x="7" y="296"/>
                      <a:pt x="7" y="296"/>
                    </a:cubicBezTo>
                    <a:moveTo>
                      <a:pt x="783" y="271"/>
                    </a:moveTo>
                    <a:cubicBezTo>
                      <a:pt x="776" y="271"/>
                      <a:pt x="776" y="271"/>
                      <a:pt x="776" y="271"/>
                    </a:cubicBezTo>
                    <a:cubicBezTo>
                      <a:pt x="776" y="278"/>
                      <a:pt x="776" y="278"/>
                      <a:pt x="776" y="278"/>
                    </a:cubicBezTo>
                    <a:cubicBezTo>
                      <a:pt x="783" y="278"/>
                      <a:pt x="783" y="278"/>
                      <a:pt x="783" y="278"/>
                    </a:cubicBezTo>
                    <a:cubicBezTo>
                      <a:pt x="783" y="271"/>
                      <a:pt x="783" y="271"/>
                      <a:pt x="783" y="271"/>
                    </a:cubicBezTo>
                    <a:moveTo>
                      <a:pt x="7" y="269"/>
                    </a:moveTo>
                    <a:cubicBezTo>
                      <a:pt x="0" y="269"/>
                      <a:pt x="0" y="269"/>
                      <a:pt x="0" y="269"/>
                    </a:cubicBezTo>
                    <a:cubicBezTo>
                      <a:pt x="0" y="276"/>
                      <a:pt x="0" y="276"/>
                      <a:pt x="0" y="276"/>
                    </a:cubicBezTo>
                    <a:cubicBezTo>
                      <a:pt x="7" y="276"/>
                      <a:pt x="7" y="276"/>
                      <a:pt x="7" y="276"/>
                    </a:cubicBezTo>
                    <a:cubicBezTo>
                      <a:pt x="7" y="269"/>
                      <a:pt x="7" y="269"/>
                      <a:pt x="7" y="269"/>
                    </a:cubicBezTo>
                    <a:moveTo>
                      <a:pt x="783" y="244"/>
                    </a:moveTo>
                    <a:cubicBezTo>
                      <a:pt x="776" y="244"/>
                      <a:pt x="776" y="244"/>
                      <a:pt x="776" y="244"/>
                    </a:cubicBezTo>
                    <a:cubicBezTo>
                      <a:pt x="776" y="251"/>
                      <a:pt x="776" y="251"/>
                      <a:pt x="776" y="251"/>
                    </a:cubicBezTo>
                    <a:cubicBezTo>
                      <a:pt x="783" y="251"/>
                      <a:pt x="783" y="251"/>
                      <a:pt x="783" y="251"/>
                    </a:cubicBezTo>
                    <a:cubicBezTo>
                      <a:pt x="783" y="244"/>
                      <a:pt x="783" y="244"/>
                      <a:pt x="783" y="244"/>
                    </a:cubicBezTo>
                    <a:moveTo>
                      <a:pt x="7" y="242"/>
                    </a:moveTo>
                    <a:cubicBezTo>
                      <a:pt x="0" y="242"/>
                      <a:pt x="0" y="242"/>
                      <a:pt x="0" y="242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7" y="249"/>
                      <a:pt x="7" y="249"/>
                      <a:pt x="7" y="249"/>
                    </a:cubicBezTo>
                    <a:cubicBezTo>
                      <a:pt x="7" y="242"/>
                      <a:pt x="7" y="242"/>
                      <a:pt x="7" y="242"/>
                    </a:cubicBezTo>
                    <a:moveTo>
                      <a:pt x="783" y="217"/>
                    </a:moveTo>
                    <a:cubicBezTo>
                      <a:pt x="776" y="217"/>
                      <a:pt x="776" y="217"/>
                      <a:pt x="776" y="217"/>
                    </a:cubicBezTo>
                    <a:cubicBezTo>
                      <a:pt x="776" y="224"/>
                      <a:pt x="776" y="224"/>
                      <a:pt x="776" y="224"/>
                    </a:cubicBezTo>
                    <a:cubicBezTo>
                      <a:pt x="783" y="224"/>
                      <a:pt x="783" y="224"/>
                      <a:pt x="783" y="224"/>
                    </a:cubicBezTo>
                    <a:cubicBezTo>
                      <a:pt x="783" y="217"/>
                      <a:pt x="783" y="217"/>
                      <a:pt x="783" y="217"/>
                    </a:cubicBezTo>
                    <a:moveTo>
                      <a:pt x="7" y="215"/>
                    </a:move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7" y="222"/>
                      <a:pt x="7" y="222"/>
                      <a:pt x="7" y="222"/>
                    </a:cubicBezTo>
                    <a:cubicBezTo>
                      <a:pt x="7" y="215"/>
                      <a:pt x="7" y="215"/>
                      <a:pt x="7" y="215"/>
                    </a:cubicBezTo>
                    <a:moveTo>
                      <a:pt x="783" y="190"/>
                    </a:moveTo>
                    <a:cubicBezTo>
                      <a:pt x="776" y="190"/>
                      <a:pt x="776" y="190"/>
                      <a:pt x="776" y="190"/>
                    </a:cubicBezTo>
                    <a:cubicBezTo>
                      <a:pt x="776" y="197"/>
                      <a:pt x="776" y="197"/>
                      <a:pt x="776" y="197"/>
                    </a:cubicBezTo>
                    <a:cubicBezTo>
                      <a:pt x="783" y="197"/>
                      <a:pt x="783" y="197"/>
                      <a:pt x="783" y="197"/>
                    </a:cubicBezTo>
                    <a:cubicBezTo>
                      <a:pt x="783" y="190"/>
                      <a:pt x="783" y="190"/>
                      <a:pt x="783" y="190"/>
                    </a:cubicBezTo>
                    <a:moveTo>
                      <a:pt x="7" y="188"/>
                    </a:move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7" y="195"/>
                      <a:pt x="7" y="195"/>
                      <a:pt x="7" y="195"/>
                    </a:cubicBezTo>
                    <a:cubicBezTo>
                      <a:pt x="7" y="188"/>
                      <a:pt x="7" y="188"/>
                      <a:pt x="7" y="188"/>
                    </a:cubicBezTo>
                    <a:moveTo>
                      <a:pt x="783" y="163"/>
                    </a:moveTo>
                    <a:cubicBezTo>
                      <a:pt x="776" y="163"/>
                      <a:pt x="776" y="163"/>
                      <a:pt x="776" y="163"/>
                    </a:cubicBezTo>
                    <a:cubicBezTo>
                      <a:pt x="776" y="170"/>
                      <a:pt x="776" y="170"/>
                      <a:pt x="776" y="170"/>
                    </a:cubicBezTo>
                    <a:cubicBezTo>
                      <a:pt x="783" y="170"/>
                      <a:pt x="783" y="170"/>
                      <a:pt x="783" y="170"/>
                    </a:cubicBezTo>
                    <a:cubicBezTo>
                      <a:pt x="783" y="163"/>
                      <a:pt x="783" y="163"/>
                      <a:pt x="783" y="163"/>
                    </a:cubicBezTo>
                    <a:moveTo>
                      <a:pt x="7" y="161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7" y="168"/>
                      <a:pt x="7" y="168"/>
                      <a:pt x="7" y="168"/>
                    </a:cubicBezTo>
                    <a:cubicBezTo>
                      <a:pt x="7" y="161"/>
                      <a:pt x="7" y="161"/>
                      <a:pt x="7" y="161"/>
                    </a:cubicBezTo>
                    <a:moveTo>
                      <a:pt x="783" y="136"/>
                    </a:moveTo>
                    <a:cubicBezTo>
                      <a:pt x="776" y="136"/>
                      <a:pt x="776" y="136"/>
                      <a:pt x="776" y="136"/>
                    </a:cubicBezTo>
                    <a:cubicBezTo>
                      <a:pt x="776" y="143"/>
                      <a:pt x="776" y="143"/>
                      <a:pt x="776" y="143"/>
                    </a:cubicBezTo>
                    <a:cubicBezTo>
                      <a:pt x="783" y="143"/>
                      <a:pt x="783" y="143"/>
                      <a:pt x="783" y="143"/>
                    </a:cubicBezTo>
                    <a:cubicBezTo>
                      <a:pt x="783" y="136"/>
                      <a:pt x="783" y="136"/>
                      <a:pt x="783" y="136"/>
                    </a:cubicBezTo>
                    <a:moveTo>
                      <a:pt x="7" y="134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7" y="141"/>
                      <a:pt x="7" y="141"/>
                      <a:pt x="7" y="141"/>
                    </a:cubicBezTo>
                    <a:cubicBezTo>
                      <a:pt x="7" y="134"/>
                      <a:pt x="7" y="134"/>
                      <a:pt x="7" y="134"/>
                    </a:cubicBezTo>
                    <a:moveTo>
                      <a:pt x="780" y="109"/>
                    </a:moveTo>
                    <a:cubicBezTo>
                      <a:pt x="779" y="111"/>
                      <a:pt x="778" y="113"/>
                      <a:pt x="778" y="116"/>
                    </a:cubicBezTo>
                    <a:cubicBezTo>
                      <a:pt x="784" y="117"/>
                      <a:pt x="784" y="117"/>
                      <a:pt x="784" y="117"/>
                    </a:cubicBezTo>
                    <a:cubicBezTo>
                      <a:pt x="785" y="115"/>
                      <a:pt x="785" y="113"/>
                      <a:pt x="786" y="111"/>
                    </a:cubicBezTo>
                    <a:cubicBezTo>
                      <a:pt x="780" y="109"/>
                      <a:pt x="780" y="109"/>
                      <a:pt x="780" y="109"/>
                    </a:cubicBezTo>
                    <a:moveTo>
                      <a:pt x="7" y="107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7" y="107"/>
                      <a:pt x="7" y="107"/>
                      <a:pt x="7" y="107"/>
                    </a:cubicBezTo>
                    <a:moveTo>
                      <a:pt x="794" y="85"/>
                    </a:moveTo>
                    <a:cubicBezTo>
                      <a:pt x="792" y="86"/>
                      <a:pt x="791" y="88"/>
                      <a:pt x="789" y="90"/>
                    </a:cubicBezTo>
                    <a:cubicBezTo>
                      <a:pt x="795" y="94"/>
                      <a:pt x="795" y="94"/>
                      <a:pt x="795" y="94"/>
                    </a:cubicBezTo>
                    <a:cubicBezTo>
                      <a:pt x="796" y="92"/>
                      <a:pt x="797" y="91"/>
                      <a:pt x="799" y="89"/>
                    </a:cubicBezTo>
                    <a:cubicBezTo>
                      <a:pt x="794" y="85"/>
                      <a:pt x="794" y="85"/>
                      <a:pt x="794" y="85"/>
                    </a:cubicBezTo>
                    <a:moveTo>
                      <a:pt x="7" y="81"/>
                    </a:moveTo>
                    <a:cubicBezTo>
                      <a:pt x="0" y="81"/>
                      <a:pt x="0" y="81"/>
                      <a:pt x="0" y="81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7" y="81"/>
                      <a:pt x="7" y="81"/>
                      <a:pt x="7" y="81"/>
                    </a:cubicBezTo>
                    <a:moveTo>
                      <a:pt x="816" y="68"/>
                    </a:moveTo>
                    <a:cubicBezTo>
                      <a:pt x="814" y="69"/>
                      <a:pt x="812" y="70"/>
                      <a:pt x="810" y="71"/>
                    </a:cubicBezTo>
                    <a:cubicBezTo>
                      <a:pt x="813" y="77"/>
                      <a:pt x="813" y="77"/>
                      <a:pt x="813" y="77"/>
                    </a:cubicBezTo>
                    <a:cubicBezTo>
                      <a:pt x="815" y="76"/>
                      <a:pt x="817" y="75"/>
                      <a:pt x="819" y="74"/>
                    </a:cubicBezTo>
                    <a:cubicBezTo>
                      <a:pt x="816" y="68"/>
                      <a:pt x="816" y="68"/>
                      <a:pt x="816" y="68"/>
                    </a:cubicBezTo>
                    <a:moveTo>
                      <a:pt x="843" y="60"/>
                    </a:moveTo>
                    <a:cubicBezTo>
                      <a:pt x="841" y="61"/>
                      <a:pt x="838" y="61"/>
                      <a:pt x="836" y="61"/>
                    </a:cubicBezTo>
                    <a:cubicBezTo>
                      <a:pt x="837" y="68"/>
                      <a:pt x="837" y="68"/>
                      <a:pt x="837" y="68"/>
                    </a:cubicBezTo>
                    <a:cubicBezTo>
                      <a:pt x="839" y="68"/>
                      <a:pt x="841" y="67"/>
                      <a:pt x="844" y="67"/>
                    </a:cubicBezTo>
                    <a:cubicBezTo>
                      <a:pt x="843" y="60"/>
                      <a:pt x="843" y="60"/>
                      <a:pt x="843" y="60"/>
                    </a:cubicBezTo>
                    <a:moveTo>
                      <a:pt x="870" y="60"/>
                    </a:moveTo>
                    <a:cubicBezTo>
                      <a:pt x="863" y="60"/>
                      <a:pt x="863" y="60"/>
                      <a:pt x="863" y="60"/>
                    </a:cubicBezTo>
                    <a:cubicBezTo>
                      <a:pt x="863" y="67"/>
                      <a:pt x="863" y="67"/>
                      <a:pt x="863" y="67"/>
                    </a:cubicBezTo>
                    <a:cubicBezTo>
                      <a:pt x="870" y="67"/>
                      <a:pt x="870" y="67"/>
                      <a:pt x="870" y="67"/>
                    </a:cubicBezTo>
                    <a:cubicBezTo>
                      <a:pt x="870" y="60"/>
                      <a:pt x="870" y="60"/>
                      <a:pt x="870" y="60"/>
                    </a:cubicBezTo>
                    <a:moveTo>
                      <a:pt x="897" y="60"/>
                    </a:moveTo>
                    <a:cubicBezTo>
                      <a:pt x="890" y="60"/>
                      <a:pt x="890" y="60"/>
                      <a:pt x="890" y="60"/>
                    </a:cubicBezTo>
                    <a:cubicBezTo>
                      <a:pt x="890" y="67"/>
                      <a:pt x="890" y="67"/>
                      <a:pt x="890" y="67"/>
                    </a:cubicBezTo>
                    <a:cubicBezTo>
                      <a:pt x="897" y="67"/>
                      <a:pt x="897" y="67"/>
                      <a:pt x="897" y="67"/>
                    </a:cubicBezTo>
                    <a:cubicBezTo>
                      <a:pt x="897" y="60"/>
                      <a:pt x="897" y="60"/>
                      <a:pt x="897" y="60"/>
                    </a:cubicBezTo>
                    <a:moveTo>
                      <a:pt x="924" y="60"/>
                    </a:moveTo>
                    <a:cubicBezTo>
                      <a:pt x="917" y="60"/>
                      <a:pt x="917" y="60"/>
                      <a:pt x="917" y="60"/>
                    </a:cubicBezTo>
                    <a:cubicBezTo>
                      <a:pt x="917" y="67"/>
                      <a:pt x="917" y="67"/>
                      <a:pt x="917" y="67"/>
                    </a:cubicBezTo>
                    <a:cubicBezTo>
                      <a:pt x="924" y="67"/>
                      <a:pt x="924" y="67"/>
                      <a:pt x="924" y="67"/>
                    </a:cubicBezTo>
                    <a:cubicBezTo>
                      <a:pt x="924" y="60"/>
                      <a:pt x="924" y="60"/>
                      <a:pt x="924" y="60"/>
                    </a:cubicBezTo>
                    <a:moveTo>
                      <a:pt x="951" y="60"/>
                    </a:moveTo>
                    <a:cubicBezTo>
                      <a:pt x="944" y="60"/>
                      <a:pt x="944" y="60"/>
                      <a:pt x="944" y="60"/>
                    </a:cubicBezTo>
                    <a:cubicBezTo>
                      <a:pt x="944" y="67"/>
                      <a:pt x="944" y="67"/>
                      <a:pt x="944" y="67"/>
                    </a:cubicBezTo>
                    <a:cubicBezTo>
                      <a:pt x="951" y="67"/>
                      <a:pt x="951" y="67"/>
                      <a:pt x="951" y="67"/>
                    </a:cubicBezTo>
                    <a:cubicBezTo>
                      <a:pt x="951" y="60"/>
                      <a:pt x="951" y="60"/>
                      <a:pt x="951" y="60"/>
                    </a:cubicBezTo>
                    <a:moveTo>
                      <a:pt x="978" y="60"/>
                    </a:moveTo>
                    <a:cubicBezTo>
                      <a:pt x="971" y="60"/>
                      <a:pt x="971" y="60"/>
                      <a:pt x="971" y="60"/>
                    </a:cubicBezTo>
                    <a:cubicBezTo>
                      <a:pt x="971" y="67"/>
                      <a:pt x="971" y="67"/>
                      <a:pt x="971" y="67"/>
                    </a:cubicBezTo>
                    <a:cubicBezTo>
                      <a:pt x="978" y="67"/>
                      <a:pt x="978" y="67"/>
                      <a:pt x="978" y="67"/>
                    </a:cubicBezTo>
                    <a:cubicBezTo>
                      <a:pt x="978" y="60"/>
                      <a:pt x="978" y="60"/>
                      <a:pt x="978" y="60"/>
                    </a:cubicBezTo>
                    <a:moveTo>
                      <a:pt x="1005" y="60"/>
                    </a:moveTo>
                    <a:cubicBezTo>
                      <a:pt x="998" y="60"/>
                      <a:pt x="998" y="60"/>
                      <a:pt x="998" y="60"/>
                    </a:cubicBezTo>
                    <a:cubicBezTo>
                      <a:pt x="998" y="67"/>
                      <a:pt x="998" y="67"/>
                      <a:pt x="998" y="67"/>
                    </a:cubicBezTo>
                    <a:cubicBezTo>
                      <a:pt x="1005" y="67"/>
                      <a:pt x="1005" y="67"/>
                      <a:pt x="1005" y="67"/>
                    </a:cubicBezTo>
                    <a:cubicBezTo>
                      <a:pt x="1005" y="60"/>
                      <a:pt x="1005" y="60"/>
                      <a:pt x="1005" y="60"/>
                    </a:cubicBezTo>
                    <a:moveTo>
                      <a:pt x="1032" y="60"/>
                    </a:moveTo>
                    <a:cubicBezTo>
                      <a:pt x="1025" y="60"/>
                      <a:pt x="1025" y="60"/>
                      <a:pt x="1025" y="60"/>
                    </a:cubicBezTo>
                    <a:cubicBezTo>
                      <a:pt x="1025" y="67"/>
                      <a:pt x="1025" y="67"/>
                      <a:pt x="1025" y="67"/>
                    </a:cubicBezTo>
                    <a:cubicBezTo>
                      <a:pt x="1032" y="67"/>
                      <a:pt x="1032" y="67"/>
                      <a:pt x="1032" y="67"/>
                    </a:cubicBezTo>
                    <a:cubicBezTo>
                      <a:pt x="1032" y="60"/>
                      <a:pt x="1032" y="60"/>
                      <a:pt x="1032" y="60"/>
                    </a:cubicBezTo>
                    <a:moveTo>
                      <a:pt x="1058" y="60"/>
                    </a:moveTo>
                    <a:cubicBezTo>
                      <a:pt x="1052" y="60"/>
                      <a:pt x="1052" y="60"/>
                      <a:pt x="1052" y="60"/>
                    </a:cubicBezTo>
                    <a:cubicBezTo>
                      <a:pt x="1052" y="67"/>
                      <a:pt x="1052" y="67"/>
                      <a:pt x="1052" y="67"/>
                    </a:cubicBezTo>
                    <a:cubicBezTo>
                      <a:pt x="1058" y="67"/>
                      <a:pt x="1058" y="67"/>
                      <a:pt x="1058" y="67"/>
                    </a:cubicBezTo>
                    <a:cubicBezTo>
                      <a:pt x="1058" y="60"/>
                      <a:pt x="1058" y="60"/>
                      <a:pt x="1058" y="60"/>
                    </a:cubicBezTo>
                    <a:moveTo>
                      <a:pt x="1085" y="60"/>
                    </a:moveTo>
                    <a:cubicBezTo>
                      <a:pt x="1078" y="60"/>
                      <a:pt x="1078" y="60"/>
                      <a:pt x="1078" y="60"/>
                    </a:cubicBezTo>
                    <a:cubicBezTo>
                      <a:pt x="1078" y="67"/>
                      <a:pt x="1078" y="67"/>
                      <a:pt x="1078" y="67"/>
                    </a:cubicBezTo>
                    <a:cubicBezTo>
                      <a:pt x="1085" y="67"/>
                      <a:pt x="1085" y="67"/>
                      <a:pt x="1085" y="67"/>
                    </a:cubicBezTo>
                    <a:cubicBezTo>
                      <a:pt x="1085" y="60"/>
                      <a:pt x="1085" y="60"/>
                      <a:pt x="1085" y="60"/>
                    </a:cubicBezTo>
                    <a:moveTo>
                      <a:pt x="1112" y="60"/>
                    </a:moveTo>
                    <a:cubicBezTo>
                      <a:pt x="1105" y="60"/>
                      <a:pt x="1105" y="60"/>
                      <a:pt x="1105" y="60"/>
                    </a:cubicBezTo>
                    <a:cubicBezTo>
                      <a:pt x="1105" y="67"/>
                      <a:pt x="1105" y="67"/>
                      <a:pt x="1105" y="67"/>
                    </a:cubicBezTo>
                    <a:cubicBezTo>
                      <a:pt x="1112" y="67"/>
                      <a:pt x="1112" y="67"/>
                      <a:pt x="1112" y="67"/>
                    </a:cubicBezTo>
                    <a:cubicBezTo>
                      <a:pt x="1112" y="60"/>
                      <a:pt x="1112" y="60"/>
                      <a:pt x="1112" y="60"/>
                    </a:cubicBezTo>
                    <a:moveTo>
                      <a:pt x="1139" y="60"/>
                    </a:moveTo>
                    <a:cubicBezTo>
                      <a:pt x="1132" y="60"/>
                      <a:pt x="1132" y="60"/>
                      <a:pt x="1132" y="60"/>
                    </a:cubicBezTo>
                    <a:cubicBezTo>
                      <a:pt x="1132" y="67"/>
                      <a:pt x="1132" y="67"/>
                      <a:pt x="1132" y="67"/>
                    </a:cubicBezTo>
                    <a:cubicBezTo>
                      <a:pt x="1139" y="67"/>
                      <a:pt x="1139" y="67"/>
                      <a:pt x="1139" y="67"/>
                    </a:cubicBezTo>
                    <a:cubicBezTo>
                      <a:pt x="1139" y="60"/>
                      <a:pt x="1139" y="60"/>
                      <a:pt x="1139" y="60"/>
                    </a:cubicBezTo>
                    <a:moveTo>
                      <a:pt x="1166" y="60"/>
                    </a:moveTo>
                    <a:cubicBezTo>
                      <a:pt x="1159" y="60"/>
                      <a:pt x="1159" y="60"/>
                      <a:pt x="1159" y="60"/>
                    </a:cubicBezTo>
                    <a:cubicBezTo>
                      <a:pt x="1159" y="67"/>
                      <a:pt x="1159" y="67"/>
                      <a:pt x="1159" y="67"/>
                    </a:cubicBezTo>
                    <a:cubicBezTo>
                      <a:pt x="1166" y="67"/>
                      <a:pt x="1166" y="67"/>
                      <a:pt x="1166" y="67"/>
                    </a:cubicBezTo>
                    <a:cubicBezTo>
                      <a:pt x="1166" y="60"/>
                      <a:pt x="1166" y="60"/>
                      <a:pt x="1166" y="60"/>
                    </a:cubicBezTo>
                    <a:moveTo>
                      <a:pt x="1193" y="60"/>
                    </a:moveTo>
                    <a:cubicBezTo>
                      <a:pt x="1186" y="60"/>
                      <a:pt x="1186" y="60"/>
                      <a:pt x="1186" y="60"/>
                    </a:cubicBezTo>
                    <a:cubicBezTo>
                      <a:pt x="1186" y="67"/>
                      <a:pt x="1186" y="67"/>
                      <a:pt x="1186" y="67"/>
                    </a:cubicBezTo>
                    <a:cubicBezTo>
                      <a:pt x="1193" y="67"/>
                      <a:pt x="1193" y="67"/>
                      <a:pt x="1193" y="67"/>
                    </a:cubicBezTo>
                    <a:cubicBezTo>
                      <a:pt x="1193" y="60"/>
                      <a:pt x="1193" y="60"/>
                      <a:pt x="1193" y="60"/>
                    </a:cubicBezTo>
                    <a:moveTo>
                      <a:pt x="1220" y="60"/>
                    </a:moveTo>
                    <a:cubicBezTo>
                      <a:pt x="1213" y="60"/>
                      <a:pt x="1213" y="60"/>
                      <a:pt x="1213" y="60"/>
                    </a:cubicBezTo>
                    <a:cubicBezTo>
                      <a:pt x="1213" y="67"/>
                      <a:pt x="1213" y="67"/>
                      <a:pt x="1213" y="67"/>
                    </a:cubicBezTo>
                    <a:cubicBezTo>
                      <a:pt x="1220" y="67"/>
                      <a:pt x="1220" y="67"/>
                      <a:pt x="1220" y="67"/>
                    </a:cubicBezTo>
                    <a:cubicBezTo>
                      <a:pt x="1220" y="60"/>
                      <a:pt x="1220" y="60"/>
                      <a:pt x="1220" y="60"/>
                    </a:cubicBezTo>
                    <a:moveTo>
                      <a:pt x="1247" y="60"/>
                    </a:moveTo>
                    <a:cubicBezTo>
                      <a:pt x="1240" y="60"/>
                      <a:pt x="1240" y="60"/>
                      <a:pt x="1240" y="60"/>
                    </a:cubicBezTo>
                    <a:cubicBezTo>
                      <a:pt x="1240" y="67"/>
                      <a:pt x="1240" y="67"/>
                      <a:pt x="1240" y="67"/>
                    </a:cubicBezTo>
                    <a:cubicBezTo>
                      <a:pt x="1247" y="67"/>
                      <a:pt x="1247" y="67"/>
                      <a:pt x="1247" y="67"/>
                    </a:cubicBezTo>
                    <a:cubicBezTo>
                      <a:pt x="1247" y="60"/>
                      <a:pt x="1247" y="60"/>
                      <a:pt x="1247" y="60"/>
                    </a:cubicBezTo>
                    <a:moveTo>
                      <a:pt x="1273" y="60"/>
                    </a:moveTo>
                    <a:cubicBezTo>
                      <a:pt x="1267" y="60"/>
                      <a:pt x="1267" y="60"/>
                      <a:pt x="1267" y="60"/>
                    </a:cubicBezTo>
                    <a:cubicBezTo>
                      <a:pt x="1267" y="67"/>
                      <a:pt x="1267" y="67"/>
                      <a:pt x="1267" y="67"/>
                    </a:cubicBezTo>
                    <a:cubicBezTo>
                      <a:pt x="1273" y="67"/>
                      <a:pt x="1273" y="67"/>
                      <a:pt x="1273" y="67"/>
                    </a:cubicBezTo>
                    <a:cubicBezTo>
                      <a:pt x="1273" y="60"/>
                      <a:pt x="1273" y="60"/>
                      <a:pt x="1273" y="60"/>
                    </a:cubicBezTo>
                    <a:moveTo>
                      <a:pt x="1300" y="60"/>
                    </a:moveTo>
                    <a:cubicBezTo>
                      <a:pt x="1294" y="60"/>
                      <a:pt x="1294" y="60"/>
                      <a:pt x="1294" y="60"/>
                    </a:cubicBezTo>
                    <a:cubicBezTo>
                      <a:pt x="1294" y="67"/>
                      <a:pt x="1294" y="67"/>
                      <a:pt x="1294" y="67"/>
                    </a:cubicBezTo>
                    <a:cubicBezTo>
                      <a:pt x="1300" y="67"/>
                      <a:pt x="1300" y="67"/>
                      <a:pt x="1300" y="67"/>
                    </a:cubicBezTo>
                    <a:cubicBezTo>
                      <a:pt x="1300" y="60"/>
                      <a:pt x="1300" y="60"/>
                      <a:pt x="1300" y="60"/>
                    </a:cubicBezTo>
                    <a:moveTo>
                      <a:pt x="1327" y="60"/>
                    </a:moveTo>
                    <a:cubicBezTo>
                      <a:pt x="1320" y="60"/>
                      <a:pt x="1320" y="60"/>
                      <a:pt x="1320" y="60"/>
                    </a:cubicBezTo>
                    <a:cubicBezTo>
                      <a:pt x="1320" y="67"/>
                      <a:pt x="1320" y="67"/>
                      <a:pt x="1320" y="67"/>
                    </a:cubicBezTo>
                    <a:cubicBezTo>
                      <a:pt x="1327" y="67"/>
                      <a:pt x="1327" y="67"/>
                      <a:pt x="1327" y="67"/>
                    </a:cubicBezTo>
                    <a:cubicBezTo>
                      <a:pt x="1327" y="60"/>
                      <a:pt x="1327" y="60"/>
                      <a:pt x="1327" y="60"/>
                    </a:cubicBezTo>
                    <a:moveTo>
                      <a:pt x="1354" y="60"/>
                    </a:moveTo>
                    <a:cubicBezTo>
                      <a:pt x="1347" y="60"/>
                      <a:pt x="1347" y="60"/>
                      <a:pt x="1347" y="60"/>
                    </a:cubicBezTo>
                    <a:cubicBezTo>
                      <a:pt x="1347" y="67"/>
                      <a:pt x="1347" y="67"/>
                      <a:pt x="1347" y="67"/>
                    </a:cubicBezTo>
                    <a:cubicBezTo>
                      <a:pt x="1354" y="67"/>
                      <a:pt x="1354" y="67"/>
                      <a:pt x="1354" y="67"/>
                    </a:cubicBezTo>
                    <a:cubicBezTo>
                      <a:pt x="1354" y="60"/>
                      <a:pt x="1354" y="60"/>
                      <a:pt x="1354" y="60"/>
                    </a:cubicBezTo>
                    <a:moveTo>
                      <a:pt x="1381" y="60"/>
                    </a:moveTo>
                    <a:cubicBezTo>
                      <a:pt x="1374" y="60"/>
                      <a:pt x="1374" y="60"/>
                      <a:pt x="1374" y="60"/>
                    </a:cubicBezTo>
                    <a:cubicBezTo>
                      <a:pt x="1374" y="67"/>
                      <a:pt x="1374" y="67"/>
                      <a:pt x="1374" y="67"/>
                    </a:cubicBezTo>
                    <a:cubicBezTo>
                      <a:pt x="1381" y="67"/>
                      <a:pt x="1381" y="67"/>
                      <a:pt x="1381" y="67"/>
                    </a:cubicBezTo>
                    <a:cubicBezTo>
                      <a:pt x="1381" y="60"/>
                      <a:pt x="1381" y="60"/>
                      <a:pt x="1381" y="60"/>
                    </a:cubicBezTo>
                    <a:moveTo>
                      <a:pt x="1408" y="60"/>
                    </a:moveTo>
                    <a:cubicBezTo>
                      <a:pt x="1401" y="60"/>
                      <a:pt x="1401" y="60"/>
                      <a:pt x="1401" y="60"/>
                    </a:cubicBezTo>
                    <a:cubicBezTo>
                      <a:pt x="1401" y="67"/>
                      <a:pt x="1401" y="67"/>
                      <a:pt x="1401" y="67"/>
                    </a:cubicBezTo>
                    <a:cubicBezTo>
                      <a:pt x="1408" y="67"/>
                      <a:pt x="1408" y="67"/>
                      <a:pt x="1408" y="67"/>
                    </a:cubicBezTo>
                    <a:cubicBezTo>
                      <a:pt x="1408" y="60"/>
                      <a:pt x="1408" y="60"/>
                      <a:pt x="1408" y="60"/>
                    </a:cubicBezTo>
                    <a:moveTo>
                      <a:pt x="1435" y="60"/>
                    </a:moveTo>
                    <a:cubicBezTo>
                      <a:pt x="1428" y="60"/>
                      <a:pt x="1428" y="60"/>
                      <a:pt x="1428" y="60"/>
                    </a:cubicBezTo>
                    <a:cubicBezTo>
                      <a:pt x="1428" y="67"/>
                      <a:pt x="1428" y="67"/>
                      <a:pt x="1428" y="67"/>
                    </a:cubicBezTo>
                    <a:cubicBezTo>
                      <a:pt x="1435" y="67"/>
                      <a:pt x="1435" y="67"/>
                      <a:pt x="1435" y="67"/>
                    </a:cubicBezTo>
                    <a:cubicBezTo>
                      <a:pt x="1435" y="60"/>
                      <a:pt x="1435" y="60"/>
                      <a:pt x="1435" y="60"/>
                    </a:cubicBezTo>
                    <a:moveTo>
                      <a:pt x="1462" y="60"/>
                    </a:moveTo>
                    <a:cubicBezTo>
                      <a:pt x="1455" y="60"/>
                      <a:pt x="1455" y="60"/>
                      <a:pt x="1455" y="60"/>
                    </a:cubicBezTo>
                    <a:cubicBezTo>
                      <a:pt x="1455" y="67"/>
                      <a:pt x="1455" y="67"/>
                      <a:pt x="1455" y="67"/>
                    </a:cubicBezTo>
                    <a:cubicBezTo>
                      <a:pt x="1462" y="67"/>
                      <a:pt x="1462" y="67"/>
                      <a:pt x="1462" y="67"/>
                    </a:cubicBezTo>
                    <a:cubicBezTo>
                      <a:pt x="1462" y="60"/>
                      <a:pt x="1462" y="60"/>
                      <a:pt x="1462" y="60"/>
                    </a:cubicBezTo>
                    <a:moveTo>
                      <a:pt x="1489" y="60"/>
                    </a:moveTo>
                    <a:cubicBezTo>
                      <a:pt x="1482" y="60"/>
                      <a:pt x="1482" y="60"/>
                      <a:pt x="1482" y="60"/>
                    </a:cubicBezTo>
                    <a:cubicBezTo>
                      <a:pt x="1482" y="67"/>
                      <a:pt x="1482" y="67"/>
                      <a:pt x="1482" y="67"/>
                    </a:cubicBezTo>
                    <a:cubicBezTo>
                      <a:pt x="1489" y="67"/>
                      <a:pt x="1489" y="67"/>
                      <a:pt x="1489" y="67"/>
                    </a:cubicBezTo>
                    <a:cubicBezTo>
                      <a:pt x="1489" y="60"/>
                      <a:pt x="1489" y="60"/>
                      <a:pt x="1489" y="60"/>
                    </a:cubicBezTo>
                    <a:moveTo>
                      <a:pt x="1515" y="60"/>
                    </a:moveTo>
                    <a:cubicBezTo>
                      <a:pt x="1509" y="60"/>
                      <a:pt x="1509" y="60"/>
                      <a:pt x="1509" y="60"/>
                    </a:cubicBezTo>
                    <a:cubicBezTo>
                      <a:pt x="1509" y="67"/>
                      <a:pt x="1509" y="67"/>
                      <a:pt x="1509" y="67"/>
                    </a:cubicBezTo>
                    <a:cubicBezTo>
                      <a:pt x="1515" y="67"/>
                      <a:pt x="1515" y="67"/>
                      <a:pt x="1515" y="67"/>
                    </a:cubicBezTo>
                    <a:cubicBezTo>
                      <a:pt x="1515" y="60"/>
                      <a:pt x="1515" y="60"/>
                      <a:pt x="1515" y="60"/>
                    </a:cubicBezTo>
                    <a:moveTo>
                      <a:pt x="1542" y="60"/>
                    </a:moveTo>
                    <a:cubicBezTo>
                      <a:pt x="1536" y="60"/>
                      <a:pt x="1536" y="60"/>
                      <a:pt x="1536" y="60"/>
                    </a:cubicBezTo>
                    <a:cubicBezTo>
                      <a:pt x="1536" y="67"/>
                      <a:pt x="1536" y="67"/>
                      <a:pt x="1536" y="67"/>
                    </a:cubicBezTo>
                    <a:cubicBezTo>
                      <a:pt x="1542" y="67"/>
                      <a:pt x="1542" y="67"/>
                      <a:pt x="1542" y="67"/>
                    </a:cubicBezTo>
                    <a:cubicBezTo>
                      <a:pt x="1542" y="60"/>
                      <a:pt x="1542" y="60"/>
                      <a:pt x="1542" y="60"/>
                    </a:cubicBezTo>
                    <a:moveTo>
                      <a:pt x="1569" y="60"/>
                    </a:moveTo>
                    <a:cubicBezTo>
                      <a:pt x="1562" y="60"/>
                      <a:pt x="1562" y="60"/>
                      <a:pt x="1562" y="60"/>
                    </a:cubicBezTo>
                    <a:cubicBezTo>
                      <a:pt x="1562" y="67"/>
                      <a:pt x="1562" y="67"/>
                      <a:pt x="1562" y="67"/>
                    </a:cubicBezTo>
                    <a:cubicBezTo>
                      <a:pt x="1569" y="67"/>
                      <a:pt x="1569" y="67"/>
                      <a:pt x="1569" y="67"/>
                    </a:cubicBezTo>
                    <a:cubicBezTo>
                      <a:pt x="1569" y="60"/>
                      <a:pt x="1569" y="60"/>
                      <a:pt x="1569" y="60"/>
                    </a:cubicBezTo>
                    <a:moveTo>
                      <a:pt x="1596" y="60"/>
                    </a:moveTo>
                    <a:cubicBezTo>
                      <a:pt x="1589" y="60"/>
                      <a:pt x="1589" y="60"/>
                      <a:pt x="1589" y="60"/>
                    </a:cubicBezTo>
                    <a:cubicBezTo>
                      <a:pt x="1589" y="67"/>
                      <a:pt x="1589" y="67"/>
                      <a:pt x="1589" y="67"/>
                    </a:cubicBezTo>
                    <a:cubicBezTo>
                      <a:pt x="1596" y="67"/>
                      <a:pt x="1596" y="67"/>
                      <a:pt x="1596" y="67"/>
                    </a:cubicBezTo>
                    <a:cubicBezTo>
                      <a:pt x="1596" y="60"/>
                      <a:pt x="1596" y="60"/>
                      <a:pt x="1596" y="60"/>
                    </a:cubicBezTo>
                    <a:moveTo>
                      <a:pt x="1623" y="60"/>
                    </a:moveTo>
                    <a:cubicBezTo>
                      <a:pt x="1616" y="60"/>
                      <a:pt x="1616" y="60"/>
                      <a:pt x="1616" y="60"/>
                    </a:cubicBezTo>
                    <a:cubicBezTo>
                      <a:pt x="1616" y="67"/>
                      <a:pt x="1616" y="67"/>
                      <a:pt x="1616" y="67"/>
                    </a:cubicBezTo>
                    <a:cubicBezTo>
                      <a:pt x="1623" y="67"/>
                      <a:pt x="1623" y="67"/>
                      <a:pt x="1623" y="67"/>
                    </a:cubicBezTo>
                    <a:cubicBezTo>
                      <a:pt x="1623" y="60"/>
                      <a:pt x="1623" y="60"/>
                      <a:pt x="1623" y="60"/>
                    </a:cubicBezTo>
                    <a:moveTo>
                      <a:pt x="1650" y="60"/>
                    </a:moveTo>
                    <a:cubicBezTo>
                      <a:pt x="1643" y="60"/>
                      <a:pt x="1643" y="60"/>
                      <a:pt x="1643" y="60"/>
                    </a:cubicBezTo>
                    <a:cubicBezTo>
                      <a:pt x="1643" y="67"/>
                      <a:pt x="1643" y="67"/>
                      <a:pt x="1643" y="67"/>
                    </a:cubicBezTo>
                    <a:cubicBezTo>
                      <a:pt x="1650" y="67"/>
                      <a:pt x="1650" y="67"/>
                      <a:pt x="1650" y="67"/>
                    </a:cubicBezTo>
                    <a:cubicBezTo>
                      <a:pt x="1650" y="60"/>
                      <a:pt x="1650" y="60"/>
                      <a:pt x="1650" y="60"/>
                    </a:cubicBezTo>
                    <a:moveTo>
                      <a:pt x="1677" y="60"/>
                    </a:moveTo>
                    <a:cubicBezTo>
                      <a:pt x="1670" y="60"/>
                      <a:pt x="1670" y="60"/>
                      <a:pt x="1670" y="60"/>
                    </a:cubicBezTo>
                    <a:cubicBezTo>
                      <a:pt x="1670" y="67"/>
                      <a:pt x="1670" y="67"/>
                      <a:pt x="1670" y="67"/>
                    </a:cubicBezTo>
                    <a:cubicBezTo>
                      <a:pt x="1677" y="67"/>
                      <a:pt x="1677" y="67"/>
                      <a:pt x="1677" y="67"/>
                    </a:cubicBezTo>
                    <a:cubicBezTo>
                      <a:pt x="1677" y="60"/>
                      <a:pt x="1677" y="60"/>
                      <a:pt x="1677" y="60"/>
                    </a:cubicBezTo>
                    <a:moveTo>
                      <a:pt x="1704" y="60"/>
                    </a:moveTo>
                    <a:cubicBezTo>
                      <a:pt x="1697" y="60"/>
                      <a:pt x="1697" y="60"/>
                      <a:pt x="1697" y="60"/>
                    </a:cubicBezTo>
                    <a:cubicBezTo>
                      <a:pt x="1697" y="67"/>
                      <a:pt x="1697" y="67"/>
                      <a:pt x="1697" y="67"/>
                    </a:cubicBezTo>
                    <a:cubicBezTo>
                      <a:pt x="1704" y="67"/>
                      <a:pt x="1704" y="67"/>
                      <a:pt x="1704" y="67"/>
                    </a:cubicBezTo>
                    <a:cubicBezTo>
                      <a:pt x="1704" y="60"/>
                      <a:pt x="1704" y="60"/>
                      <a:pt x="1704" y="60"/>
                    </a:cubicBezTo>
                    <a:moveTo>
                      <a:pt x="1731" y="60"/>
                    </a:moveTo>
                    <a:cubicBezTo>
                      <a:pt x="1724" y="60"/>
                      <a:pt x="1724" y="60"/>
                      <a:pt x="1724" y="60"/>
                    </a:cubicBezTo>
                    <a:cubicBezTo>
                      <a:pt x="1724" y="67"/>
                      <a:pt x="1724" y="67"/>
                      <a:pt x="1724" y="67"/>
                    </a:cubicBezTo>
                    <a:cubicBezTo>
                      <a:pt x="1731" y="67"/>
                      <a:pt x="1731" y="67"/>
                      <a:pt x="1731" y="67"/>
                    </a:cubicBezTo>
                    <a:cubicBezTo>
                      <a:pt x="1731" y="60"/>
                      <a:pt x="1731" y="60"/>
                      <a:pt x="1731" y="60"/>
                    </a:cubicBezTo>
                    <a:moveTo>
                      <a:pt x="1757" y="60"/>
                    </a:moveTo>
                    <a:cubicBezTo>
                      <a:pt x="1751" y="60"/>
                      <a:pt x="1751" y="60"/>
                      <a:pt x="1751" y="60"/>
                    </a:cubicBezTo>
                    <a:cubicBezTo>
                      <a:pt x="1751" y="67"/>
                      <a:pt x="1751" y="67"/>
                      <a:pt x="1751" y="67"/>
                    </a:cubicBezTo>
                    <a:cubicBezTo>
                      <a:pt x="1757" y="67"/>
                      <a:pt x="1757" y="67"/>
                      <a:pt x="1757" y="67"/>
                    </a:cubicBezTo>
                    <a:cubicBezTo>
                      <a:pt x="1757" y="60"/>
                      <a:pt x="1757" y="60"/>
                      <a:pt x="1757" y="60"/>
                    </a:cubicBezTo>
                    <a:moveTo>
                      <a:pt x="1784" y="60"/>
                    </a:moveTo>
                    <a:cubicBezTo>
                      <a:pt x="1777" y="60"/>
                      <a:pt x="1777" y="60"/>
                      <a:pt x="1777" y="60"/>
                    </a:cubicBezTo>
                    <a:cubicBezTo>
                      <a:pt x="1777" y="67"/>
                      <a:pt x="1777" y="67"/>
                      <a:pt x="1777" y="67"/>
                    </a:cubicBezTo>
                    <a:cubicBezTo>
                      <a:pt x="1784" y="67"/>
                      <a:pt x="1784" y="67"/>
                      <a:pt x="1784" y="67"/>
                    </a:cubicBezTo>
                    <a:cubicBezTo>
                      <a:pt x="1784" y="60"/>
                      <a:pt x="1784" y="60"/>
                      <a:pt x="1784" y="60"/>
                    </a:cubicBezTo>
                    <a:moveTo>
                      <a:pt x="1811" y="60"/>
                    </a:moveTo>
                    <a:cubicBezTo>
                      <a:pt x="1804" y="60"/>
                      <a:pt x="1804" y="60"/>
                      <a:pt x="1804" y="60"/>
                    </a:cubicBezTo>
                    <a:cubicBezTo>
                      <a:pt x="1804" y="67"/>
                      <a:pt x="1804" y="67"/>
                      <a:pt x="1804" y="67"/>
                    </a:cubicBezTo>
                    <a:cubicBezTo>
                      <a:pt x="1811" y="67"/>
                      <a:pt x="1811" y="67"/>
                      <a:pt x="1811" y="67"/>
                    </a:cubicBezTo>
                    <a:cubicBezTo>
                      <a:pt x="1811" y="60"/>
                      <a:pt x="1811" y="60"/>
                      <a:pt x="1811" y="60"/>
                    </a:cubicBezTo>
                    <a:moveTo>
                      <a:pt x="1838" y="60"/>
                    </a:moveTo>
                    <a:cubicBezTo>
                      <a:pt x="1831" y="60"/>
                      <a:pt x="1831" y="60"/>
                      <a:pt x="1831" y="60"/>
                    </a:cubicBezTo>
                    <a:cubicBezTo>
                      <a:pt x="1831" y="67"/>
                      <a:pt x="1831" y="67"/>
                      <a:pt x="1831" y="67"/>
                    </a:cubicBezTo>
                    <a:cubicBezTo>
                      <a:pt x="1838" y="67"/>
                      <a:pt x="1838" y="67"/>
                      <a:pt x="1838" y="67"/>
                    </a:cubicBezTo>
                    <a:cubicBezTo>
                      <a:pt x="1838" y="60"/>
                      <a:pt x="1838" y="60"/>
                      <a:pt x="1838" y="60"/>
                    </a:cubicBezTo>
                    <a:moveTo>
                      <a:pt x="1865" y="60"/>
                    </a:moveTo>
                    <a:cubicBezTo>
                      <a:pt x="1858" y="60"/>
                      <a:pt x="1858" y="60"/>
                      <a:pt x="1858" y="60"/>
                    </a:cubicBezTo>
                    <a:cubicBezTo>
                      <a:pt x="1858" y="67"/>
                      <a:pt x="1858" y="67"/>
                      <a:pt x="1858" y="67"/>
                    </a:cubicBezTo>
                    <a:cubicBezTo>
                      <a:pt x="1865" y="67"/>
                      <a:pt x="1865" y="67"/>
                      <a:pt x="1865" y="67"/>
                    </a:cubicBezTo>
                    <a:cubicBezTo>
                      <a:pt x="1865" y="60"/>
                      <a:pt x="1865" y="60"/>
                      <a:pt x="1865" y="60"/>
                    </a:cubicBezTo>
                    <a:moveTo>
                      <a:pt x="1892" y="60"/>
                    </a:moveTo>
                    <a:cubicBezTo>
                      <a:pt x="1885" y="60"/>
                      <a:pt x="1885" y="60"/>
                      <a:pt x="1885" y="60"/>
                    </a:cubicBezTo>
                    <a:cubicBezTo>
                      <a:pt x="1885" y="67"/>
                      <a:pt x="1885" y="67"/>
                      <a:pt x="1885" y="67"/>
                    </a:cubicBezTo>
                    <a:cubicBezTo>
                      <a:pt x="1892" y="67"/>
                      <a:pt x="1892" y="67"/>
                      <a:pt x="1892" y="67"/>
                    </a:cubicBezTo>
                    <a:cubicBezTo>
                      <a:pt x="1892" y="60"/>
                      <a:pt x="1892" y="60"/>
                      <a:pt x="1892" y="60"/>
                    </a:cubicBezTo>
                    <a:moveTo>
                      <a:pt x="1919" y="60"/>
                    </a:moveTo>
                    <a:cubicBezTo>
                      <a:pt x="1912" y="60"/>
                      <a:pt x="1912" y="60"/>
                      <a:pt x="1912" y="60"/>
                    </a:cubicBezTo>
                    <a:cubicBezTo>
                      <a:pt x="1912" y="67"/>
                      <a:pt x="1912" y="67"/>
                      <a:pt x="1912" y="67"/>
                    </a:cubicBezTo>
                    <a:cubicBezTo>
                      <a:pt x="1919" y="67"/>
                      <a:pt x="1919" y="67"/>
                      <a:pt x="1919" y="67"/>
                    </a:cubicBezTo>
                    <a:cubicBezTo>
                      <a:pt x="1919" y="60"/>
                      <a:pt x="1919" y="60"/>
                      <a:pt x="1919" y="60"/>
                    </a:cubicBezTo>
                    <a:moveTo>
                      <a:pt x="1946" y="60"/>
                    </a:moveTo>
                    <a:cubicBezTo>
                      <a:pt x="1939" y="60"/>
                      <a:pt x="1939" y="60"/>
                      <a:pt x="1939" y="60"/>
                    </a:cubicBezTo>
                    <a:cubicBezTo>
                      <a:pt x="1939" y="67"/>
                      <a:pt x="1939" y="67"/>
                      <a:pt x="1939" y="67"/>
                    </a:cubicBezTo>
                    <a:cubicBezTo>
                      <a:pt x="1946" y="67"/>
                      <a:pt x="1946" y="67"/>
                      <a:pt x="1946" y="67"/>
                    </a:cubicBezTo>
                    <a:cubicBezTo>
                      <a:pt x="1946" y="60"/>
                      <a:pt x="1946" y="60"/>
                      <a:pt x="1946" y="60"/>
                    </a:cubicBezTo>
                    <a:moveTo>
                      <a:pt x="1972" y="60"/>
                    </a:moveTo>
                    <a:cubicBezTo>
                      <a:pt x="1966" y="60"/>
                      <a:pt x="1966" y="60"/>
                      <a:pt x="1966" y="60"/>
                    </a:cubicBezTo>
                    <a:cubicBezTo>
                      <a:pt x="1966" y="67"/>
                      <a:pt x="1966" y="67"/>
                      <a:pt x="1966" y="67"/>
                    </a:cubicBezTo>
                    <a:cubicBezTo>
                      <a:pt x="1972" y="67"/>
                      <a:pt x="1972" y="67"/>
                      <a:pt x="1972" y="67"/>
                    </a:cubicBezTo>
                    <a:cubicBezTo>
                      <a:pt x="1972" y="60"/>
                      <a:pt x="1972" y="60"/>
                      <a:pt x="1972" y="60"/>
                    </a:cubicBezTo>
                    <a:moveTo>
                      <a:pt x="1999" y="60"/>
                    </a:moveTo>
                    <a:cubicBezTo>
                      <a:pt x="1993" y="60"/>
                      <a:pt x="1993" y="60"/>
                      <a:pt x="1993" y="60"/>
                    </a:cubicBezTo>
                    <a:cubicBezTo>
                      <a:pt x="1993" y="67"/>
                      <a:pt x="1993" y="67"/>
                      <a:pt x="1993" y="67"/>
                    </a:cubicBezTo>
                    <a:cubicBezTo>
                      <a:pt x="1999" y="67"/>
                      <a:pt x="1999" y="67"/>
                      <a:pt x="1999" y="67"/>
                    </a:cubicBezTo>
                    <a:cubicBezTo>
                      <a:pt x="1999" y="60"/>
                      <a:pt x="1999" y="60"/>
                      <a:pt x="1999" y="60"/>
                    </a:cubicBezTo>
                    <a:moveTo>
                      <a:pt x="2026" y="60"/>
                    </a:moveTo>
                    <a:cubicBezTo>
                      <a:pt x="2019" y="60"/>
                      <a:pt x="2019" y="60"/>
                      <a:pt x="2019" y="60"/>
                    </a:cubicBezTo>
                    <a:cubicBezTo>
                      <a:pt x="2019" y="67"/>
                      <a:pt x="2019" y="67"/>
                      <a:pt x="2019" y="67"/>
                    </a:cubicBezTo>
                    <a:cubicBezTo>
                      <a:pt x="2026" y="67"/>
                      <a:pt x="2026" y="67"/>
                      <a:pt x="2026" y="67"/>
                    </a:cubicBezTo>
                    <a:cubicBezTo>
                      <a:pt x="2026" y="60"/>
                      <a:pt x="2026" y="60"/>
                      <a:pt x="2026" y="60"/>
                    </a:cubicBezTo>
                    <a:moveTo>
                      <a:pt x="2053" y="60"/>
                    </a:moveTo>
                    <a:cubicBezTo>
                      <a:pt x="2046" y="60"/>
                      <a:pt x="2046" y="60"/>
                      <a:pt x="2046" y="60"/>
                    </a:cubicBezTo>
                    <a:cubicBezTo>
                      <a:pt x="2046" y="67"/>
                      <a:pt x="2046" y="67"/>
                      <a:pt x="2046" y="67"/>
                    </a:cubicBezTo>
                    <a:cubicBezTo>
                      <a:pt x="2053" y="67"/>
                      <a:pt x="2053" y="67"/>
                      <a:pt x="2053" y="67"/>
                    </a:cubicBezTo>
                    <a:cubicBezTo>
                      <a:pt x="2053" y="60"/>
                      <a:pt x="2053" y="60"/>
                      <a:pt x="2053" y="60"/>
                    </a:cubicBezTo>
                    <a:moveTo>
                      <a:pt x="2080" y="60"/>
                    </a:moveTo>
                    <a:cubicBezTo>
                      <a:pt x="2073" y="60"/>
                      <a:pt x="2073" y="60"/>
                      <a:pt x="2073" y="60"/>
                    </a:cubicBezTo>
                    <a:cubicBezTo>
                      <a:pt x="2073" y="67"/>
                      <a:pt x="2073" y="67"/>
                      <a:pt x="2073" y="67"/>
                    </a:cubicBezTo>
                    <a:cubicBezTo>
                      <a:pt x="2080" y="67"/>
                      <a:pt x="2080" y="67"/>
                      <a:pt x="2080" y="67"/>
                    </a:cubicBezTo>
                    <a:cubicBezTo>
                      <a:pt x="2080" y="60"/>
                      <a:pt x="2080" y="60"/>
                      <a:pt x="2080" y="60"/>
                    </a:cubicBezTo>
                    <a:moveTo>
                      <a:pt x="2107" y="60"/>
                    </a:moveTo>
                    <a:cubicBezTo>
                      <a:pt x="2100" y="60"/>
                      <a:pt x="2100" y="60"/>
                      <a:pt x="2100" y="60"/>
                    </a:cubicBezTo>
                    <a:cubicBezTo>
                      <a:pt x="2100" y="67"/>
                      <a:pt x="2100" y="67"/>
                      <a:pt x="2100" y="67"/>
                    </a:cubicBezTo>
                    <a:cubicBezTo>
                      <a:pt x="2107" y="67"/>
                      <a:pt x="2107" y="67"/>
                      <a:pt x="2107" y="67"/>
                    </a:cubicBezTo>
                    <a:cubicBezTo>
                      <a:pt x="2107" y="60"/>
                      <a:pt x="2107" y="60"/>
                      <a:pt x="2107" y="60"/>
                    </a:cubicBezTo>
                    <a:moveTo>
                      <a:pt x="2134" y="60"/>
                    </a:moveTo>
                    <a:cubicBezTo>
                      <a:pt x="2127" y="60"/>
                      <a:pt x="2127" y="60"/>
                      <a:pt x="2127" y="60"/>
                    </a:cubicBezTo>
                    <a:cubicBezTo>
                      <a:pt x="2127" y="67"/>
                      <a:pt x="2127" y="67"/>
                      <a:pt x="2127" y="67"/>
                    </a:cubicBezTo>
                    <a:cubicBezTo>
                      <a:pt x="2134" y="67"/>
                      <a:pt x="2134" y="67"/>
                      <a:pt x="2134" y="67"/>
                    </a:cubicBezTo>
                    <a:cubicBezTo>
                      <a:pt x="2134" y="60"/>
                      <a:pt x="2134" y="60"/>
                      <a:pt x="2134" y="60"/>
                    </a:cubicBezTo>
                    <a:moveTo>
                      <a:pt x="2161" y="60"/>
                    </a:moveTo>
                    <a:cubicBezTo>
                      <a:pt x="2154" y="60"/>
                      <a:pt x="2154" y="60"/>
                      <a:pt x="2154" y="60"/>
                    </a:cubicBezTo>
                    <a:cubicBezTo>
                      <a:pt x="2154" y="67"/>
                      <a:pt x="2154" y="67"/>
                      <a:pt x="2154" y="67"/>
                    </a:cubicBezTo>
                    <a:cubicBezTo>
                      <a:pt x="2161" y="67"/>
                      <a:pt x="2161" y="67"/>
                      <a:pt x="2161" y="67"/>
                    </a:cubicBezTo>
                    <a:cubicBezTo>
                      <a:pt x="2161" y="60"/>
                      <a:pt x="2161" y="60"/>
                      <a:pt x="2161" y="60"/>
                    </a:cubicBezTo>
                    <a:moveTo>
                      <a:pt x="2188" y="60"/>
                    </a:moveTo>
                    <a:cubicBezTo>
                      <a:pt x="2181" y="60"/>
                      <a:pt x="2181" y="60"/>
                      <a:pt x="2181" y="60"/>
                    </a:cubicBezTo>
                    <a:cubicBezTo>
                      <a:pt x="2181" y="67"/>
                      <a:pt x="2181" y="67"/>
                      <a:pt x="2181" y="67"/>
                    </a:cubicBezTo>
                    <a:cubicBezTo>
                      <a:pt x="2188" y="67"/>
                      <a:pt x="2188" y="67"/>
                      <a:pt x="2188" y="67"/>
                    </a:cubicBezTo>
                    <a:cubicBezTo>
                      <a:pt x="2188" y="60"/>
                      <a:pt x="2188" y="60"/>
                      <a:pt x="2188" y="60"/>
                    </a:cubicBezTo>
                    <a:moveTo>
                      <a:pt x="2214" y="60"/>
                    </a:moveTo>
                    <a:cubicBezTo>
                      <a:pt x="2208" y="60"/>
                      <a:pt x="2208" y="60"/>
                      <a:pt x="2208" y="60"/>
                    </a:cubicBezTo>
                    <a:cubicBezTo>
                      <a:pt x="2208" y="67"/>
                      <a:pt x="2208" y="67"/>
                      <a:pt x="2208" y="67"/>
                    </a:cubicBezTo>
                    <a:cubicBezTo>
                      <a:pt x="2214" y="67"/>
                      <a:pt x="2214" y="67"/>
                      <a:pt x="2214" y="67"/>
                    </a:cubicBezTo>
                    <a:cubicBezTo>
                      <a:pt x="2214" y="60"/>
                      <a:pt x="2214" y="60"/>
                      <a:pt x="2214" y="60"/>
                    </a:cubicBezTo>
                    <a:moveTo>
                      <a:pt x="2241" y="60"/>
                    </a:moveTo>
                    <a:cubicBezTo>
                      <a:pt x="2235" y="60"/>
                      <a:pt x="2235" y="60"/>
                      <a:pt x="2235" y="60"/>
                    </a:cubicBezTo>
                    <a:cubicBezTo>
                      <a:pt x="2235" y="67"/>
                      <a:pt x="2235" y="67"/>
                      <a:pt x="2235" y="67"/>
                    </a:cubicBezTo>
                    <a:cubicBezTo>
                      <a:pt x="2241" y="67"/>
                      <a:pt x="2241" y="67"/>
                      <a:pt x="2241" y="67"/>
                    </a:cubicBezTo>
                    <a:cubicBezTo>
                      <a:pt x="2241" y="60"/>
                      <a:pt x="2241" y="60"/>
                      <a:pt x="2241" y="60"/>
                    </a:cubicBezTo>
                    <a:moveTo>
                      <a:pt x="2268" y="60"/>
                    </a:moveTo>
                    <a:cubicBezTo>
                      <a:pt x="2261" y="60"/>
                      <a:pt x="2261" y="60"/>
                      <a:pt x="2261" y="60"/>
                    </a:cubicBezTo>
                    <a:cubicBezTo>
                      <a:pt x="2261" y="67"/>
                      <a:pt x="2261" y="67"/>
                      <a:pt x="2261" y="67"/>
                    </a:cubicBezTo>
                    <a:cubicBezTo>
                      <a:pt x="2268" y="67"/>
                      <a:pt x="2268" y="67"/>
                      <a:pt x="2268" y="67"/>
                    </a:cubicBezTo>
                    <a:cubicBezTo>
                      <a:pt x="2268" y="60"/>
                      <a:pt x="2268" y="60"/>
                      <a:pt x="2268" y="60"/>
                    </a:cubicBezTo>
                    <a:moveTo>
                      <a:pt x="2295" y="60"/>
                    </a:moveTo>
                    <a:cubicBezTo>
                      <a:pt x="2288" y="60"/>
                      <a:pt x="2288" y="60"/>
                      <a:pt x="2288" y="60"/>
                    </a:cubicBezTo>
                    <a:cubicBezTo>
                      <a:pt x="2288" y="67"/>
                      <a:pt x="2288" y="67"/>
                      <a:pt x="2288" y="67"/>
                    </a:cubicBezTo>
                    <a:cubicBezTo>
                      <a:pt x="2295" y="67"/>
                      <a:pt x="2295" y="67"/>
                      <a:pt x="2295" y="67"/>
                    </a:cubicBezTo>
                    <a:cubicBezTo>
                      <a:pt x="2295" y="60"/>
                      <a:pt x="2295" y="60"/>
                      <a:pt x="2295" y="60"/>
                    </a:cubicBezTo>
                    <a:moveTo>
                      <a:pt x="2322" y="60"/>
                    </a:moveTo>
                    <a:cubicBezTo>
                      <a:pt x="2315" y="60"/>
                      <a:pt x="2315" y="60"/>
                      <a:pt x="2315" y="60"/>
                    </a:cubicBezTo>
                    <a:cubicBezTo>
                      <a:pt x="2315" y="67"/>
                      <a:pt x="2315" y="67"/>
                      <a:pt x="2315" y="67"/>
                    </a:cubicBezTo>
                    <a:cubicBezTo>
                      <a:pt x="2322" y="67"/>
                      <a:pt x="2322" y="67"/>
                      <a:pt x="2322" y="67"/>
                    </a:cubicBezTo>
                    <a:cubicBezTo>
                      <a:pt x="2322" y="60"/>
                      <a:pt x="2322" y="60"/>
                      <a:pt x="2322" y="60"/>
                    </a:cubicBezTo>
                    <a:moveTo>
                      <a:pt x="2349" y="60"/>
                    </a:moveTo>
                    <a:cubicBezTo>
                      <a:pt x="2342" y="60"/>
                      <a:pt x="2342" y="60"/>
                      <a:pt x="2342" y="60"/>
                    </a:cubicBezTo>
                    <a:cubicBezTo>
                      <a:pt x="2342" y="67"/>
                      <a:pt x="2342" y="67"/>
                      <a:pt x="2342" y="67"/>
                    </a:cubicBezTo>
                    <a:cubicBezTo>
                      <a:pt x="2349" y="67"/>
                      <a:pt x="2349" y="67"/>
                      <a:pt x="2349" y="67"/>
                    </a:cubicBezTo>
                    <a:cubicBezTo>
                      <a:pt x="2349" y="60"/>
                      <a:pt x="2349" y="60"/>
                      <a:pt x="2349" y="60"/>
                    </a:cubicBezTo>
                    <a:moveTo>
                      <a:pt x="2376" y="60"/>
                    </a:moveTo>
                    <a:cubicBezTo>
                      <a:pt x="2369" y="60"/>
                      <a:pt x="2369" y="60"/>
                      <a:pt x="2369" y="60"/>
                    </a:cubicBezTo>
                    <a:cubicBezTo>
                      <a:pt x="2369" y="67"/>
                      <a:pt x="2369" y="67"/>
                      <a:pt x="2369" y="67"/>
                    </a:cubicBezTo>
                    <a:cubicBezTo>
                      <a:pt x="2376" y="67"/>
                      <a:pt x="2376" y="67"/>
                      <a:pt x="2376" y="67"/>
                    </a:cubicBezTo>
                    <a:cubicBezTo>
                      <a:pt x="2376" y="60"/>
                      <a:pt x="2376" y="60"/>
                      <a:pt x="2376" y="60"/>
                    </a:cubicBezTo>
                    <a:moveTo>
                      <a:pt x="2403" y="60"/>
                    </a:moveTo>
                    <a:cubicBezTo>
                      <a:pt x="2396" y="60"/>
                      <a:pt x="2396" y="60"/>
                      <a:pt x="2396" y="60"/>
                    </a:cubicBezTo>
                    <a:cubicBezTo>
                      <a:pt x="2396" y="67"/>
                      <a:pt x="2396" y="67"/>
                      <a:pt x="2396" y="67"/>
                    </a:cubicBezTo>
                    <a:cubicBezTo>
                      <a:pt x="2403" y="67"/>
                      <a:pt x="2403" y="67"/>
                      <a:pt x="2403" y="67"/>
                    </a:cubicBezTo>
                    <a:cubicBezTo>
                      <a:pt x="2403" y="60"/>
                      <a:pt x="2403" y="60"/>
                      <a:pt x="2403" y="60"/>
                    </a:cubicBezTo>
                    <a:moveTo>
                      <a:pt x="2430" y="60"/>
                    </a:moveTo>
                    <a:cubicBezTo>
                      <a:pt x="2423" y="60"/>
                      <a:pt x="2423" y="60"/>
                      <a:pt x="2423" y="60"/>
                    </a:cubicBezTo>
                    <a:cubicBezTo>
                      <a:pt x="2423" y="67"/>
                      <a:pt x="2423" y="67"/>
                      <a:pt x="2423" y="67"/>
                    </a:cubicBezTo>
                    <a:cubicBezTo>
                      <a:pt x="2430" y="67"/>
                      <a:pt x="2430" y="67"/>
                      <a:pt x="2430" y="67"/>
                    </a:cubicBezTo>
                    <a:cubicBezTo>
                      <a:pt x="2430" y="60"/>
                      <a:pt x="2430" y="60"/>
                      <a:pt x="2430" y="60"/>
                    </a:cubicBezTo>
                    <a:moveTo>
                      <a:pt x="2456" y="60"/>
                    </a:moveTo>
                    <a:cubicBezTo>
                      <a:pt x="2450" y="60"/>
                      <a:pt x="2450" y="60"/>
                      <a:pt x="2450" y="60"/>
                    </a:cubicBezTo>
                    <a:cubicBezTo>
                      <a:pt x="2450" y="67"/>
                      <a:pt x="2450" y="67"/>
                      <a:pt x="2450" y="67"/>
                    </a:cubicBezTo>
                    <a:cubicBezTo>
                      <a:pt x="2456" y="67"/>
                      <a:pt x="2456" y="67"/>
                      <a:pt x="2456" y="67"/>
                    </a:cubicBezTo>
                    <a:cubicBezTo>
                      <a:pt x="2456" y="60"/>
                      <a:pt x="2456" y="60"/>
                      <a:pt x="2456" y="60"/>
                    </a:cubicBezTo>
                    <a:moveTo>
                      <a:pt x="2483" y="60"/>
                    </a:moveTo>
                    <a:cubicBezTo>
                      <a:pt x="2476" y="60"/>
                      <a:pt x="2476" y="60"/>
                      <a:pt x="2476" y="60"/>
                    </a:cubicBezTo>
                    <a:cubicBezTo>
                      <a:pt x="2476" y="67"/>
                      <a:pt x="2476" y="67"/>
                      <a:pt x="2476" y="67"/>
                    </a:cubicBezTo>
                    <a:cubicBezTo>
                      <a:pt x="2483" y="67"/>
                      <a:pt x="2483" y="67"/>
                      <a:pt x="2483" y="67"/>
                    </a:cubicBezTo>
                    <a:cubicBezTo>
                      <a:pt x="2483" y="60"/>
                      <a:pt x="2483" y="60"/>
                      <a:pt x="2483" y="60"/>
                    </a:cubicBezTo>
                    <a:moveTo>
                      <a:pt x="2510" y="60"/>
                    </a:moveTo>
                    <a:cubicBezTo>
                      <a:pt x="2503" y="60"/>
                      <a:pt x="2503" y="60"/>
                      <a:pt x="2503" y="60"/>
                    </a:cubicBezTo>
                    <a:cubicBezTo>
                      <a:pt x="2503" y="67"/>
                      <a:pt x="2503" y="67"/>
                      <a:pt x="2503" y="67"/>
                    </a:cubicBezTo>
                    <a:cubicBezTo>
                      <a:pt x="2510" y="67"/>
                      <a:pt x="2510" y="67"/>
                      <a:pt x="2510" y="67"/>
                    </a:cubicBezTo>
                    <a:cubicBezTo>
                      <a:pt x="2510" y="60"/>
                      <a:pt x="2510" y="60"/>
                      <a:pt x="2510" y="60"/>
                    </a:cubicBezTo>
                    <a:moveTo>
                      <a:pt x="2537" y="60"/>
                    </a:moveTo>
                    <a:cubicBezTo>
                      <a:pt x="2530" y="60"/>
                      <a:pt x="2530" y="60"/>
                      <a:pt x="2530" y="60"/>
                    </a:cubicBezTo>
                    <a:cubicBezTo>
                      <a:pt x="2530" y="67"/>
                      <a:pt x="2530" y="67"/>
                      <a:pt x="2530" y="67"/>
                    </a:cubicBezTo>
                    <a:cubicBezTo>
                      <a:pt x="2537" y="67"/>
                      <a:pt x="2537" y="67"/>
                      <a:pt x="2537" y="67"/>
                    </a:cubicBezTo>
                    <a:cubicBezTo>
                      <a:pt x="2537" y="60"/>
                      <a:pt x="2537" y="60"/>
                      <a:pt x="2537" y="60"/>
                    </a:cubicBezTo>
                    <a:moveTo>
                      <a:pt x="2564" y="60"/>
                    </a:moveTo>
                    <a:cubicBezTo>
                      <a:pt x="2557" y="60"/>
                      <a:pt x="2557" y="60"/>
                      <a:pt x="2557" y="60"/>
                    </a:cubicBezTo>
                    <a:cubicBezTo>
                      <a:pt x="2557" y="67"/>
                      <a:pt x="2557" y="67"/>
                      <a:pt x="2557" y="67"/>
                    </a:cubicBezTo>
                    <a:cubicBezTo>
                      <a:pt x="2564" y="67"/>
                      <a:pt x="2564" y="67"/>
                      <a:pt x="2564" y="67"/>
                    </a:cubicBezTo>
                    <a:cubicBezTo>
                      <a:pt x="2564" y="60"/>
                      <a:pt x="2564" y="60"/>
                      <a:pt x="2564" y="60"/>
                    </a:cubicBezTo>
                    <a:moveTo>
                      <a:pt x="2589" y="57"/>
                    </a:moveTo>
                    <a:cubicBezTo>
                      <a:pt x="2587" y="58"/>
                      <a:pt x="2585" y="58"/>
                      <a:pt x="2583" y="59"/>
                    </a:cubicBezTo>
                    <a:cubicBezTo>
                      <a:pt x="2585" y="65"/>
                      <a:pt x="2585" y="65"/>
                      <a:pt x="2585" y="65"/>
                    </a:cubicBezTo>
                    <a:cubicBezTo>
                      <a:pt x="2587" y="65"/>
                      <a:pt x="2589" y="64"/>
                      <a:pt x="2592" y="63"/>
                    </a:cubicBezTo>
                    <a:cubicBezTo>
                      <a:pt x="2589" y="57"/>
                      <a:pt x="2589" y="57"/>
                      <a:pt x="2589" y="57"/>
                    </a:cubicBezTo>
                    <a:moveTo>
                      <a:pt x="7" y="54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54"/>
                      <a:pt x="7" y="54"/>
                      <a:pt x="7" y="54"/>
                    </a:cubicBezTo>
                    <a:moveTo>
                      <a:pt x="2611" y="44"/>
                    </a:moveTo>
                    <a:cubicBezTo>
                      <a:pt x="2610" y="46"/>
                      <a:pt x="2608" y="47"/>
                      <a:pt x="2606" y="48"/>
                    </a:cubicBezTo>
                    <a:cubicBezTo>
                      <a:pt x="2610" y="54"/>
                      <a:pt x="2610" y="54"/>
                      <a:pt x="2610" y="54"/>
                    </a:cubicBezTo>
                    <a:cubicBezTo>
                      <a:pt x="2612" y="52"/>
                      <a:pt x="2614" y="51"/>
                      <a:pt x="2616" y="49"/>
                    </a:cubicBezTo>
                    <a:cubicBezTo>
                      <a:pt x="2611" y="44"/>
                      <a:pt x="2611" y="44"/>
                      <a:pt x="2611" y="44"/>
                    </a:cubicBezTo>
                    <a:moveTo>
                      <a:pt x="7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27"/>
                      <a:pt x="7" y="27"/>
                      <a:pt x="7" y="27"/>
                    </a:cubicBezTo>
                    <a:moveTo>
                      <a:pt x="2627" y="24"/>
                    </a:moveTo>
                    <a:cubicBezTo>
                      <a:pt x="2626" y="26"/>
                      <a:pt x="2625" y="28"/>
                      <a:pt x="2624" y="30"/>
                    </a:cubicBezTo>
                    <a:cubicBezTo>
                      <a:pt x="2629" y="33"/>
                      <a:pt x="2629" y="33"/>
                      <a:pt x="2629" y="33"/>
                    </a:cubicBezTo>
                    <a:cubicBezTo>
                      <a:pt x="2631" y="31"/>
                      <a:pt x="2632" y="29"/>
                      <a:pt x="2633" y="27"/>
                    </a:cubicBezTo>
                    <a:cubicBezTo>
                      <a:pt x="2627" y="24"/>
                      <a:pt x="2627" y="24"/>
                      <a:pt x="2627" y="24"/>
                    </a:cubicBezTo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Freeform 164">
                <a:extLst>
                  <a:ext uri="{FF2B5EF4-FFF2-40B4-BE49-F238E27FC236}">
                    <a16:creationId xmlns:a16="http://schemas.microsoft.com/office/drawing/2014/main" id="{9F29C171-574D-47D5-AE0B-BE66EB28C8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7601" y="4027488"/>
                <a:ext cx="9525" cy="7938"/>
              </a:xfrm>
              <a:custGeom>
                <a:avLst/>
                <a:gdLst>
                  <a:gd name="T0" fmla="*/ 6 w 6"/>
                  <a:gd name="T1" fmla="*/ 0 h 5"/>
                  <a:gd name="T2" fmla="*/ 2 w 6"/>
                  <a:gd name="T3" fmla="*/ 0 h 5"/>
                  <a:gd name="T4" fmla="*/ 0 w 6"/>
                  <a:gd name="T5" fmla="*/ 1 h 5"/>
                  <a:gd name="T6" fmla="*/ 0 w 6"/>
                  <a:gd name="T7" fmla="*/ 5 h 5"/>
                  <a:gd name="T8" fmla="*/ 1 w 6"/>
                  <a:gd name="T9" fmla="*/ 5 h 5"/>
                  <a:gd name="T10" fmla="*/ 3 w 6"/>
                  <a:gd name="T11" fmla="*/ 3 h 5"/>
                  <a:gd name="T12" fmla="*/ 3 w 6"/>
                  <a:gd name="T13" fmla="*/ 5 h 5"/>
                  <a:gd name="T14" fmla="*/ 6 w 6"/>
                  <a:gd name="T15" fmla="*/ 5 h 5"/>
                  <a:gd name="T16" fmla="*/ 6 w 6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3" name="Freeform 165">
                <a:extLst>
                  <a:ext uri="{FF2B5EF4-FFF2-40B4-BE49-F238E27FC236}">
                    <a16:creationId xmlns:a16="http://schemas.microsoft.com/office/drawing/2014/main" id="{23C1F33F-3CC0-4B0D-A552-2BE6F89D59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7601" y="4027488"/>
                <a:ext cx="9525" cy="7938"/>
              </a:xfrm>
              <a:custGeom>
                <a:avLst/>
                <a:gdLst>
                  <a:gd name="T0" fmla="*/ 6 w 6"/>
                  <a:gd name="T1" fmla="*/ 0 h 5"/>
                  <a:gd name="T2" fmla="*/ 2 w 6"/>
                  <a:gd name="T3" fmla="*/ 0 h 5"/>
                  <a:gd name="T4" fmla="*/ 0 w 6"/>
                  <a:gd name="T5" fmla="*/ 1 h 5"/>
                  <a:gd name="T6" fmla="*/ 0 w 6"/>
                  <a:gd name="T7" fmla="*/ 5 h 5"/>
                  <a:gd name="T8" fmla="*/ 1 w 6"/>
                  <a:gd name="T9" fmla="*/ 5 h 5"/>
                  <a:gd name="T10" fmla="*/ 3 w 6"/>
                  <a:gd name="T11" fmla="*/ 3 h 5"/>
                  <a:gd name="T12" fmla="*/ 3 w 6"/>
                  <a:gd name="T13" fmla="*/ 5 h 5"/>
                  <a:gd name="T14" fmla="*/ 6 w 6"/>
                  <a:gd name="T15" fmla="*/ 5 h 5"/>
                  <a:gd name="T16" fmla="*/ 6 w 6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Freeform 166">
                <a:extLst>
                  <a:ext uri="{FF2B5EF4-FFF2-40B4-BE49-F238E27FC236}">
                    <a16:creationId xmlns:a16="http://schemas.microsoft.com/office/drawing/2014/main" id="{D9B526C2-45CD-4859-8795-FEB6613F348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7601" y="4035426"/>
                <a:ext cx="2459038" cy="33338"/>
              </a:xfrm>
              <a:custGeom>
                <a:avLst/>
                <a:gdLst>
                  <a:gd name="T0" fmla="*/ 3 w 1549"/>
                  <a:gd name="T1" fmla="*/ 16 h 21"/>
                  <a:gd name="T2" fmla="*/ 0 w 1549"/>
                  <a:gd name="T3" fmla="*/ 16 h 21"/>
                  <a:gd name="T4" fmla="*/ 0 w 1549"/>
                  <a:gd name="T5" fmla="*/ 21 h 21"/>
                  <a:gd name="T6" fmla="*/ 6 w 1549"/>
                  <a:gd name="T7" fmla="*/ 21 h 21"/>
                  <a:gd name="T8" fmla="*/ 6 w 1549"/>
                  <a:gd name="T9" fmla="*/ 19 h 21"/>
                  <a:gd name="T10" fmla="*/ 3 w 1549"/>
                  <a:gd name="T11" fmla="*/ 19 h 21"/>
                  <a:gd name="T12" fmla="*/ 3 w 1549"/>
                  <a:gd name="T13" fmla="*/ 16 h 21"/>
                  <a:gd name="T14" fmla="*/ 1549 w 1549"/>
                  <a:gd name="T15" fmla="*/ 0 h 21"/>
                  <a:gd name="T16" fmla="*/ 1544 w 1549"/>
                  <a:gd name="T17" fmla="*/ 0 h 21"/>
                  <a:gd name="T18" fmla="*/ 1544 w 1549"/>
                  <a:gd name="T19" fmla="*/ 6 h 21"/>
                  <a:gd name="T20" fmla="*/ 1549 w 1549"/>
                  <a:gd name="T21" fmla="*/ 6 h 21"/>
                  <a:gd name="T22" fmla="*/ 1549 w 1549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9" h="21">
                    <a:moveTo>
                      <a:pt x="3" y="16"/>
                    </a:moveTo>
                    <a:lnTo>
                      <a:pt x="0" y="16"/>
                    </a:lnTo>
                    <a:lnTo>
                      <a:pt x="0" y="21"/>
                    </a:lnTo>
                    <a:lnTo>
                      <a:pt x="6" y="21"/>
                    </a:lnTo>
                    <a:lnTo>
                      <a:pt x="6" y="19"/>
                    </a:lnTo>
                    <a:lnTo>
                      <a:pt x="3" y="19"/>
                    </a:lnTo>
                    <a:lnTo>
                      <a:pt x="3" y="16"/>
                    </a:lnTo>
                    <a:close/>
                    <a:moveTo>
                      <a:pt x="1549" y="0"/>
                    </a:moveTo>
                    <a:lnTo>
                      <a:pt x="1544" y="0"/>
                    </a:lnTo>
                    <a:lnTo>
                      <a:pt x="1544" y="6"/>
                    </a:lnTo>
                    <a:lnTo>
                      <a:pt x="1549" y="6"/>
                    </a:lnTo>
                    <a:lnTo>
                      <a:pt x="1549" y="0"/>
                    </a:lnTo>
                    <a:close/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Freeform 167">
                <a:extLst>
                  <a:ext uri="{FF2B5EF4-FFF2-40B4-BE49-F238E27FC236}">
                    <a16:creationId xmlns:a16="http://schemas.microsoft.com/office/drawing/2014/main" id="{40581CF1-2BF3-42FC-B7F0-7F774A441FF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7601" y="4035426"/>
                <a:ext cx="2459038" cy="33338"/>
              </a:xfrm>
              <a:custGeom>
                <a:avLst/>
                <a:gdLst>
                  <a:gd name="T0" fmla="*/ 3 w 1549"/>
                  <a:gd name="T1" fmla="*/ 16 h 21"/>
                  <a:gd name="T2" fmla="*/ 0 w 1549"/>
                  <a:gd name="T3" fmla="*/ 16 h 21"/>
                  <a:gd name="T4" fmla="*/ 0 w 1549"/>
                  <a:gd name="T5" fmla="*/ 21 h 21"/>
                  <a:gd name="T6" fmla="*/ 6 w 1549"/>
                  <a:gd name="T7" fmla="*/ 21 h 21"/>
                  <a:gd name="T8" fmla="*/ 6 w 1549"/>
                  <a:gd name="T9" fmla="*/ 19 h 21"/>
                  <a:gd name="T10" fmla="*/ 3 w 1549"/>
                  <a:gd name="T11" fmla="*/ 19 h 21"/>
                  <a:gd name="T12" fmla="*/ 3 w 1549"/>
                  <a:gd name="T13" fmla="*/ 16 h 21"/>
                  <a:gd name="T14" fmla="*/ 1549 w 1549"/>
                  <a:gd name="T15" fmla="*/ 0 h 21"/>
                  <a:gd name="T16" fmla="*/ 1544 w 1549"/>
                  <a:gd name="T17" fmla="*/ 0 h 21"/>
                  <a:gd name="T18" fmla="*/ 1544 w 1549"/>
                  <a:gd name="T19" fmla="*/ 6 h 21"/>
                  <a:gd name="T20" fmla="*/ 1549 w 1549"/>
                  <a:gd name="T21" fmla="*/ 6 h 21"/>
                  <a:gd name="T22" fmla="*/ 1549 w 1549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49" h="21">
                    <a:moveTo>
                      <a:pt x="3" y="16"/>
                    </a:moveTo>
                    <a:lnTo>
                      <a:pt x="0" y="16"/>
                    </a:lnTo>
                    <a:lnTo>
                      <a:pt x="0" y="21"/>
                    </a:lnTo>
                    <a:lnTo>
                      <a:pt x="6" y="21"/>
                    </a:lnTo>
                    <a:lnTo>
                      <a:pt x="6" y="19"/>
                    </a:lnTo>
                    <a:lnTo>
                      <a:pt x="3" y="19"/>
                    </a:lnTo>
                    <a:lnTo>
                      <a:pt x="3" y="16"/>
                    </a:lnTo>
                    <a:moveTo>
                      <a:pt x="1549" y="0"/>
                    </a:moveTo>
                    <a:lnTo>
                      <a:pt x="1544" y="0"/>
                    </a:lnTo>
                    <a:lnTo>
                      <a:pt x="1544" y="6"/>
                    </a:lnTo>
                    <a:lnTo>
                      <a:pt x="1549" y="6"/>
                    </a:lnTo>
                    <a:lnTo>
                      <a:pt x="15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6" name="Rectangle 168">
                <a:extLst>
                  <a:ext uri="{FF2B5EF4-FFF2-40B4-BE49-F238E27FC236}">
                    <a16:creationId xmlns:a16="http://schemas.microsoft.com/office/drawing/2014/main" id="{7C3EFABF-63CA-4095-9948-85ACA5E1B5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22363" y="4060826"/>
                <a:ext cx="4763" cy="4763"/>
              </a:xfrm>
              <a:prstGeom prst="rect">
                <a:avLst/>
              </a:prstGeom>
              <a:solidFill>
                <a:srgbClr val="E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Rectangle 169">
                <a:extLst>
                  <a:ext uri="{FF2B5EF4-FFF2-40B4-BE49-F238E27FC236}">
                    <a16:creationId xmlns:a16="http://schemas.microsoft.com/office/drawing/2014/main" id="{84D3A7EA-1BE9-4F6D-A53A-2F2284D9E2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22363" y="4060826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Freeform 170">
                <a:extLst>
                  <a:ext uri="{FF2B5EF4-FFF2-40B4-BE49-F238E27FC236}">
                    <a16:creationId xmlns:a16="http://schemas.microsoft.com/office/drawing/2014/main" id="{8C4D7DAC-CCCD-4B68-A08C-5496C627CC8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17601" y="4068763"/>
                <a:ext cx="2459038" cy="274638"/>
              </a:xfrm>
              <a:custGeom>
                <a:avLst/>
                <a:gdLst>
                  <a:gd name="T0" fmla="*/ 105 w 1971"/>
                  <a:gd name="T1" fmla="*/ 213 h 220"/>
                  <a:gd name="T2" fmla="*/ 139 w 1971"/>
                  <a:gd name="T3" fmla="*/ 220 h 220"/>
                  <a:gd name="T4" fmla="*/ 193 w 1971"/>
                  <a:gd name="T5" fmla="*/ 213 h 220"/>
                  <a:gd name="T6" fmla="*/ 213 w 1971"/>
                  <a:gd name="T7" fmla="*/ 220 h 220"/>
                  <a:gd name="T8" fmla="*/ 246 w 1971"/>
                  <a:gd name="T9" fmla="*/ 213 h 220"/>
                  <a:gd name="T10" fmla="*/ 293 w 1971"/>
                  <a:gd name="T11" fmla="*/ 213 h 220"/>
                  <a:gd name="T12" fmla="*/ 327 w 1971"/>
                  <a:gd name="T13" fmla="*/ 220 h 220"/>
                  <a:gd name="T14" fmla="*/ 381 w 1971"/>
                  <a:gd name="T15" fmla="*/ 213 h 220"/>
                  <a:gd name="T16" fmla="*/ 401 w 1971"/>
                  <a:gd name="T17" fmla="*/ 220 h 220"/>
                  <a:gd name="T18" fmla="*/ 435 w 1971"/>
                  <a:gd name="T19" fmla="*/ 213 h 220"/>
                  <a:gd name="T20" fmla="*/ 482 w 1971"/>
                  <a:gd name="T21" fmla="*/ 213 h 220"/>
                  <a:gd name="T22" fmla="*/ 515 w 1971"/>
                  <a:gd name="T23" fmla="*/ 220 h 220"/>
                  <a:gd name="T24" fmla="*/ 569 w 1971"/>
                  <a:gd name="T25" fmla="*/ 213 h 220"/>
                  <a:gd name="T26" fmla="*/ 589 w 1971"/>
                  <a:gd name="T27" fmla="*/ 220 h 220"/>
                  <a:gd name="T28" fmla="*/ 623 w 1971"/>
                  <a:gd name="T29" fmla="*/ 213 h 220"/>
                  <a:gd name="T30" fmla="*/ 670 w 1971"/>
                  <a:gd name="T31" fmla="*/ 213 h 220"/>
                  <a:gd name="T32" fmla="*/ 703 w 1971"/>
                  <a:gd name="T33" fmla="*/ 220 h 220"/>
                  <a:gd name="T34" fmla="*/ 757 w 1971"/>
                  <a:gd name="T35" fmla="*/ 213 h 220"/>
                  <a:gd name="T36" fmla="*/ 777 w 1971"/>
                  <a:gd name="T37" fmla="*/ 220 h 220"/>
                  <a:gd name="T38" fmla="*/ 811 w 1971"/>
                  <a:gd name="T39" fmla="*/ 213 h 220"/>
                  <a:gd name="T40" fmla="*/ 858 w 1971"/>
                  <a:gd name="T41" fmla="*/ 213 h 220"/>
                  <a:gd name="T42" fmla="*/ 892 w 1971"/>
                  <a:gd name="T43" fmla="*/ 220 h 220"/>
                  <a:gd name="T44" fmla="*/ 945 w 1971"/>
                  <a:gd name="T45" fmla="*/ 213 h 220"/>
                  <a:gd name="T46" fmla="*/ 966 w 1971"/>
                  <a:gd name="T47" fmla="*/ 220 h 220"/>
                  <a:gd name="T48" fmla="*/ 999 w 1971"/>
                  <a:gd name="T49" fmla="*/ 213 h 220"/>
                  <a:gd name="T50" fmla="*/ 1046 w 1971"/>
                  <a:gd name="T51" fmla="*/ 213 h 220"/>
                  <a:gd name="T52" fmla="*/ 1080 w 1971"/>
                  <a:gd name="T53" fmla="*/ 220 h 220"/>
                  <a:gd name="T54" fmla="*/ 1134 w 1971"/>
                  <a:gd name="T55" fmla="*/ 213 h 220"/>
                  <a:gd name="T56" fmla="*/ 1154 w 1971"/>
                  <a:gd name="T57" fmla="*/ 220 h 220"/>
                  <a:gd name="T58" fmla="*/ 1187 w 1971"/>
                  <a:gd name="T59" fmla="*/ 213 h 220"/>
                  <a:gd name="T60" fmla="*/ 1234 w 1971"/>
                  <a:gd name="T61" fmla="*/ 213 h 220"/>
                  <a:gd name="T62" fmla="*/ 1268 w 1971"/>
                  <a:gd name="T63" fmla="*/ 220 h 220"/>
                  <a:gd name="T64" fmla="*/ 1322 w 1971"/>
                  <a:gd name="T65" fmla="*/ 213 h 220"/>
                  <a:gd name="T66" fmla="*/ 1342 w 1971"/>
                  <a:gd name="T67" fmla="*/ 220 h 220"/>
                  <a:gd name="T68" fmla="*/ 1376 w 1971"/>
                  <a:gd name="T69" fmla="*/ 213 h 220"/>
                  <a:gd name="T70" fmla="*/ 1423 w 1971"/>
                  <a:gd name="T71" fmla="*/ 213 h 220"/>
                  <a:gd name="T72" fmla="*/ 1456 w 1971"/>
                  <a:gd name="T73" fmla="*/ 220 h 220"/>
                  <a:gd name="T74" fmla="*/ 1510 w 1971"/>
                  <a:gd name="T75" fmla="*/ 213 h 220"/>
                  <a:gd name="T76" fmla="*/ 1530 w 1971"/>
                  <a:gd name="T77" fmla="*/ 220 h 220"/>
                  <a:gd name="T78" fmla="*/ 1564 w 1971"/>
                  <a:gd name="T79" fmla="*/ 213 h 220"/>
                  <a:gd name="T80" fmla="*/ 1611 w 1971"/>
                  <a:gd name="T81" fmla="*/ 213 h 220"/>
                  <a:gd name="T82" fmla="*/ 1644 w 1971"/>
                  <a:gd name="T83" fmla="*/ 220 h 220"/>
                  <a:gd name="T84" fmla="*/ 1698 w 1971"/>
                  <a:gd name="T85" fmla="*/ 213 h 220"/>
                  <a:gd name="T86" fmla="*/ 1718 w 1971"/>
                  <a:gd name="T87" fmla="*/ 220 h 220"/>
                  <a:gd name="T88" fmla="*/ 1752 w 1971"/>
                  <a:gd name="T89" fmla="*/ 213 h 220"/>
                  <a:gd name="T90" fmla="*/ 1799 w 1971"/>
                  <a:gd name="T91" fmla="*/ 213 h 220"/>
                  <a:gd name="T92" fmla="*/ 1833 w 1971"/>
                  <a:gd name="T93" fmla="*/ 220 h 220"/>
                  <a:gd name="T94" fmla="*/ 1886 w 1971"/>
                  <a:gd name="T95" fmla="*/ 213 h 220"/>
                  <a:gd name="T96" fmla="*/ 1907 w 1971"/>
                  <a:gd name="T97" fmla="*/ 220 h 220"/>
                  <a:gd name="T98" fmla="*/ 53 w 1971"/>
                  <a:gd name="T99" fmla="*/ 210 h 220"/>
                  <a:gd name="T100" fmla="*/ 26 w 1971"/>
                  <a:gd name="T101" fmla="*/ 203 h 220"/>
                  <a:gd name="T102" fmla="*/ 1959 w 1971"/>
                  <a:gd name="T103" fmla="*/ 188 h 220"/>
                  <a:gd name="T104" fmla="*/ 1963 w 1971"/>
                  <a:gd name="T105" fmla="*/ 161 h 220"/>
                  <a:gd name="T106" fmla="*/ 2 w 1971"/>
                  <a:gd name="T107" fmla="*/ 162 h 220"/>
                  <a:gd name="T108" fmla="*/ 1971 w 1971"/>
                  <a:gd name="T109" fmla="*/ 135 h 220"/>
                  <a:gd name="T110" fmla="*/ 1965 w 1971"/>
                  <a:gd name="T111" fmla="*/ 108 h 220"/>
                  <a:gd name="T112" fmla="*/ 7 w 1971"/>
                  <a:gd name="T113" fmla="*/ 107 h 220"/>
                  <a:gd name="T114" fmla="*/ 7 w 1971"/>
                  <a:gd name="T115" fmla="*/ 74 h 220"/>
                  <a:gd name="T116" fmla="*/ 1965 w 1971"/>
                  <a:gd name="T117" fmla="*/ 61 h 220"/>
                  <a:gd name="T118" fmla="*/ 7 w 1971"/>
                  <a:gd name="T119" fmla="*/ 47 h 220"/>
                  <a:gd name="T120" fmla="*/ 0 w 1971"/>
                  <a:gd name="T121" fmla="*/ 20 h 220"/>
                  <a:gd name="T122" fmla="*/ 1971 w 1971"/>
                  <a:gd name="T123" fmla="*/ 7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71" h="220">
                    <a:moveTo>
                      <a:pt x="85" y="213"/>
                    </a:moveTo>
                    <a:cubicBezTo>
                      <a:pt x="78" y="213"/>
                      <a:pt x="78" y="213"/>
                      <a:pt x="78" y="213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85" y="220"/>
                      <a:pt x="85" y="220"/>
                      <a:pt x="85" y="220"/>
                    </a:cubicBezTo>
                    <a:cubicBezTo>
                      <a:pt x="85" y="213"/>
                      <a:pt x="85" y="213"/>
                      <a:pt x="85" y="213"/>
                    </a:cubicBezTo>
                    <a:moveTo>
                      <a:pt x="112" y="213"/>
                    </a:moveTo>
                    <a:cubicBezTo>
                      <a:pt x="105" y="213"/>
                      <a:pt x="105" y="213"/>
                      <a:pt x="105" y="213"/>
                    </a:cubicBezTo>
                    <a:cubicBezTo>
                      <a:pt x="105" y="220"/>
                      <a:pt x="105" y="220"/>
                      <a:pt x="105" y="220"/>
                    </a:cubicBezTo>
                    <a:cubicBezTo>
                      <a:pt x="112" y="220"/>
                      <a:pt x="112" y="220"/>
                      <a:pt x="112" y="220"/>
                    </a:cubicBezTo>
                    <a:cubicBezTo>
                      <a:pt x="112" y="213"/>
                      <a:pt x="112" y="213"/>
                      <a:pt x="112" y="213"/>
                    </a:cubicBezTo>
                    <a:moveTo>
                      <a:pt x="139" y="213"/>
                    </a:moveTo>
                    <a:cubicBezTo>
                      <a:pt x="132" y="213"/>
                      <a:pt x="132" y="213"/>
                      <a:pt x="132" y="213"/>
                    </a:cubicBezTo>
                    <a:cubicBezTo>
                      <a:pt x="132" y="220"/>
                      <a:pt x="132" y="220"/>
                      <a:pt x="132" y="220"/>
                    </a:cubicBezTo>
                    <a:cubicBezTo>
                      <a:pt x="139" y="220"/>
                      <a:pt x="139" y="220"/>
                      <a:pt x="139" y="220"/>
                    </a:cubicBezTo>
                    <a:cubicBezTo>
                      <a:pt x="139" y="213"/>
                      <a:pt x="139" y="213"/>
                      <a:pt x="139" y="213"/>
                    </a:cubicBezTo>
                    <a:moveTo>
                      <a:pt x="166" y="213"/>
                    </a:moveTo>
                    <a:cubicBezTo>
                      <a:pt x="159" y="213"/>
                      <a:pt x="159" y="213"/>
                      <a:pt x="159" y="213"/>
                    </a:cubicBezTo>
                    <a:cubicBezTo>
                      <a:pt x="159" y="220"/>
                      <a:pt x="159" y="220"/>
                      <a:pt x="159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6" y="213"/>
                      <a:pt x="166" y="213"/>
                      <a:pt x="166" y="213"/>
                    </a:cubicBezTo>
                    <a:moveTo>
                      <a:pt x="193" y="213"/>
                    </a:moveTo>
                    <a:cubicBezTo>
                      <a:pt x="186" y="213"/>
                      <a:pt x="186" y="213"/>
                      <a:pt x="186" y="213"/>
                    </a:cubicBezTo>
                    <a:cubicBezTo>
                      <a:pt x="186" y="220"/>
                      <a:pt x="186" y="220"/>
                      <a:pt x="186" y="220"/>
                    </a:cubicBezTo>
                    <a:cubicBezTo>
                      <a:pt x="193" y="220"/>
                      <a:pt x="193" y="220"/>
                      <a:pt x="193" y="220"/>
                    </a:cubicBezTo>
                    <a:cubicBezTo>
                      <a:pt x="193" y="213"/>
                      <a:pt x="193" y="213"/>
                      <a:pt x="193" y="213"/>
                    </a:cubicBezTo>
                    <a:moveTo>
                      <a:pt x="220" y="213"/>
                    </a:moveTo>
                    <a:cubicBezTo>
                      <a:pt x="213" y="213"/>
                      <a:pt x="213" y="213"/>
                      <a:pt x="213" y="213"/>
                    </a:cubicBezTo>
                    <a:cubicBezTo>
                      <a:pt x="213" y="220"/>
                      <a:pt x="213" y="220"/>
                      <a:pt x="213" y="220"/>
                    </a:cubicBezTo>
                    <a:cubicBezTo>
                      <a:pt x="220" y="220"/>
                      <a:pt x="220" y="220"/>
                      <a:pt x="220" y="220"/>
                    </a:cubicBezTo>
                    <a:cubicBezTo>
                      <a:pt x="220" y="213"/>
                      <a:pt x="220" y="213"/>
                      <a:pt x="220" y="213"/>
                    </a:cubicBezTo>
                    <a:moveTo>
                      <a:pt x="246" y="213"/>
                    </a:moveTo>
                    <a:cubicBezTo>
                      <a:pt x="240" y="213"/>
                      <a:pt x="240" y="213"/>
                      <a:pt x="240" y="213"/>
                    </a:cubicBezTo>
                    <a:cubicBezTo>
                      <a:pt x="240" y="220"/>
                      <a:pt x="240" y="220"/>
                      <a:pt x="240" y="220"/>
                    </a:cubicBezTo>
                    <a:cubicBezTo>
                      <a:pt x="246" y="220"/>
                      <a:pt x="246" y="220"/>
                      <a:pt x="246" y="220"/>
                    </a:cubicBezTo>
                    <a:cubicBezTo>
                      <a:pt x="246" y="213"/>
                      <a:pt x="246" y="213"/>
                      <a:pt x="246" y="213"/>
                    </a:cubicBezTo>
                    <a:moveTo>
                      <a:pt x="273" y="213"/>
                    </a:moveTo>
                    <a:cubicBezTo>
                      <a:pt x="266" y="213"/>
                      <a:pt x="266" y="213"/>
                      <a:pt x="266" y="213"/>
                    </a:cubicBezTo>
                    <a:cubicBezTo>
                      <a:pt x="266" y="220"/>
                      <a:pt x="266" y="220"/>
                      <a:pt x="266" y="220"/>
                    </a:cubicBezTo>
                    <a:cubicBezTo>
                      <a:pt x="273" y="220"/>
                      <a:pt x="273" y="220"/>
                      <a:pt x="273" y="220"/>
                    </a:cubicBezTo>
                    <a:cubicBezTo>
                      <a:pt x="273" y="213"/>
                      <a:pt x="273" y="213"/>
                      <a:pt x="273" y="213"/>
                    </a:cubicBezTo>
                    <a:moveTo>
                      <a:pt x="300" y="213"/>
                    </a:moveTo>
                    <a:cubicBezTo>
                      <a:pt x="293" y="213"/>
                      <a:pt x="293" y="213"/>
                      <a:pt x="293" y="213"/>
                    </a:cubicBezTo>
                    <a:cubicBezTo>
                      <a:pt x="293" y="220"/>
                      <a:pt x="293" y="220"/>
                      <a:pt x="293" y="220"/>
                    </a:cubicBezTo>
                    <a:cubicBezTo>
                      <a:pt x="300" y="220"/>
                      <a:pt x="300" y="220"/>
                      <a:pt x="300" y="220"/>
                    </a:cubicBezTo>
                    <a:cubicBezTo>
                      <a:pt x="300" y="213"/>
                      <a:pt x="300" y="213"/>
                      <a:pt x="300" y="213"/>
                    </a:cubicBezTo>
                    <a:moveTo>
                      <a:pt x="327" y="213"/>
                    </a:moveTo>
                    <a:cubicBezTo>
                      <a:pt x="320" y="213"/>
                      <a:pt x="320" y="213"/>
                      <a:pt x="320" y="213"/>
                    </a:cubicBezTo>
                    <a:cubicBezTo>
                      <a:pt x="320" y="220"/>
                      <a:pt x="320" y="220"/>
                      <a:pt x="320" y="220"/>
                    </a:cubicBezTo>
                    <a:cubicBezTo>
                      <a:pt x="327" y="220"/>
                      <a:pt x="327" y="220"/>
                      <a:pt x="327" y="220"/>
                    </a:cubicBezTo>
                    <a:cubicBezTo>
                      <a:pt x="327" y="213"/>
                      <a:pt x="327" y="213"/>
                      <a:pt x="327" y="213"/>
                    </a:cubicBezTo>
                    <a:moveTo>
                      <a:pt x="354" y="213"/>
                    </a:moveTo>
                    <a:cubicBezTo>
                      <a:pt x="347" y="213"/>
                      <a:pt x="347" y="213"/>
                      <a:pt x="347" y="213"/>
                    </a:cubicBezTo>
                    <a:cubicBezTo>
                      <a:pt x="347" y="220"/>
                      <a:pt x="347" y="220"/>
                      <a:pt x="347" y="220"/>
                    </a:cubicBezTo>
                    <a:cubicBezTo>
                      <a:pt x="354" y="220"/>
                      <a:pt x="354" y="220"/>
                      <a:pt x="354" y="220"/>
                    </a:cubicBezTo>
                    <a:cubicBezTo>
                      <a:pt x="354" y="213"/>
                      <a:pt x="354" y="213"/>
                      <a:pt x="354" y="213"/>
                    </a:cubicBezTo>
                    <a:moveTo>
                      <a:pt x="381" y="213"/>
                    </a:moveTo>
                    <a:cubicBezTo>
                      <a:pt x="374" y="213"/>
                      <a:pt x="374" y="213"/>
                      <a:pt x="374" y="213"/>
                    </a:cubicBezTo>
                    <a:cubicBezTo>
                      <a:pt x="374" y="220"/>
                      <a:pt x="374" y="220"/>
                      <a:pt x="374" y="220"/>
                    </a:cubicBezTo>
                    <a:cubicBezTo>
                      <a:pt x="381" y="220"/>
                      <a:pt x="381" y="220"/>
                      <a:pt x="381" y="220"/>
                    </a:cubicBezTo>
                    <a:cubicBezTo>
                      <a:pt x="381" y="213"/>
                      <a:pt x="381" y="213"/>
                      <a:pt x="381" y="213"/>
                    </a:cubicBezTo>
                    <a:moveTo>
                      <a:pt x="408" y="213"/>
                    </a:moveTo>
                    <a:cubicBezTo>
                      <a:pt x="401" y="213"/>
                      <a:pt x="401" y="213"/>
                      <a:pt x="401" y="213"/>
                    </a:cubicBezTo>
                    <a:cubicBezTo>
                      <a:pt x="401" y="220"/>
                      <a:pt x="401" y="220"/>
                      <a:pt x="401" y="220"/>
                    </a:cubicBezTo>
                    <a:cubicBezTo>
                      <a:pt x="408" y="220"/>
                      <a:pt x="408" y="220"/>
                      <a:pt x="408" y="220"/>
                    </a:cubicBezTo>
                    <a:cubicBezTo>
                      <a:pt x="408" y="213"/>
                      <a:pt x="408" y="213"/>
                      <a:pt x="408" y="213"/>
                    </a:cubicBezTo>
                    <a:moveTo>
                      <a:pt x="435" y="213"/>
                    </a:moveTo>
                    <a:cubicBezTo>
                      <a:pt x="428" y="213"/>
                      <a:pt x="428" y="213"/>
                      <a:pt x="428" y="213"/>
                    </a:cubicBezTo>
                    <a:cubicBezTo>
                      <a:pt x="428" y="220"/>
                      <a:pt x="428" y="220"/>
                      <a:pt x="428" y="220"/>
                    </a:cubicBezTo>
                    <a:cubicBezTo>
                      <a:pt x="435" y="220"/>
                      <a:pt x="435" y="220"/>
                      <a:pt x="435" y="220"/>
                    </a:cubicBezTo>
                    <a:cubicBezTo>
                      <a:pt x="435" y="213"/>
                      <a:pt x="435" y="213"/>
                      <a:pt x="435" y="213"/>
                    </a:cubicBezTo>
                    <a:moveTo>
                      <a:pt x="461" y="213"/>
                    </a:moveTo>
                    <a:cubicBezTo>
                      <a:pt x="455" y="213"/>
                      <a:pt x="455" y="213"/>
                      <a:pt x="455" y="213"/>
                    </a:cubicBezTo>
                    <a:cubicBezTo>
                      <a:pt x="455" y="220"/>
                      <a:pt x="455" y="220"/>
                      <a:pt x="455" y="220"/>
                    </a:cubicBezTo>
                    <a:cubicBezTo>
                      <a:pt x="461" y="220"/>
                      <a:pt x="461" y="220"/>
                      <a:pt x="461" y="220"/>
                    </a:cubicBezTo>
                    <a:cubicBezTo>
                      <a:pt x="461" y="213"/>
                      <a:pt x="461" y="213"/>
                      <a:pt x="461" y="213"/>
                    </a:cubicBezTo>
                    <a:moveTo>
                      <a:pt x="488" y="213"/>
                    </a:moveTo>
                    <a:cubicBezTo>
                      <a:pt x="482" y="213"/>
                      <a:pt x="482" y="213"/>
                      <a:pt x="482" y="213"/>
                    </a:cubicBezTo>
                    <a:cubicBezTo>
                      <a:pt x="482" y="220"/>
                      <a:pt x="482" y="220"/>
                      <a:pt x="482" y="220"/>
                    </a:cubicBezTo>
                    <a:cubicBezTo>
                      <a:pt x="488" y="220"/>
                      <a:pt x="488" y="220"/>
                      <a:pt x="488" y="220"/>
                    </a:cubicBezTo>
                    <a:cubicBezTo>
                      <a:pt x="488" y="213"/>
                      <a:pt x="488" y="213"/>
                      <a:pt x="488" y="213"/>
                    </a:cubicBezTo>
                    <a:moveTo>
                      <a:pt x="515" y="213"/>
                    </a:moveTo>
                    <a:cubicBezTo>
                      <a:pt x="508" y="213"/>
                      <a:pt x="508" y="213"/>
                      <a:pt x="508" y="213"/>
                    </a:cubicBezTo>
                    <a:cubicBezTo>
                      <a:pt x="508" y="220"/>
                      <a:pt x="508" y="220"/>
                      <a:pt x="508" y="220"/>
                    </a:cubicBezTo>
                    <a:cubicBezTo>
                      <a:pt x="515" y="220"/>
                      <a:pt x="515" y="220"/>
                      <a:pt x="515" y="220"/>
                    </a:cubicBezTo>
                    <a:cubicBezTo>
                      <a:pt x="515" y="213"/>
                      <a:pt x="515" y="213"/>
                      <a:pt x="515" y="213"/>
                    </a:cubicBezTo>
                    <a:moveTo>
                      <a:pt x="542" y="213"/>
                    </a:moveTo>
                    <a:cubicBezTo>
                      <a:pt x="535" y="213"/>
                      <a:pt x="535" y="213"/>
                      <a:pt x="535" y="213"/>
                    </a:cubicBezTo>
                    <a:cubicBezTo>
                      <a:pt x="535" y="220"/>
                      <a:pt x="535" y="220"/>
                      <a:pt x="535" y="220"/>
                    </a:cubicBezTo>
                    <a:cubicBezTo>
                      <a:pt x="542" y="220"/>
                      <a:pt x="542" y="220"/>
                      <a:pt x="542" y="220"/>
                    </a:cubicBezTo>
                    <a:cubicBezTo>
                      <a:pt x="542" y="213"/>
                      <a:pt x="542" y="213"/>
                      <a:pt x="542" y="213"/>
                    </a:cubicBezTo>
                    <a:moveTo>
                      <a:pt x="569" y="213"/>
                    </a:moveTo>
                    <a:cubicBezTo>
                      <a:pt x="562" y="213"/>
                      <a:pt x="562" y="213"/>
                      <a:pt x="562" y="213"/>
                    </a:cubicBezTo>
                    <a:cubicBezTo>
                      <a:pt x="562" y="220"/>
                      <a:pt x="562" y="220"/>
                      <a:pt x="562" y="220"/>
                    </a:cubicBezTo>
                    <a:cubicBezTo>
                      <a:pt x="569" y="220"/>
                      <a:pt x="569" y="220"/>
                      <a:pt x="569" y="220"/>
                    </a:cubicBezTo>
                    <a:cubicBezTo>
                      <a:pt x="569" y="213"/>
                      <a:pt x="569" y="213"/>
                      <a:pt x="569" y="213"/>
                    </a:cubicBezTo>
                    <a:moveTo>
                      <a:pt x="596" y="213"/>
                    </a:moveTo>
                    <a:cubicBezTo>
                      <a:pt x="589" y="213"/>
                      <a:pt x="589" y="213"/>
                      <a:pt x="589" y="213"/>
                    </a:cubicBezTo>
                    <a:cubicBezTo>
                      <a:pt x="589" y="220"/>
                      <a:pt x="589" y="220"/>
                      <a:pt x="589" y="220"/>
                    </a:cubicBezTo>
                    <a:cubicBezTo>
                      <a:pt x="596" y="220"/>
                      <a:pt x="596" y="220"/>
                      <a:pt x="596" y="220"/>
                    </a:cubicBezTo>
                    <a:cubicBezTo>
                      <a:pt x="596" y="213"/>
                      <a:pt x="596" y="213"/>
                      <a:pt x="596" y="213"/>
                    </a:cubicBezTo>
                    <a:moveTo>
                      <a:pt x="623" y="213"/>
                    </a:moveTo>
                    <a:cubicBezTo>
                      <a:pt x="616" y="213"/>
                      <a:pt x="616" y="213"/>
                      <a:pt x="616" y="213"/>
                    </a:cubicBezTo>
                    <a:cubicBezTo>
                      <a:pt x="616" y="220"/>
                      <a:pt x="616" y="220"/>
                      <a:pt x="616" y="220"/>
                    </a:cubicBezTo>
                    <a:cubicBezTo>
                      <a:pt x="623" y="220"/>
                      <a:pt x="623" y="220"/>
                      <a:pt x="623" y="220"/>
                    </a:cubicBezTo>
                    <a:cubicBezTo>
                      <a:pt x="623" y="213"/>
                      <a:pt x="623" y="213"/>
                      <a:pt x="623" y="213"/>
                    </a:cubicBezTo>
                    <a:moveTo>
                      <a:pt x="650" y="213"/>
                    </a:moveTo>
                    <a:cubicBezTo>
                      <a:pt x="643" y="213"/>
                      <a:pt x="643" y="213"/>
                      <a:pt x="643" y="213"/>
                    </a:cubicBezTo>
                    <a:cubicBezTo>
                      <a:pt x="643" y="220"/>
                      <a:pt x="643" y="220"/>
                      <a:pt x="643" y="220"/>
                    </a:cubicBezTo>
                    <a:cubicBezTo>
                      <a:pt x="650" y="220"/>
                      <a:pt x="650" y="220"/>
                      <a:pt x="650" y="220"/>
                    </a:cubicBezTo>
                    <a:cubicBezTo>
                      <a:pt x="650" y="213"/>
                      <a:pt x="650" y="213"/>
                      <a:pt x="650" y="213"/>
                    </a:cubicBezTo>
                    <a:moveTo>
                      <a:pt x="677" y="213"/>
                    </a:moveTo>
                    <a:cubicBezTo>
                      <a:pt x="670" y="213"/>
                      <a:pt x="670" y="213"/>
                      <a:pt x="670" y="213"/>
                    </a:cubicBezTo>
                    <a:cubicBezTo>
                      <a:pt x="670" y="220"/>
                      <a:pt x="670" y="220"/>
                      <a:pt x="670" y="220"/>
                    </a:cubicBezTo>
                    <a:cubicBezTo>
                      <a:pt x="677" y="220"/>
                      <a:pt x="677" y="220"/>
                      <a:pt x="677" y="220"/>
                    </a:cubicBezTo>
                    <a:cubicBezTo>
                      <a:pt x="677" y="213"/>
                      <a:pt x="677" y="213"/>
                      <a:pt x="677" y="213"/>
                    </a:cubicBezTo>
                    <a:moveTo>
                      <a:pt x="703" y="213"/>
                    </a:moveTo>
                    <a:cubicBezTo>
                      <a:pt x="697" y="213"/>
                      <a:pt x="697" y="213"/>
                      <a:pt x="697" y="213"/>
                    </a:cubicBezTo>
                    <a:cubicBezTo>
                      <a:pt x="697" y="220"/>
                      <a:pt x="697" y="220"/>
                      <a:pt x="697" y="220"/>
                    </a:cubicBezTo>
                    <a:cubicBezTo>
                      <a:pt x="703" y="220"/>
                      <a:pt x="703" y="220"/>
                      <a:pt x="703" y="220"/>
                    </a:cubicBezTo>
                    <a:cubicBezTo>
                      <a:pt x="703" y="213"/>
                      <a:pt x="703" y="213"/>
                      <a:pt x="703" y="213"/>
                    </a:cubicBezTo>
                    <a:moveTo>
                      <a:pt x="730" y="213"/>
                    </a:moveTo>
                    <a:cubicBezTo>
                      <a:pt x="724" y="213"/>
                      <a:pt x="724" y="213"/>
                      <a:pt x="724" y="213"/>
                    </a:cubicBezTo>
                    <a:cubicBezTo>
                      <a:pt x="724" y="220"/>
                      <a:pt x="724" y="220"/>
                      <a:pt x="724" y="220"/>
                    </a:cubicBezTo>
                    <a:cubicBezTo>
                      <a:pt x="730" y="220"/>
                      <a:pt x="730" y="220"/>
                      <a:pt x="730" y="220"/>
                    </a:cubicBezTo>
                    <a:cubicBezTo>
                      <a:pt x="730" y="213"/>
                      <a:pt x="730" y="213"/>
                      <a:pt x="730" y="213"/>
                    </a:cubicBezTo>
                    <a:moveTo>
                      <a:pt x="757" y="213"/>
                    </a:moveTo>
                    <a:cubicBezTo>
                      <a:pt x="750" y="213"/>
                      <a:pt x="750" y="213"/>
                      <a:pt x="750" y="213"/>
                    </a:cubicBezTo>
                    <a:cubicBezTo>
                      <a:pt x="750" y="220"/>
                      <a:pt x="750" y="220"/>
                      <a:pt x="750" y="220"/>
                    </a:cubicBezTo>
                    <a:cubicBezTo>
                      <a:pt x="757" y="220"/>
                      <a:pt x="757" y="220"/>
                      <a:pt x="757" y="220"/>
                    </a:cubicBezTo>
                    <a:cubicBezTo>
                      <a:pt x="757" y="213"/>
                      <a:pt x="757" y="213"/>
                      <a:pt x="757" y="213"/>
                    </a:cubicBezTo>
                    <a:moveTo>
                      <a:pt x="784" y="213"/>
                    </a:moveTo>
                    <a:cubicBezTo>
                      <a:pt x="777" y="213"/>
                      <a:pt x="777" y="213"/>
                      <a:pt x="777" y="213"/>
                    </a:cubicBezTo>
                    <a:cubicBezTo>
                      <a:pt x="777" y="220"/>
                      <a:pt x="777" y="220"/>
                      <a:pt x="777" y="220"/>
                    </a:cubicBezTo>
                    <a:cubicBezTo>
                      <a:pt x="784" y="220"/>
                      <a:pt x="784" y="220"/>
                      <a:pt x="784" y="220"/>
                    </a:cubicBezTo>
                    <a:cubicBezTo>
                      <a:pt x="784" y="213"/>
                      <a:pt x="784" y="213"/>
                      <a:pt x="784" y="213"/>
                    </a:cubicBezTo>
                    <a:moveTo>
                      <a:pt x="811" y="213"/>
                    </a:moveTo>
                    <a:cubicBezTo>
                      <a:pt x="804" y="213"/>
                      <a:pt x="804" y="213"/>
                      <a:pt x="804" y="213"/>
                    </a:cubicBezTo>
                    <a:cubicBezTo>
                      <a:pt x="804" y="220"/>
                      <a:pt x="804" y="220"/>
                      <a:pt x="804" y="220"/>
                    </a:cubicBezTo>
                    <a:cubicBezTo>
                      <a:pt x="811" y="220"/>
                      <a:pt x="811" y="220"/>
                      <a:pt x="811" y="220"/>
                    </a:cubicBezTo>
                    <a:cubicBezTo>
                      <a:pt x="811" y="213"/>
                      <a:pt x="811" y="213"/>
                      <a:pt x="811" y="213"/>
                    </a:cubicBezTo>
                    <a:moveTo>
                      <a:pt x="838" y="213"/>
                    </a:moveTo>
                    <a:cubicBezTo>
                      <a:pt x="831" y="213"/>
                      <a:pt x="831" y="213"/>
                      <a:pt x="831" y="213"/>
                    </a:cubicBezTo>
                    <a:cubicBezTo>
                      <a:pt x="831" y="220"/>
                      <a:pt x="831" y="220"/>
                      <a:pt x="831" y="220"/>
                    </a:cubicBezTo>
                    <a:cubicBezTo>
                      <a:pt x="838" y="220"/>
                      <a:pt x="838" y="220"/>
                      <a:pt x="838" y="220"/>
                    </a:cubicBezTo>
                    <a:cubicBezTo>
                      <a:pt x="838" y="213"/>
                      <a:pt x="838" y="213"/>
                      <a:pt x="838" y="213"/>
                    </a:cubicBezTo>
                    <a:moveTo>
                      <a:pt x="865" y="213"/>
                    </a:moveTo>
                    <a:cubicBezTo>
                      <a:pt x="858" y="213"/>
                      <a:pt x="858" y="213"/>
                      <a:pt x="858" y="213"/>
                    </a:cubicBezTo>
                    <a:cubicBezTo>
                      <a:pt x="858" y="220"/>
                      <a:pt x="858" y="220"/>
                      <a:pt x="858" y="220"/>
                    </a:cubicBezTo>
                    <a:cubicBezTo>
                      <a:pt x="865" y="220"/>
                      <a:pt x="865" y="220"/>
                      <a:pt x="865" y="220"/>
                    </a:cubicBezTo>
                    <a:cubicBezTo>
                      <a:pt x="865" y="213"/>
                      <a:pt x="865" y="213"/>
                      <a:pt x="865" y="213"/>
                    </a:cubicBezTo>
                    <a:moveTo>
                      <a:pt x="892" y="213"/>
                    </a:moveTo>
                    <a:cubicBezTo>
                      <a:pt x="885" y="213"/>
                      <a:pt x="885" y="213"/>
                      <a:pt x="885" y="213"/>
                    </a:cubicBezTo>
                    <a:cubicBezTo>
                      <a:pt x="885" y="220"/>
                      <a:pt x="885" y="220"/>
                      <a:pt x="885" y="220"/>
                    </a:cubicBezTo>
                    <a:cubicBezTo>
                      <a:pt x="892" y="220"/>
                      <a:pt x="892" y="220"/>
                      <a:pt x="892" y="220"/>
                    </a:cubicBezTo>
                    <a:cubicBezTo>
                      <a:pt x="892" y="213"/>
                      <a:pt x="892" y="213"/>
                      <a:pt x="892" y="213"/>
                    </a:cubicBezTo>
                    <a:moveTo>
                      <a:pt x="919" y="213"/>
                    </a:moveTo>
                    <a:cubicBezTo>
                      <a:pt x="912" y="213"/>
                      <a:pt x="912" y="213"/>
                      <a:pt x="912" y="213"/>
                    </a:cubicBezTo>
                    <a:cubicBezTo>
                      <a:pt x="912" y="220"/>
                      <a:pt x="912" y="220"/>
                      <a:pt x="912" y="220"/>
                    </a:cubicBezTo>
                    <a:cubicBezTo>
                      <a:pt x="919" y="220"/>
                      <a:pt x="919" y="220"/>
                      <a:pt x="919" y="220"/>
                    </a:cubicBezTo>
                    <a:cubicBezTo>
                      <a:pt x="919" y="213"/>
                      <a:pt x="919" y="213"/>
                      <a:pt x="919" y="213"/>
                    </a:cubicBezTo>
                    <a:moveTo>
                      <a:pt x="945" y="213"/>
                    </a:moveTo>
                    <a:cubicBezTo>
                      <a:pt x="939" y="213"/>
                      <a:pt x="939" y="213"/>
                      <a:pt x="939" y="213"/>
                    </a:cubicBezTo>
                    <a:cubicBezTo>
                      <a:pt x="939" y="220"/>
                      <a:pt x="939" y="220"/>
                      <a:pt x="939" y="220"/>
                    </a:cubicBezTo>
                    <a:cubicBezTo>
                      <a:pt x="945" y="220"/>
                      <a:pt x="945" y="220"/>
                      <a:pt x="945" y="220"/>
                    </a:cubicBezTo>
                    <a:cubicBezTo>
                      <a:pt x="945" y="213"/>
                      <a:pt x="945" y="213"/>
                      <a:pt x="945" y="213"/>
                    </a:cubicBezTo>
                    <a:moveTo>
                      <a:pt x="972" y="213"/>
                    </a:moveTo>
                    <a:cubicBezTo>
                      <a:pt x="966" y="213"/>
                      <a:pt x="966" y="213"/>
                      <a:pt x="966" y="213"/>
                    </a:cubicBezTo>
                    <a:cubicBezTo>
                      <a:pt x="966" y="220"/>
                      <a:pt x="966" y="220"/>
                      <a:pt x="966" y="220"/>
                    </a:cubicBezTo>
                    <a:cubicBezTo>
                      <a:pt x="972" y="220"/>
                      <a:pt x="972" y="220"/>
                      <a:pt x="972" y="220"/>
                    </a:cubicBezTo>
                    <a:cubicBezTo>
                      <a:pt x="972" y="213"/>
                      <a:pt x="972" y="213"/>
                      <a:pt x="972" y="213"/>
                    </a:cubicBezTo>
                    <a:moveTo>
                      <a:pt x="999" y="213"/>
                    </a:moveTo>
                    <a:cubicBezTo>
                      <a:pt x="992" y="213"/>
                      <a:pt x="992" y="213"/>
                      <a:pt x="992" y="213"/>
                    </a:cubicBezTo>
                    <a:cubicBezTo>
                      <a:pt x="992" y="220"/>
                      <a:pt x="992" y="220"/>
                      <a:pt x="992" y="220"/>
                    </a:cubicBezTo>
                    <a:cubicBezTo>
                      <a:pt x="999" y="220"/>
                      <a:pt x="999" y="220"/>
                      <a:pt x="999" y="220"/>
                    </a:cubicBezTo>
                    <a:cubicBezTo>
                      <a:pt x="999" y="213"/>
                      <a:pt x="999" y="213"/>
                      <a:pt x="999" y="213"/>
                    </a:cubicBezTo>
                    <a:moveTo>
                      <a:pt x="1026" y="213"/>
                    </a:moveTo>
                    <a:cubicBezTo>
                      <a:pt x="1019" y="213"/>
                      <a:pt x="1019" y="213"/>
                      <a:pt x="1019" y="213"/>
                    </a:cubicBezTo>
                    <a:cubicBezTo>
                      <a:pt x="1019" y="220"/>
                      <a:pt x="1019" y="220"/>
                      <a:pt x="1019" y="220"/>
                    </a:cubicBezTo>
                    <a:cubicBezTo>
                      <a:pt x="1026" y="220"/>
                      <a:pt x="1026" y="220"/>
                      <a:pt x="1026" y="220"/>
                    </a:cubicBezTo>
                    <a:cubicBezTo>
                      <a:pt x="1026" y="213"/>
                      <a:pt x="1026" y="213"/>
                      <a:pt x="1026" y="213"/>
                    </a:cubicBezTo>
                    <a:moveTo>
                      <a:pt x="1053" y="213"/>
                    </a:moveTo>
                    <a:cubicBezTo>
                      <a:pt x="1046" y="213"/>
                      <a:pt x="1046" y="213"/>
                      <a:pt x="1046" y="213"/>
                    </a:cubicBezTo>
                    <a:cubicBezTo>
                      <a:pt x="1046" y="220"/>
                      <a:pt x="1046" y="220"/>
                      <a:pt x="1046" y="220"/>
                    </a:cubicBezTo>
                    <a:cubicBezTo>
                      <a:pt x="1053" y="220"/>
                      <a:pt x="1053" y="220"/>
                      <a:pt x="1053" y="220"/>
                    </a:cubicBezTo>
                    <a:cubicBezTo>
                      <a:pt x="1053" y="213"/>
                      <a:pt x="1053" y="213"/>
                      <a:pt x="1053" y="213"/>
                    </a:cubicBezTo>
                    <a:moveTo>
                      <a:pt x="1080" y="213"/>
                    </a:moveTo>
                    <a:cubicBezTo>
                      <a:pt x="1073" y="213"/>
                      <a:pt x="1073" y="213"/>
                      <a:pt x="1073" y="213"/>
                    </a:cubicBezTo>
                    <a:cubicBezTo>
                      <a:pt x="1073" y="220"/>
                      <a:pt x="1073" y="220"/>
                      <a:pt x="1073" y="220"/>
                    </a:cubicBezTo>
                    <a:cubicBezTo>
                      <a:pt x="1080" y="220"/>
                      <a:pt x="1080" y="220"/>
                      <a:pt x="1080" y="220"/>
                    </a:cubicBezTo>
                    <a:cubicBezTo>
                      <a:pt x="1080" y="213"/>
                      <a:pt x="1080" y="213"/>
                      <a:pt x="1080" y="213"/>
                    </a:cubicBezTo>
                    <a:moveTo>
                      <a:pt x="1107" y="213"/>
                    </a:moveTo>
                    <a:cubicBezTo>
                      <a:pt x="1100" y="213"/>
                      <a:pt x="1100" y="213"/>
                      <a:pt x="1100" y="213"/>
                    </a:cubicBezTo>
                    <a:cubicBezTo>
                      <a:pt x="1100" y="220"/>
                      <a:pt x="1100" y="220"/>
                      <a:pt x="1100" y="220"/>
                    </a:cubicBezTo>
                    <a:cubicBezTo>
                      <a:pt x="1107" y="220"/>
                      <a:pt x="1107" y="220"/>
                      <a:pt x="1107" y="220"/>
                    </a:cubicBezTo>
                    <a:cubicBezTo>
                      <a:pt x="1107" y="213"/>
                      <a:pt x="1107" y="213"/>
                      <a:pt x="1107" y="213"/>
                    </a:cubicBezTo>
                    <a:moveTo>
                      <a:pt x="1134" y="213"/>
                    </a:moveTo>
                    <a:cubicBezTo>
                      <a:pt x="1127" y="213"/>
                      <a:pt x="1127" y="213"/>
                      <a:pt x="1127" y="213"/>
                    </a:cubicBezTo>
                    <a:cubicBezTo>
                      <a:pt x="1127" y="220"/>
                      <a:pt x="1127" y="220"/>
                      <a:pt x="1127" y="220"/>
                    </a:cubicBezTo>
                    <a:cubicBezTo>
                      <a:pt x="1134" y="220"/>
                      <a:pt x="1134" y="220"/>
                      <a:pt x="1134" y="220"/>
                    </a:cubicBezTo>
                    <a:cubicBezTo>
                      <a:pt x="1134" y="213"/>
                      <a:pt x="1134" y="213"/>
                      <a:pt x="1134" y="213"/>
                    </a:cubicBezTo>
                    <a:moveTo>
                      <a:pt x="1160" y="213"/>
                    </a:moveTo>
                    <a:cubicBezTo>
                      <a:pt x="1154" y="213"/>
                      <a:pt x="1154" y="213"/>
                      <a:pt x="1154" y="213"/>
                    </a:cubicBezTo>
                    <a:cubicBezTo>
                      <a:pt x="1154" y="220"/>
                      <a:pt x="1154" y="220"/>
                      <a:pt x="1154" y="220"/>
                    </a:cubicBezTo>
                    <a:cubicBezTo>
                      <a:pt x="1160" y="220"/>
                      <a:pt x="1160" y="220"/>
                      <a:pt x="1160" y="220"/>
                    </a:cubicBezTo>
                    <a:cubicBezTo>
                      <a:pt x="1160" y="213"/>
                      <a:pt x="1160" y="213"/>
                      <a:pt x="1160" y="213"/>
                    </a:cubicBezTo>
                    <a:moveTo>
                      <a:pt x="1187" y="213"/>
                    </a:moveTo>
                    <a:cubicBezTo>
                      <a:pt x="1181" y="213"/>
                      <a:pt x="1181" y="213"/>
                      <a:pt x="1181" y="213"/>
                    </a:cubicBezTo>
                    <a:cubicBezTo>
                      <a:pt x="1181" y="220"/>
                      <a:pt x="1181" y="220"/>
                      <a:pt x="1181" y="220"/>
                    </a:cubicBezTo>
                    <a:cubicBezTo>
                      <a:pt x="1187" y="220"/>
                      <a:pt x="1187" y="220"/>
                      <a:pt x="1187" y="220"/>
                    </a:cubicBezTo>
                    <a:cubicBezTo>
                      <a:pt x="1187" y="213"/>
                      <a:pt x="1187" y="213"/>
                      <a:pt x="1187" y="213"/>
                    </a:cubicBezTo>
                    <a:moveTo>
                      <a:pt x="1214" y="213"/>
                    </a:moveTo>
                    <a:cubicBezTo>
                      <a:pt x="1207" y="213"/>
                      <a:pt x="1207" y="213"/>
                      <a:pt x="1207" y="213"/>
                    </a:cubicBezTo>
                    <a:cubicBezTo>
                      <a:pt x="1207" y="220"/>
                      <a:pt x="1207" y="220"/>
                      <a:pt x="1207" y="220"/>
                    </a:cubicBezTo>
                    <a:cubicBezTo>
                      <a:pt x="1214" y="220"/>
                      <a:pt x="1214" y="220"/>
                      <a:pt x="1214" y="220"/>
                    </a:cubicBezTo>
                    <a:cubicBezTo>
                      <a:pt x="1214" y="213"/>
                      <a:pt x="1214" y="213"/>
                      <a:pt x="1214" y="213"/>
                    </a:cubicBezTo>
                    <a:moveTo>
                      <a:pt x="1241" y="213"/>
                    </a:moveTo>
                    <a:cubicBezTo>
                      <a:pt x="1234" y="213"/>
                      <a:pt x="1234" y="213"/>
                      <a:pt x="1234" y="213"/>
                    </a:cubicBezTo>
                    <a:cubicBezTo>
                      <a:pt x="1234" y="220"/>
                      <a:pt x="1234" y="220"/>
                      <a:pt x="1234" y="220"/>
                    </a:cubicBezTo>
                    <a:cubicBezTo>
                      <a:pt x="1241" y="220"/>
                      <a:pt x="1241" y="220"/>
                      <a:pt x="1241" y="220"/>
                    </a:cubicBezTo>
                    <a:cubicBezTo>
                      <a:pt x="1241" y="213"/>
                      <a:pt x="1241" y="213"/>
                      <a:pt x="1241" y="213"/>
                    </a:cubicBezTo>
                    <a:moveTo>
                      <a:pt x="1268" y="213"/>
                    </a:moveTo>
                    <a:cubicBezTo>
                      <a:pt x="1261" y="213"/>
                      <a:pt x="1261" y="213"/>
                      <a:pt x="1261" y="213"/>
                    </a:cubicBezTo>
                    <a:cubicBezTo>
                      <a:pt x="1261" y="220"/>
                      <a:pt x="1261" y="220"/>
                      <a:pt x="1261" y="220"/>
                    </a:cubicBezTo>
                    <a:cubicBezTo>
                      <a:pt x="1268" y="220"/>
                      <a:pt x="1268" y="220"/>
                      <a:pt x="1268" y="220"/>
                    </a:cubicBezTo>
                    <a:cubicBezTo>
                      <a:pt x="1268" y="213"/>
                      <a:pt x="1268" y="213"/>
                      <a:pt x="1268" y="213"/>
                    </a:cubicBezTo>
                    <a:moveTo>
                      <a:pt x="1295" y="213"/>
                    </a:moveTo>
                    <a:cubicBezTo>
                      <a:pt x="1288" y="213"/>
                      <a:pt x="1288" y="213"/>
                      <a:pt x="1288" y="213"/>
                    </a:cubicBezTo>
                    <a:cubicBezTo>
                      <a:pt x="1288" y="220"/>
                      <a:pt x="1288" y="220"/>
                      <a:pt x="1288" y="220"/>
                    </a:cubicBezTo>
                    <a:cubicBezTo>
                      <a:pt x="1295" y="220"/>
                      <a:pt x="1295" y="220"/>
                      <a:pt x="1295" y="220"/>
                    </a:cubicBezTo>
                    <a:cubicBezTo>
                      <a:pt x="1295" y="213"/>
                      <a:pt x="1295" y="213"/>
                      <a:pt x="1295" y="213"/>
                    </a:cubicBezTo>
                    <a:moveTo>
                      <a:pt x="1322" y="213"/>
                    </a:moveTo>
                    <a:cubicBezTo>
                      <a:pt x="1315" y="213"/>
                      <a:pt x="1315" y="213"/>
                      <a:pt x="1315" y="213"/>
                    </a:cubicBezTo>
                    <a:cubicBezTo>
                      <a:pt x="1315" y="220"/>
                      <a:pt x="1315" y="220"/>
                      <a:pt x="1315" y="220"/>
                    </a:cubicBezTo>
                    <a:cubicBezTo>
                      <a:pt x="1322" y="220"/>
                      <a:pt x="1322" y="220"/>
                      <a:pt x="1322" y="220"/>
                    </a:cubicBezTo>
                    <a:cubicBezTo>
                      <a:pt x="1322" y="213"/>
                      <a:pt x="1322" y="213"/>
                      <a:pt x="1322" y="213"/>
                    </a:cubicBezTo>
                    <a:moveTo>
                      <a:pt x="1349" y="213"/>
                    </a:moveTo>
                    <a:cubicBezTo>
                      <a:pt x="1342" y="213"/>
                      <a:pt x="1342" y="213"/>
                      <a:pt x="1342" y="213"/>
                    </a:cubicBezTo>
                    <a:cubicBezTo>
                      <a:pt x="1342" y="220"/>
                      <a:pt x="1342" y="220"/>
                      <a:pt x="1342" y="220"/>
                    </a:cubicBezTo>
                    <a:cubicBezTo>
                      <a:pt x="1349" y="220"/>
                      <a:pt x="1349" y="220"/>
                      <a:pt x="1349" y="220"/>
                    </a:cubicBezTo>
                    <a:cubicBezTo>
                      <a:pt x="1349" y="213"/>
                      <a:pt x="1349" y="213"/>
                      <a:pt x="1349" y="213"/>
                    </a:cubicBezTo>
                    <a:moveTo>
                      <a:pt x="1376" y="213"/>
                    </a:moveTo>
                    <a:cubicBezTo>
                      <a:pt x="1369" y="213"/>
                      <a:pt x="1369" y="213"/>
                      <a:pt x="1369" y="213"/>
                    </a:cubicBezTo>
                    <a:cubicBezTo>
                      <a:pt x="1369" y="220"/>
                      <a:pt x="1369" y="220"/>
                      <a:pt x="1369" y="220"/>
                    </a:cubicBezTo>
                    <a:cubicBezTo>
                      <a:pt x="1376" y="220"/>
                      <a:pt x="1376" y="220"/>
                      <a:pt x="1376" y="220"/>
                    </a:cubicBezTo>
                    <a:cubicBezTo>
                      <a:pt x="1376" y="213"/>
                      <a:pt x="1376" y="213"/>
                      <a:pt x="1376" y="213"/>
                    </a:cubicBezTo>
                    <a:moveTo>
                      <a:pt x="1402" y="213"/>
                    </a:moveTo>
                    <a:cubicBezTo>
                      <a:pt x="1396" y="213"/>
                      <a:pt x="1396" y="213"/>
                      <a:pt x="1396" y="213"/>
                    </a:cubicBezTo>
                    <a:cubicBezTo>
                      <a:pt x="1396" y="220"/>
                      <a:pt x="1396" y="220"/>
                      <a:pt x="1396" y="220"/>
                    </a:cubicBezTo>
                    <a:cubicBezTo>
                      <a:pt x="1402" y="220"/>
                      <a:pt x="1402" y="220"/>
                      <a:pt x="1402" y="220"/>
                    </a:cubicBezTo>
                    <a:cubicBezTo>
                      <a:pt x="1402" y="213"/>
                      <a:pt x="1402" y="213"/>
                      <a:pt x="1402" y="213"/>
                    </a:cubicBezTo>
                    <a:moveTo>
                      <a:pt x="1429" y="213"/>
                    </a:moveTo>
                    <a:cubicBezTo>
                      <a:pt x="1423" y="213"/>
                      <a:pt x="1423" y="213"/>
                      <a:pt x="1423" y="213"/>
                    </a:cubicBezTo>
                    <a:cubicBezTo>
                      <a:pt x="1423" y="220"/>
                      <a:pt x="1423" y="220"/>
                      <a:pt x="1423" y="220"/>
                    </a:cubicBezTo>
                    <a:cubicBezTo>
                      <a:pt x="1429" y="220"/>
                      <a:pt x="1429" y="220"/>
                      <a:pt x="1429" y="220"/>
                    </a:cubicBezTo>
                    <a:cubicBezTo>
                      <a:pt x="1429" y="213"/>
                      <a:pt x="1429" y="213"/>
                      <a:pt x="1429" y="213"/>
                    </a:cubicBezTo>
                    <a:moveTo>
                      <a:pt x="1456" y="213"/>
                    </a:moveTo>
                    <a:cubicBezTo>
                      <a:pt x="1449" y="213"/>
                      <a:pt x="1449" y="213"/>
                      <a:pt x="1449" y="213"/>
                    </a:cubicBezTo>
                    <a:cubicBezTo>
                      <a:pt x="1449" y="220"/>
                      <a:pt x="1449" y="220"/>
                      <a:pt x="1449" y="220"/>
                    </a:cubicBezTo>
                    <a:cubicBezTo>
                      <a:pt x="1456" y="220"/>
                      <a:pt x="1456" y="220"/>
                      <a:pt x="1456" y="220"/>
                    </a:cubicBezTo>
                    <a:cubicBezTo>
                      <a:pt x="1456" y="213"/>
                      <a:pt x="1456" y="213"/>
                      <a:pt x="1456" y="213"/>
                    </a:cubicBezTo>
                    <a:moveTo>
                      <a:pt x="1483" y="213"/>
                    </a:moveTo>
                    <a:cubicBezTo>
                      <a:pt x="1476" y="213"/>
                      <a:pt x="1476" y="213"/>
                      <a:pt x="1476" y="213"/>
                    </a:cubicBezTo>
                    <a:cubicBezTo>
                      <a:pt x="1476" y="220"/>
                      <a:pt x="1476" y="220"/>
                      <a:pt x="1476" y="220"/>
                    </a:cubicBezTo>
                    <a:cubicBezTo>
                      <a:pt x="1483" y="220"/>
                      <a:pt x="1483" y="220"/>
                      <a:pt x="1483" y="220"/>
                    </a:cubicBezTo>
                    <a:cubicBezTo>
                      <a:pt x="1483" y="213"/>
                      <a:pt x="1483" y="213"/>
                      <a:pt x="1483" y="213"/>
                    </a:cubicBezTo>
                    <a:moveTo>
                      <a:pt x="1510" y="213"/>
                    </a:moveTo>
                    <a:cubicBezTo>
                      <a:pt x="1503" y="213"/>
                      <a:pt x="1503" y="213"/>
                      <a:pt x="1503" y="213"/>
                    </a:cubicBezTo>
                    <a:cubicBezTo>
                      <a:pt x="1503" y="220"/>
                      <a:pt x="1503" y="220"/>
                      <a:pt x="1503" y="220"/>
                    </a:cubicBezTo>
                    <a:cubicBezTo>
                      <a:pt x="1510" y="220"/>
                      <a:pt x="1510" y="220"/>
                      <a:pt x="1510" y="220"/>
                    </a:cubicBezTo>
                    <a:cubicBezTo>
                      <a:pt x="1510" y="213"/>
                      <a:pt x="1510" y="213"/>
                      <a:pt x="1510" y="213"/>
                    </a:cubicBezTo>
                    <a:moveTo>
                      <a:pt x="1537" y="213"/>
                    </a:moveTo>
                    <a:cubicBezTo>
                      <a:pt x="1530" y="213"/>
                      <a:pt x="1530" y="213"/>
                      <a:pt x="1530" y="213"/>
                    </a:cubicBezTo>
                    <a:cubicBezTo>
                      <a:pt x="1530" y="220"/>
                      <a:pt x="1530" y="220"/>
                      <a:pt x="1530" y="220"/>
                    </a:cubicBezTo>
                    <a:cubicBezTo>
                      <a:pt x="1537" y="220"/>
                      <a:pt x="1537" y="220"/>
                      <a:pt x="1537" y="220"/>
                    </a:cubicBezTo>
                    <a:cubicBezTo>
                      <a:pt x="1537" y="213"/>
                      <a:pt x="1537" y="213"/>
                      <a:pt x="1537" y="213"/>
                    </a:cubicBezTo>
                    <a:moveTo>
                      <a:pt x="1564" y="213"/>
                    </a:moveTo>
                    <a:cubicBezTo>
                      <a:pt x="1557" y="213"/>
                      <a:pt x="1557" y="213"/>
                      <a:pt x="1557" y="213"/>
                    </a:cubicBezTo>
                    <a:cubicBezTo>
                      <a:pt x="1557" y="220"/>
                      <a:pt x="1557" y="220"/>
                      <a:pt x="1557" y="220"/>
                    </a:cubicBezTo>
                    <a:cubicBezTo>
                      <a:pt x="1564" y="220"/>
                      <a:pt x="1564" y="220"/>
                      <a:pt x="1564" y="220"/>
                    </a:cubicBezTo>
                    <a:cubicBezTo>
                      <a:pt x="1564" y="213"/>
                      <a:pt x="1564" y="213"/>
                      <a:pt x="1564" y="213"/>
                    </a:cubicBezTo>
                    <a:moveTo>
                      <a:pt x="1591" y="213"/>
                    </a:moveTo>
                    <a:cubicBezTo>
                      <a:pt x="1584" y="213"/>
                      <a:pt x="1584" y="213"/>
                      <a:pt x="1584" y="213"/>
                    </a:cubicBezTo>
                    <a:cubicBezTo>
                      <a:pt x="1584" y="220"/>
                      <a:pt x="1584" y="220"/>
                      <a:pt x="1584" y="220"/>
                    </a:cubicBezTo>
                    <a:cubicBezTo>
                      <a:pt x="1591" y="220"/>
                      <a:pt x="1591" y="220"/>
                      <a:pt x="1591" y="220"/>
                    </a:cubicBezTo>
                    <a:cubicBezTo>
                      <a:pt x="1591" y="213"/>
                      <a:pt x="1591" y="213"/>
                      <a:pt x="1591" y="213"/>
                    </a:cubicBezTo>
                    <a:moveTo>
                      <a:pt x="1618" y="213"/>
                    </a:moveTo>
                    <a:cubicBezTo>
                      <a:pt x="1611" y="213"/>
                      <a:pt x="1611" y="213"/>
                      <a:pt x="1611" y="213"/>
                    </a:cubicBezTo>
                    <a:cubicBezTo>
                      <a:pt x="1611" y="220"/>
                      <a:pt x="1611" y="220"/>
                      <a:pt x="1611" y="220"/>
                    </a:cubicBezTo>
                    <a:cubicBezTo>
                      <a:pt x="1618" y="220"/>
                      <a:pt x="1618" y="220"/>
                      <a:pt x="1618" y="220"/>
                    </a:cubicBezTo>
                    <a:cubicBezTo>
                      <a:pt x="1618" y="213"/>
                      <a:pt x="1618" y="213"/>
                      <a:pt x="1618" y="213"/>
                    </a:cubicBezTo>
                    <a:moveTo>
                      <a:pt x="1644" y="213"/>
                    </a:moveTo>
                    <a:cubicBezTo>
                      <a:pt x="1638" y="213"/>
                      <a:pt x="1638" y="213"/>
                      <a:pt x="1638" y="213"/>
                    </a:cubicBezTo>
                    <a:cubicBezTo>
                      <a:pt x="1638" y="220"/>
                      <a:pt x="1638" y="220"/>
                      <a:pt x="1638" y="220"/>
                    </a:cubicBezTo>
                    <a:cubicBezTo>
                      <a:pt x="1644" y="220"/>
                      <a:pt x="1644" y="220"/>
                      <a:pt x="1644" y="220"/>
                    </a:cubicBezTo>
                    <a:cubicBezTo>
                      <a:pt x="1644" y="213"/>
                      <a:pt x="1644" y="213"/>
                      <a:pt x="1644" y="213"/>
                    </a:cubicBezTo>
                    <a:moveTo>
                      <a:pt x="1671" y="213"/>
                    </a:moveTo>
                    <a:cubicBezTo>
                      <a:pt x="1665" y="213"/>
                      <a:pt x="1665" y="213"/>
                      <a:pt x="1665" y="213"/>
                    </a:cubicBezTo>
                    <a:cubicBezTo>
                      <a:pt x="1665" y="220"/>
                      <a:pt x="1665" y="220"/>
                      <a:pt x="1665" y="220"/>
                    </a:cubicBezTo>
                    <a:cubicBezTo>
                      <a:pt x="1671" y="220"/>
                      <a:pt x="1671" y="220"/>
                      <a:pt x="1671" y="220"/>
                    </a:cubicBezTo>
                    <a:cubicBezTo>
                      <a:pt x="1671" y="213"/>
                      <a:pt x="1671" y="213"/>
                      <a:pt x="1671" y="213"/>
                    </a:cubicBezTo>
                    <a:moveTo>
                      <a:pt x="1698" y="213"/>
                    </a:moveTo>
                    <a:cubicBezTo>
                      <a:pt x="1691" y="213"/>
                      <a:pt x="1691" y="213"/>
                      <a:pt x="1691" y="213"/>
                    </a:cubicBezTo>
                    <a:cubicBezTo>
                      <a:pt x="1691" y="220"/>
                      <a:pt x="1691" y="220"/>
                      <a:pt x="1691" y="220"/>
                    </a:cubicBezTo>
                    <a:cubicBezTo>
                      <a:pt x="1698" y="220"/>
                      <a:pt x="1698" y="220"/>
                      <a:pt x="1698" y="220"/>
                    </a:cubicBezTo>
                    <a:cubicBezTo>
                      <a:pt x="1698" y="213"/>
                      <a:pt x="1698" y="213"/>
                      <a:pt x="1698" y="213"/>
                    </a:cubicBezTo>
                    <a:moveTo>
                      <a:pt x="1725" y="213"/>
                    </a:moveTo>
                    <a:cubicBezTo>
                      <a:pt x="1718" y="213"/>
                      <a:pt x="1718" y="213"/>
                      <a:pt x="1718" y="213"/>
                    </a:cubicBezTo>
                    <a:cubicBezTo>
                      <a:pt x="1718" y="220"/>
                      <a:pt x="1718" y="220"/>
                      <a:pt x="1718" y="220"/>
                    </a:cubicBezTo>
                    <a:cubicBezTo>
                      <a:pt x="1725" y="220"/>
                      <a:pt x="1725" y="220"/>
                      <a:pt x="1725" y="220"/>
                    </a:cubicBezTo>
                    <a:cubicBezTo>
                      <a:pt x="1725" y="213"/>
                      <a:pt x="1725" y="213"/>
                      <a:pt x="1725" y="213"/>
                    </a:cubicBezTo>
                    <a:moveTo>
                      <a:pt x="1752" y="213"/>
                    </a:moveTo>
                    <a:cubicBezTo>
                      <a:pt x="1745" y="213"/>
                      <a:pt x="1745" y="213"/>
                      <a:pt x="1745" y="213"/>
                    </a:cubicBezTo>
                    <a:cubicBezTo>
                      <a:pt x="1745" y="220"/>
                      <a:pt x="1745" y="220"/>
                      <a:pt x="1745" y="220"/>
                    </a:cubicBezTo>
                    <a:cubicBezTo>
                      <a:pt x="1752" y="220"/>
                      <a:pt x="1752" y="220"/>
                      <a:pt x="1752" y="220"/>
                    </a:cubicBezTo>
                    <a:cubicBezTo>
                      <a:pt x="1752" y="213"/>
                      <a:pt x="1752" y="213"/>
                      <a:pt x="1752" y="213"/>
                    </a:cubicBezTo>
                    <a:moveTo>
                      <a:pt x="1779" y="213"/>
                    </a:moveTo>
                    <a:cubicBezTo>
                      <a:pt x="1772" y="213"/>
                      <a:pt x="1772" y="213"/>
                      <a:pt x="1772" y="213"/>
                    </a:cubicBezTo>
                    <a:cubicBezTo>
                      <a:pt x="1772" y="220"/>
                      <a:pt x="1772" y="220"/>
                      <a:pt x="1772" y="220"/>
                    </a:cubicBezTo>
                    <a:cubicBezTo>
                      <a:pt x="1779" y="220"/>
                      <a:pt x="1779" y="220"/>
                      <a:pt x="1779" y="220"/>
                    </a:cubicBezTo>
                    <a:cubicBezTo>
                      <a:pt x="1779" y="213"/>
                      <a:pt x="1779" y="213"/>
                      <a:pt x="1779" y="213"/>
                    </a:cubicBezTo>
                    <a:moveTo>
                      <a:pt x="1806" y="213"/>
                    </a:moveTo>
                    <a:cubicBezTo>
                      <a:pt x="1799" y="213"/>
                      <a:pt x="1799" y="213"/>
                      <a:pt x="1799" y="213"/>
                    </a:cubicBezTo>
                    <a:cubicBezTo>
                      <a:pt x="1799" y="220"/>
                      <a:pt x="1799" y="220"/>
                      <a:pt x="1799" y="220"/>
                    </a:cubicBezTo>
                    <a:cubicBezTo>
                      <a:pt x="1806" y="220"/>
                      <a:pt x="1806" y="220"/>
                      <a:pt x="1806" y="220"/>
                    </a:cubicBezTo>
                    <a:cubicBezTo>
                      <a:pt x="1806" y="213"/>
                      <a:pt x="1806" y="213"/>
                      <a:pt x="1806" y="213"/>
                    </a:cubicBezTo>
                    <a:moveTo>
                      <a:pt x="1833" y="213"/>
                    </a:moveTo>
                    <a:cubicBezTo>
                      <a:pt x="1826" y="213"/>
                      <a:pt x="1826" y="213"/>
                      <a:pt x="1826" y="213"/>
                    </a:cubicBezTo>
                    <a:cubicBezTo>
                      <a:pt x="1826" y="220"/>
                      <a:pt x="1826" y="220"/>
                      <a:pt x="1826" y="220"/>
                    </a:cubicBezTo>
                    <a:cubicBezTo>
                      <a:pt x="1833" y="220"/>
                      <a:pt x="1833" y="220"/>
                      <a:pt x="1833" y="220"/>
                    </a:cubicBezTo>
                    <a:cubicBezTo>
                      <a:pt x="1833" y="213"/>
                      <a:pt x="1833" y="213"/>
                      <a:pt x="1833" y="213"/>
                    </a:cubicBezTo>
                    <a:moveTo>
                      <a:pt x="1860" y="213"/>
                    </a:moveTo>
                    <a:cubicBezTo>
                      <a:pt x="1853" y="213"/>
                      <a:pt x="1853" y="213"/>
                      <a:pt x="1853" y="213"/>
                    </a:cubicBezTo>
                    <a:cubicBezTo>
                      <a:pt x="1853" y="220"/>
                      <a:pt x="1853" y="220"/>
                      <a:pt x="1853" y="220"/>
                    </a:cubicBezTo>
                    <a:cubicBezTo>
                      <a:pt x="1860" y="220"/>
                      <a:pt x="1860" y="220"/>
                      <a:pt x="1860" y="220"/>
                    </a:cubicBezTo>
                    <a:cubicBezTo>
                      <a:pt x="1860" y="213"/>
                      <a:pt x="1860" y="213"/>
                      <a:pt x="1860" y="213"/>
                    </a:cubicBezTo>
                    <a:moveTo>
                      <a:pt x="1886" y="213"/>
                    </a:moveTo>
                    <a:cubicBezTo>
                      <a:pt x="1880" y="213"/>
                      <a:pt x="1880" y="213"/>
                      <a:pt x="1880" y="213"/>
                    </a:cubicBezTo>
                    <a:cubicBezTo>
                      <a:pt x="1880" y="220"/>
                      <a:pt x="1880" y="220"/>
                      <a:pt x="1880" y="220"/>
                    </a:cubicBezTo>
                    <a:cubicBezTo>
                      <a:pt x="1886" y="220"/>
                      <a:pt x="1886" y="220"/>
                      <a:pt x="1886" y="220"/>
                    </a:cubicBezTo>
                    <a:cubicBezTo>
                      <a:pt x="1886" y="213"/>
                      <a:pt x="1886" y="213"/>
                      <a:pt x="1886" y="213"/>
                    </a:cubicBezTo>
                    <a:moveTo>
                      <a:pt x="1913" y="212"/>
                    </a:moveTo>
                    <a:cubicBezTo>
                      <a:pt x="1910" y="212"/>
                      <a:pt x="1908" y="213"/>
                      <a:pt x="1906" y="213"/>
                    </a:cubicBezTo>
                    <a:cubicBezTo>
                      <a:pt x="1907" y="220"/>
                      <a:pt x="1907" y="220"/>
                      <a:pt x="1907" y="220"/>
                    </a:cubicBezTo>
                    <a:cubicBezTo>
                      <a:pt x="1909" y="220"/>
                      <a:pt x="1912" y="219"/>
                      <a:pt x="1914" y="219"/>
                    </a:cubicBezTo>
                    <a:cubicBezTo>
                      <a:pt x="1913" y="212"/>
                      <a:pt x="1913" y="212"/>
                      <a:pt x="1913" y="212"/>
                    </a:cubicBezTo>
                    <a:moveTo>
                      <a:pt x="53" y="210"/>
                    </a:moveTo>
                    <a:cubicBezTo>
                      <a:pt x="51" y="217"/>
                      <a:pt x="51" y="217"/>
                      <a:pt x="51" y="217"/>
                    </a:cubicBezTo>
                    <a:cubicBezTo>
                      <a:pt x="53" y="218"/>
                      <a:pt x="55" y="218"/>
                      <a:pt x="58" y="219"/>
                    </a:cubicBezTo>
                    <a:cubicBezTo>
                      <a:pt x="59" y="212"/>
                      <a:pt x="59" y="212"/>
                      <a:pt x="59" y="212"/>
                    </a:cubicBezTo>
                    <a:cubicBezTo>
                      <a:pt x="57" y="212"/>
                      <a:pt x="55" y="211"/>
                      <a:pt x="53" y="210"/>
                    </a:cubicBezTo>
                    <a:moveTo>
                      <a:pt x="1936" y="202"/>
                    </a:moveTo>
                    <a:cubicBezTo>
                      <a:pt x="1934" y="203"/>
                      <a:pt x="1932" y="205"/>
                      <a:pt x="1930" y="206"/>
                    </a:cubicBezTo>
                    <a:cubicBezTo>
                      <a:pt x="1934" y="212"/>
                      <a:pt x="1934" y="212"/>
                      <a:pt x="1934" y="212"/>
                    </a:cubicBezTo>
                    <a:cubicBezTo>
                      <a:pt x="1936" y="210"/>
                      <a:pt x="1938" y="209"/>
                      <a:pt x="1940" y="208"/>
                    </a:cubicBezTo>
                    <a:cubicBezTo>
                      <a:pt x="1936" y="202"/>
                      <a:pt x="1936" y="202"/>
                      <a:pt x="1936" y="202"/>
                    </a:cubicBezTo>
                    <a:moveTo>
                      <a:pt x="30" y="198"/>
                    </a:moveTo>
                    <a:cubicBezTo>
                      <a:pt x="26" y="203"/>
                      <a:pt x="26" y="203"/>
                      <a:pt x="26" y="203"/>
                    </a:cubicBezTo>
                    <a:cubicBezTo>
                      <a:pt x="28" y="205"/>
                      <a:pt x="30" y="206"/>
                      <a:pt x="32" y="208"/>
                    </a:cubicBezTo>
                    <a:cubicBezTo>
                      <a:pt x="36" y="202"/>
                      <a:pt x="36" y="202"/>
                      <a:pt x="36" y="202"/>
                    </a:cubicBezTo>
                    <a:cubicBezTo>
                      <a:pt x="34" y="201"/>
                      <a:pt x="32" y="200"/>
                      <a:pt x="30" y="198"/>
                    </a:cubicBezTo>
                    <a:moveTo>
                      <a:pt x="1954" y="184"/>
                    </a:moveTo>
                    <a:cubicBezTo>
                      <a:pt x="1953" y="186"/>
                      <a:pt x="1951" y="188"/>
                      <a:pt x="1950" y="189"/>
                    </a:cubicBezTo>
                    <a:cubicBezTo>
                      <a:pt x="1955" y="194"/>
                      <a:pt x="1955" y="194"/>
                      <a:pt x="1955" y="194"/>
                    </a:cubicBezTo>
                    <a:cubicBezTo>
                      <a:pt x="1957" y="192"/>
                      <a:pt x="1958" y="190"/>
                      <a:pt x="1959" y="188"/>
                    </a:cubicBezTo>
                    <a:cubicBezTo>
                      <a:pt x="1954" y="184"/>
                      <a:pt x="1954" y="184"/>
                      <a:pt x="1954" y="184"/>
                    </a:cubicBezTo>
                    <a:moveTo>
                      <a:pt x="15" y="178"/>
                    </a:moveTo>
                    <a:cubicBezTo>
                      <a:pt x="9" y="182"/>
                      <a:pt x="9" y="182"/>
                      <a:pt x="9" y="182"/>
                    </a:cubicBezTo>
                    <a:cubicBezTo>
                      <a:pt x="10" y="184"/>
                      <a:pt x="11" y="186"/>
                      <a:pt x="12" y="188"/>
                    </a:cubicBezTo>
                    <a:cubicBezTo>
                      <a:pt x="18" y="184"/>
                      <a:pt x="18" y="184"/>
                      <a:pt x="18" y="184"/>
                    </a:cubicBezTo>
                    <a:cubicBezTo>
                      <a:pt x="17" y="182"/>
                      <a:pt x="16" y="180"/>
                      <a:pt x="15" y="178"/>
                    </a:cubicBezTo>
                    <a:moveTo>
                      <a:pt x="1963" y="161"/>
                    </a:moveTo>
                    <a:cubicBezTo>
                      <a:pt x="1963" y="163"/>
                      <a:pt x="1963" y="165"/>
                      <a:pt x="1962" y="167"/>
                    </a:cubicBezTo>
                    <a:cubicBezTo>
                      <a:pt x="1968" y="169"/>
                      <a:pt x="1968" y="169"/>
                      <a:pt x="1968" y="169"/>
                    </a:cubicBezTo>
                    <a:cubicBezTo>
                      <a:pt x="1969" y="167"/>
                      <a:pt x="1970" y="164"/>
                      <a:pt x="1970" y="162"/>
                    </a:cubicBezTo>
                    <a:cubicBezTo>
                      <a:pt x="1963" y="161"/>
                      <a:pt x="1963" y="161"/>
                      <a:pt x="1963" y="161"/>
                    </a:cubicBezTo>
                    <a:moveTo>
                      <a:pt x="7" y="154"/>
                    </a:moveTo>
                    <a:cubicBezTo>
                      <a:pt x="1" y="155"/>
                      <a:pt x="1" y="155"/>
                      <a:pt x="1" y="155"/>
                    </a:cubicBezTo>
                    <a:cubicBezTo>
                      <a:pt x="1" y="157"/>
                      <a:pt x="1" y="159"/>
                      <a:pt x="2" y="162"/>
                    </a:cubicBezTo>
                    <a:cubicBezTo>
                      <a:pt x="8" y="160"/>
                      <a:pt x="8" y="160"/>
                      <a:pt x="8" y="160"/>
                    </a:cubicBezTo>
                    <a:cubicBezTo>
                      <a:pt x="8" y="158"/>
                      <a:pt x="8" y="156"/>
                      <a:pt x="7" y="154"/>
                    </a:cubicBezTo>
                    <a:moveTo>
                      <a:pt x="1971" y="135"/>
                    </a:moveTo>
                    <a:cubicBezTo>
                      <a:pt x="1965" y="135"/>
                      <a:pt x="1965" y="135"/>
                      <a:pt x="1965" y="135"/>
                    </a:cubicBezTo>
                    <a:cubicBezTo>
                      <a:pt x="1965" y="141"/>
                      <a:pt x="1965" y="141"/>
                      <a:pt x="1965" y="141"/>
                    </a:cubicBezTo>
                    <a:cubicBezTo>
                      <a:pt x="1971" y="141"/>
                      <a:pt x="1971" y="141"/>
                      <a:pt x="1971" y="141"/>
                    </a:cubicBezTo>
                    <a:cubicBezTo>
                      <a:pt x="1971" y="135"/>
                      <a:pt x="1971" y="135"/>
                      <a:pt x="1971" y="135"/>
                    </a:cubicBezTo>
                    <a:moveTo>
                      <a:pt x="7" y="128"/>
                    </a:move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7" y="134"/>
                      <a:pt x="7" y="134"/>
                      <a:pt x="7" y="134"/>
                    </a:cubicBezTo>
                    <a:cubicBezTo>
                      <a:pt x="7" y="128"/>
                      <a:pt x="7" y="128"/>
                      <a:pt x="7" y="128"/>
                    </a:cubicBezTo>
                    <a:moveTo>
                      <a:pt x="1971" y="108"/>
                    </a:moveTo>
                    <a:cubicBezTo>
                      <a:pt x="1965" y="108"/>
                      <a:pt x="1965" y="108"/>
                      <a:pt x="1965" y="108"/>
                    </a:cubicBezTo>
                    <a:cubicBezTo>
                      <a:pt x="1965" y="115"/>
                      <a:pt x="1965" y="115"/>
                      <a:pt x="1965" y="115"/>
                    </a:cubicBezTo>
                    <a:cubicBezTo>
                      <a:pt x="1971" y="115"/>
                      <a:pt x="1971" y="115"/>
                      <a:pt x="1971" y="115"/>
                    </a:cubicBezTo>
                    <a:cubicBezTo>
                      <a:pt x="1971" y="108"/>
                      <a:pt x="1971" y="108"/>
                      <a:pt x="1971" y="108"/>
                    </a:cubicBezTo>
                    <a:moveTo>
                      <a:pt x="7" y="101"/>
                    </a:move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7" y="107"/>
                      <a:pt x="7" y="107"/>
                      <a:pt x="7" y="107"/>
                    </a:cubicBezTo>
                    <a:cubicBezTo>
                      <a:pt x="7" y="101"/>
                      <a:pt x="7" y="101"/>
                      <a:pt x="7" y="101"/>
                    </a:cubicBezTo>
                    <a:moveTo>
                      <a:pt x="1971" y="81"/>
                    </a:moveTo>
                    <a:cubicBezTo>
                      <a:pt x="1965" y="81"/>
                      <a:pt x="1965" y="81"/>
                      <a:pt x="1965" y="81"/>
                    </a:cubicBezTo>
                    <a:cubicBezTo>
                      <a:pt x="1965" y="88"/>
                      <a:pt x="1965" y="88"/>
                      <a:pt x="1965" y="88"/>
                    </a:cubicBezTo>
                    <a:cubicBezTo>
                      <a:pt x="1971" y="88"/>
                      <a:pt x="1971" y="88"/>
                      <a:pt x="1971" y="88"/>
                    </a:cubicBezTo>
                    <a:cubicBezTo>
                      <a:pt x="1971" y="81"/>
                      <a:pt x="1971" y="81"/>
                      <a:pt x="1971" y="81"/>
                    </a:cubicBezTo>
                    <a:moveTo>
                      <a:pt x="7" y="74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7" y="81"/>
                      <a:pt x="7" y="81"/>
                      <a:pt x="7" y="81"/>
                    </a:cubicBezTo>
                    <a:cubicBezTo>
                      <a:pt x="7" y="74"/>
                      <a:pt x="7" y="74"/>
                      <a:pt x="7" y="74"/>
                    </a:cubicBezTo>
                    <a:moveTo>
                      <a:pt x="1971" y="54"/>
                    </a:moveTo>
                    <a:cubicBezTo>
                      <a:pt x="1965" y="54"/>
                      <a:pt x="1965" y="54"/>
                      <a:pt x="1965" y="54"/>
                    </a:cubicBezTo>
                    <a:cubicBezTo>
                      <a:pt x="1965" y="61"/>
                      <a:pt x="1965" y="61"/>
                      <a:pt x="1965" y="61"/>
                    </a:cubicBezTo>
                    <a:cubicBezTo>
                      <a:pt x="1971" y="61"/>
                      <a:pt x="1971" y="61"/>
                      <a:pt x="1971" y="61"/>
                    </a:cubicBezTo>
                    <a:cubicBezTo>
                      <a:pt x="1971" y="54"/>
                      <a:pt x="1971" y="54"/>
                      <a:pt x="1971" y="54"/>
                    </a:cubicBezTo>
                    <a:moveTo>
                      <a:pt x="7" y="47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7" y="47"/>
                      <a:pt x="7" y="47"/>
                      <a:pt x="7" y="47"/>
                    </a:cubicBezTo>
                    <a:moveTo>
                      <a:pt x="1971" y="27"/>
                    </a:moveTo>
                    <a:cubicBezTo>
                      <a:pt x="1965" y="27"/>
                      <a:pt x="1965" y="27"/>
                      <a:pt x="1965" y="27"/>
                    </a:cubicBezTo>
                    <a:cubicBezTo>
                      <a:pt x="1965" y="34"/>
                      <a:pt x="1965" y="34"/>
                      <a:pt x="1965" y="34"/>
                    </a:cubicBezTo>
                    <a:cubicBezTo>
                      <a:pt x="1971" y="34"/>
                      <a:pt x="1971" y="34"/>
                      <a:pt x="1971" y="34"/>
                    </a:cubicBezTo>
                    <a:cubicBezTo>
                      <a:pt x="1971" y="27"/>
                      <a:pt x="1971" y="27"/>
                      <a:pt x="1971" y="27"/>
                    </a:cubicBezTo>
                    <a:moveTo>
                      <a:pt x="7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0"/>
                      <a:pt x="7" y="20"/>
                      <a:pt x="7" y="20"/>
                    </a:cubicBezTo>
                    <a:moveTo>
                      <a:pt x="1971" y="0"/>
                    </a:moveTo>
                    <a:cubicBezTo>
                      <a:pt x="1965" y="0"/>
                      <a:pt x="1965" y="0"/>
                      <a:pt x="1965" y="0"/>
                    </a:cubicBezTo>
                    <a:cubicBezTo>
                      <a:pt x="1965" y="7"/>
                      <a:pt x="1965" y="7"/>
                      <a:pt x="1965" y="7"/>
                    </a:cubicBezTo>
                    <a:cubicBezTo>
                      <a:pt x="1971" y="7"/>
                      <a:pt x="1971" y="7"/>
                      <a:pt x="1971" y="7"/>
                    </a:cubicBezTo>
                    <a:cubicBezTo>
                      <a:pt x="1971" y="0"/>
                      <a:pt x="1971" y="0"/>
                      <a:pt x="1971" y="0"/>
                    </a:cubicBezTo>
                  </a:path>
                </a:pathLst>
              </a:custGeom>
              <a:solidFill>
                <a:srgbClr val="CFE9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Rectangle 171">
                <a:extLst>
                  <a:ext uri="{FF2B5EF4-FFF2-40B4-BE49-F238E27FC236}">
                    <a16:creationId xmlns:a16="http://schemas.microsoft.com/office/drawing/2014/main" id="{98A82583-F3B0-4374-ADB6-57BC6FEEFC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217863"/>
                <a:ext cx="19050" cy="19050"/>
              </a:xfrm>
              <a:prstGeom prst="rect">
                <a:avLst/>
              </a:prstGeom>
              <a:solidFill>
                <a:srgbClr val="269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Rectangle 172">
                <a:extLst>
                  <a:ext uri="{FF2B5EF4-FFF2-40B4-BE49-F238E27FC236}">
                    <a16:creationId xmlns:a16="http://schemas.microsoft.com/office/drawing/2014/main" id="{5CE5D22C-085A-4658-AB59-2555A1F1DF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Rectangle 173">
                <a:extLst>
                  <a:ext uri="{FF2B5EF4-FFF2-40B4-BE49-F238E27FC236}">
                    <a16:creationId xmlns:a16="http://schemas.microsoft.com/office/drawing/2014/main" id="{92D510E2-8436-4876-B6CE-8151327E77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217863"/>
                <a:ext cx="17463" cy="19050"/>
              </a:xfrm>
              <a:prstGeom prst="rect">
                <a:avLst/>
              </a:prstGeom>
              <a:solidFill>
                <a:srgbClr val="30A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Rectangle 174">
                <a:extLst>
                  <a:ext uri="{FF2B5EF4-FFF2-40B4-BE49-F238E27FC236}">
                    <a16:creationId xmlns:a16="http://schemas.microsoft.com/office/drawing/2014/main" id="{E2D94210-92C7-46FF-A7EE-C5F69875C5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Freeform 175">
                <a:extLst>
                  <a:ext uri="{FF2B5EF4-FFF2-40B4-BE49-F238E27FC236}">
                    <a16:creationId xmlns:a16="http://schemas.microsoft.com/office/drawing/2014/main" id="{EECDDB2D-D9BD-4449-9BF0-2576BF58102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2178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A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Freeform 176">
                <a:extLst>
                  <a:ext uri="{FF2B5EF4-FFF2-40B4-BE49-F238E27FC236}">
                    <a16:creationId xmlns:a16="http://schemas.microsoft.com/office/drawing/2014/main" id="{C267C997-D0AB-4350-8EB6-00479FF1CBB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2178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Rectangle 177">
                <a:extLst>
                  <a:ext uri="{FF2B5EF4-FFF2-40B4-BE49-F238E27FC236}">
                    <a16:creationId xmlns:a16="http://schemas.microsoft.com/office/drawing/2014/main" id="{8026C3B5-1A6E-4527-BADE-BBFF52F655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217863"/>
                <a:ext cx="19050" cy="19050"/>
              </a:xfrm>
              <a:prstGeom prst="rect">
                <a:avLst/>
              </a:prstGeom>
              <a:solidFill>
                <a:srgbClr val="41A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ectangle 178">
                <a:extLst>
                  <a:ext uri="{FF2B5EF4-FFF2-40B4-BE49-F238E27FC236}">
                    <a16:creationId xmlns:a16="http://schemas.microsoft.com/office/drawing/2014/main" id="{1E3E242E-105A-4A9C-94ED-5E699AB7C4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ectangle 179">
                <a:extLst>
                  <a:ext uri="{FF2B5EF4-FFF2-40B4-BE49-F238E27FC236}">
                    <a16:creationId xmlns:a16="http://schemas.microsoft.com/office/drawing/2014/main" id="{37A930FB-7EB3-4FFF-9331-5B7A4BB696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217863"/>
                <a:ext cx="17463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Rectangle 180">
                <a:extLst>
                  <a:ext uri="{FF2B5EF4-FFF2-40B4-BE49-F238E27FC236}">
                    <a16:creationId xmlns:a16="http://schemas.microsoft.com/office/drawing/2014/main" id="{19B3E859-1056-4F37-9EEA-1CC9FFBE60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Rectangle 181">
                <a:extLst>
                  <a:ext uri="{FF2B5EF4-FFF2-40B4-BE49-F238E27FC236}">
                    <a16:creationId xmlns:a16="http://schemas.microsoft.com/office/drawing/2014/main" id="{3DF96B46-2398-4933-939B-5A6ABADF68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217863"/>
                <a:ext cx="17463" cy="19050"/>
              </a:xfrm>
              <a:prstGeom prst="rect">
                <a:avLst/>
              </a:prstGeom>
              <a:solidFill>
                <a:srgbClr val="54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Rectangle 182">
                <a:extLst>
                  <a:ext uri="{FF2B5EF4-FFF2-40B4-BE49-F238E27FC236}">
                    <a16:creationId xmlns:a16="http://schemas.microsoft.com/office/drawing/2014/main" id="{77677165-158E-4B59-8841-D1F0328F7E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1" name="Rectangle 183">
                <a:extLst>
                  <a:ext uri="{FF2B5EF4-FFF2-40B4-BE49-F238E27FC236}">
                    <a16:creationId xmlns:a16="http://schemas.microsoft.com/office/drawing/2014/main" id="{43DA9D1B-6B46-4F49-B309-956CAA29D0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217863"/>
                <a:ext cx="17463" cy="19050"/>
              </a:xfrm>
              <a:prstGeom prst="rect">
                <a:avLst/>
              </a:prstGeom>
              <a:solidFill>
                <a:srgbClr val="5C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Rectangle 184">
                <a:extLst>
                  <a:ext uri="{FF2B5EF4-FFF2-40B4-BE49-F238E27FC236}">
                    <a16:creationId xmlns:a16="http://schemas.microsoft.com/office/drawing/2014/main" id="{ACD4F67B-3E86-4220-8696-A175D69B65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Rectangle 185">
                <a:extLst>
                  <a:ext uri="{FF2B5EF4-FFF2-40B4-BE49-F238E27FC236}">
                    <a16:creationId xmlns:a16="http://schemas.microsoft.com/office/drawing/2014/main" id="{9F6D839B-357F-4D74-8C55-60EF1C8128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217863"/>
                <a:ext cx="17463" cy="19050"/>
              </a:xfrm>
              <a:prstGeom prst="rect">
                <a:avLst/>
              </a:prstGeom>
              <a:solidFill>
                <a:srgbClr val="65BA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Rectangle 186">
                <a:extLst>
                  <a:ext uri="{FF2B5EF4-FFF2-40B4-BE49-F238E27FC236}">
                    <a16:creationId xmlns:a16="http://schemas.microsoft.com/office/drawing/2014/main" id="{B3B8D488-00C5-4881-98B3-F39BA38717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Rectangle 187">
                <a:extLst>
                  <a:ext uri="{FF2B5EF4-FFF2-40B4-BE49-F238E27FC236}">
                    <a16:creationId xmlns:a16="http://schemas.microsoft.com/office/drawing/2014/main" id="{0BE44CD0-47CF-427D-A6B5-1BE995EDE9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217863"/>
                <a:ext cx="17463" cy="19050"/>
              </a:xfrm>
              <a:prstGeom prst="rect">
                <a:avLst/>
              </a:prstGeom>
              <a:solidFill>
                <a:srgbClr val="6F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Rectangle 188">
                <a:extLst>
                  <a:ext uri="{FF2B5EF4-FFF2-40B4-BE49-F238E27FC236}">
                    <a16:creationId xmlns:a16="http://schemas.microsoft.com/office/drawing/2014/main" id="{026D390C-8DE5-4642-8B1B-381F586672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7" name="Rectangle 189">
                <a:extLst>
                  <a:ext uri="{FF2B5EF4-FFF2-40B4-BE49-F238E27FC236}">
                    <a16:creationId xmlns:a16="http://schemas.microsoft.com/office/drawing/2014/main" id="{995527E7-BEF5-420B-B8DA-D91B9F5747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217863"/>
                <a:ext cx="17463" cy="19050"/>
              </a:xfrm>
              <a:prstGeom prst="rect">
                <a:avLst/>
              </a:prstGeom>
              <a:solidFill>
                <a:srgbClr val="77C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Rectangle 190">
                <a:extLst>
                  <a:ext uri="{FF2B5EF4-FFF2-40B4-BE49-F238E27FC236}">
                    <a16:creationId xmlns:a16="http://schemas.microsoft.com/office/drawing/2014/main" id="{53CD33A3-961E-49E8-A7FD-3D66BA8501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Rectangle 191">
                <a:extLst>
                  <a:ext uri="{FF2B5EF4-FFF2-40B4-BE49-F238E27FC236}">
                    <a16:creationId xmlns:a16="http://schemas.microsoft.com/office/drawing/2014/main" id="{88D4E26D-5C50-4F37-8E0A-CB40891969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217863"/>
                <a:ext cx="19050" cy="19050"/>
              </a:xfrm>
              <a:prstGeom prst="rect">
                <a:avLst/>
              </a:prstGeom>
              <a:solidFill>
                <a:srgbClr val="80C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Rectangle 192">
                <a:extLst>
                  <a:ext uri="{FF2B5EF4-FFF2-40B4-BE49-F238E27FC236}">
                    <a16:creationId xmlns:a16="http://schemas.microsoft.com/office/drawing/2014/main" id="{CE0C41CE-C4C8-4FE1-9182-67E7DC2932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Rectangle 193">
                <a:extLst>
                  <a:ext uri="{FF2B5EF4-FFF2-40B4-BE49-F238E27FC236}">
                    <a16:creationId xmlns:a16="http://schemas.microsoft.com/office/drawing/2014/main" id="{B8B6F77B-9FC8-430E-AAC9-F76F1F4C8C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217863"/>
                <a:ext cx="17463" cy="19050"/>
              </a:xfrm>
              <a:prstGeom prst="rect">
                <a:avLst/>
              </a:prstGeom>
              <a:solidFill>
                <a:srgbClr val="89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Rectangle 194">
                <a:extLst>
                  <a:ext uri="{FF2B5EF4-FFF2-40B4-BE49-F238E27FC236}">
                    <a16:creationId xmlns:a16="http://schemas.microsoft.com/office/drawing/2014/main" id="{648E4AA1-48BA-4C42-8577-116C511F86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Rectangle 195">
                <a:extLst>
                  <a:ext uri="{FF2B5EF4-FFF2-40B4-BE49-F238E27FC236}">
                    <a16:creationId xmlns:a16="http://schemas.microsoft.com/office/drawing/2014/main" id="{AC79E61C-7A2C-4420-872D-D00A0C9EE7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217863"/>
                <a:ext cx="17463" cy="19050"/>
              </a:xfrm>
              <a:prstGeom prst="rect">
                <a:avLst/>
              </a:prstGeom>
              <a:solidFill>
                <a:srgbClr val="92C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Rectangle 196">
                <a:extLst>
                  <a:ext uri="{FF2B5EF4-FFF2-40B4-BE49-F238E27FC236}">
                    <a16:creationId xmlns:a16="http://schemas.microsoft.com/office/drawing/2014/main" id="{4C7EE985-37CF-4FCE-90DF-8B35CC3336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Rectangle 197">
                <a:extLst>
                  <a:ext uri="{FF2B5EF4-FFF2-40B4-BE49-F238E27FC236}">
                    <a16:creationId xmlns:a16="http://schemas.microsoft.com/office/drawing/2014/main" id="{A94532DC-50C8-4CA8-B450-C2575C7849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217863"/>
                <a:ext cx="19050" cy="19050"/>
              </a:xfrm>
              <a:prstGeom prst="rect">
                <a:avLst/>
              </a:prstGeom>
              <a:solidFill>
                <a:srgbClr val="9CD2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Rectangle 198">
                <a:extLst>
                  <a:ext uri="{FF2B5EF4-FFF2-40B4-BE49-F238E27FC236}">
                    <a16:creationId xmlns:a16="http://schemas.microsoft.com/office/drawing/2014/main" id="{6744803F-6A8F-4E15-B2BD-35F91770CC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Rectangle 199">
                <a:extLst>
                  <a:ext uri="{FF2B5EF4-FFF2-40B4-BE49-F238E27FC236}">
                    <a16:creationId xmlns:a16="http://schemas.microsoft.com/office/drawing/2014/main" id="{4D798C2B-3EE9-4C22-B4A9-8E48C9C3E4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217863"/>
                <a:ext cx="19050" cy="19050"/>
              </a:xfrm>
              <a:prstGeom prst="rect">
                <a:avLst/>
              </a:prstGeom>
              <a:solidFill>
                <a:srgbClr val="A4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Rectangle 200">
                <a:extLst>
                  <a:ext uri="{FF2B5EF4-FFF2-40B4-BE49-F238E27FC236}">
                    <a16:creationId xmlns:a16="http://schemas.microsoft.com/office/drawing/2014/main" id="{F49C76F3-AA95-4AA5-BE0F-C43ADD3D21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Freeform 201">
                <a:extLst>
                  <a:ext uri="{FF2B5EF4-FFF2-40B4-BE49-F238E27FC236}">
                    <a16:creationId xmlns:a16="http://schemas.microsoft.com/office/drawing/2014/main" id="{4299B821-BD08-4246-9E24-260B584129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2178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DDA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Freeform 202">
                <a:extLst>
                  <a:ext uri="{FF2B5EF4-FFF2-40B4-BE49-F238E27FC236}">
                    <a16:creationId xmlns:a16="http://schemas.microsoft.com/office/drawing/2014/main" id="{ED6B10DB-8629-4B30-8756-E5CE7F91DB8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2178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Rectangle 203">
                <a:extLst>
                  <a:ext uri="{FF2B5EF4-FFF2-40B4-BE49-F238E27FC236}">
                    <a16:creationId xmlns:a16="http://schemas.microsoft.com/office/drawing/2014/main" id="{0643A626-FB65-4A2D-88B6-DC801D6E44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217863"/>
                <a:ext cx="19050" cy="19050"/>
              </a:xfrm>
              <a:prstGeom prst="rect">
                <a:avLst/>
              </a:prstGeom>
              <a:solidFill>
                <a:srgbClr val="B7DF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Rectangle 204">
                <a:extLst>
                  <a:ext uri="{FF2B5EF4-FFF2-40B4-BE49-F238E27FC236}">
                    <a16:creationId xmlns:a16="http://schemas.microsoft.com/office/drawing/2014/main" id="{2D9E4A8A-8D5D-4FEB-9A1F-ED829761CC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Rectangle 205">
                <a:extLst>
                  <a:ext uri="{FF2B5EF4-FFF2-40B4-BE49-F238E27FC236}">
                    <a16:creationId xmlns:a16="http://schemas.microsoft.com/office/drawing/2014/main" id="{724E6EF5-C59B-441B-9790-A1BFDA6F7F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217863"/>
                <a:ext cx="19050" cy="19050"/>
              </a:xfrm>
              <a:prstGeom prst="rect">
                <a:avLst/>
              </a:pr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4" name="Rectangle 207">
                <a:extLst>
                  <a:ext uri="{FF2B5EF4-FFF2-40B4-BE49-F238E27FC236}">
                    <a16:creationId xmlns:a16="http://schemas.microsoft.com/office/drawing/2014/main" id="{0B4C136A-0358-43A9-A550-0DC6B77093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Rectangle 208">
                <a:extLst>
                  <a:ext uri="{FF2B5EF4-FFF2-40B4-BE49-F238E27FC236}">
                    <a16:creationId xmlns:a16="http://schemas.microsoft.com/office/drawing/2014/main" id="{3C1CFE1E-4FB1-4A18-908C-DC0E9B5A01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217863"/>
                <a:ext cx="19050" cy="19050"/>
              </a:xfrm>
              <a:prstGeom prst="rect">
                <a:avLst/>
              </a:prstGeom>
              <a:solidFill>
                <a:srgbClr val="C8E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6" name="Rectangle 209">
                <a:extLst>
                  <a:ext uri="{FF2B5EF4-FFF2-40B4-BE49-F238E27FC236}">
                    <a16:creationId xmlns:a16="http://schemas.microsoft.com/office/drawing/2014/main" id="{668E3DEF-FEB2-4A61-BEA6-E468FB88E1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Rectangle 210">
                <a:extLst>
                  <a:ext uri="{FF2B5EF4-FFF2-40B4-BE49-F238E27FC236}">
                    <a16:creationId xmlns:a16="http://schemas.microsoft.com/office/drawing/2014/main" id="{BE6BE2A2-8D31-4277-A549-0A58428226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8" name="Rectangle 211">
                <a:extLst>
                  <a:ext uri="{FF2B5EF4-FFF2-40B4-BE49-F238E27FC236}">
                    <a16:creationId xmlns:a16="http://schemas.microsoft.com/office/drawing/2014/main" id="{3C4B3915-CD84-4324-8F6C-40695D3E18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Rectangle 212">
                <a:extLst>
                  <a:ext uri="{FF2B5EF4-FFF2-40B4-BE49-F238E27FC236}">
                    <a16:creationId xmlns:a16="http://schemas.microsoft.com/office/drawing/2014/main" id="{06E37CF0-2186-4A7A-ABB9-ACA2903045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0" name="Rectangle 213">
                <a:extLst>
                  <a:ext uri="{FF2B5EF4-FFF2-40B4-BE49-F238E27FC236}">
                    <a16:creationId xmlns:a16="http://schemas.microsoft.com/office/drawing/2014/main" id="{4987E09E-3283-4BF7-921E-3DF5A8887A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Rectangle 214">
                <a:extLst>
                  <a:ext uri="{FF2B5EF4-FFF2-40B4-BE49-F238E27FC236}">
                    <a16:creationId xmlns:a16="http://schemas.microsoft.com/office/drawing/2014/main" id="{BB0512E2-999D-41F1-8C28-F2FB5C7381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2" name="Rectangle 215">
                <a:extLst>
                  <a:ext uri="{FF2B5EF4-FFF2-40B4-BE49-F238E27FC236}">
                    <a16:creationId xmlns:a16="http://schemas.microsoft.com/office/drawing/2014/main" id="{EDC83C9A-F1B6-43B2-92B9-E9B8572119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Freeform 216">
                <a:extLst>
                  <a:ext uri="{FF2B5EF4-FFF2-40B4-BE49-F238E27FC236}">
                    <a16:creationId xmlns:a16="http://schemas.microsoft.com/office/drawing/2014/main" id="{A0A77220-D6B4-4B35-9BB9-30CFAEEDFD6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6126" y="32178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69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4" name="Freeform 217">
                <a:extLst>
                  <a:ext uri="{FF2B5EF4-FFF2-40B4-BE49-F238E27FC236}">
                    <a16:creationId xmlns:a16="http://schemas.microsoft.com/office/drawing/2014/main" id="{59B1A781-8F00-4F34-B445-2C3DCCA14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16126" y="32178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Rectangle 218">
                <a:extLst>
                  <a:ext uri="{FF2B5EF4-FFF2-40B4-BE49-F238E27FC236}">
                    <a16:creationId xmlns:a16="http://schemas.microsoft.com/office/drawing/2014/main" id="{0FE393CE-B900-4E04-8A0D-9FD1B01AB8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3217863"/>
                <a:ext cx="19050" cy="19050"/>
              </a:xfrm>
              <a:prstGeom prst="rect">
                <a:avLst/>
              </a:prstGeom>
              <a:solidFill>
                <a:srgbClr val="30A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6" name="Rectangle 219">
                <a:extLst>
                  <a:ext uri="{FF2B5EF4-FFF2-40B4-BE49-F238E27FC236}">
                    <a16:creationId xmlns:a16="http://schemas.microsoft.com/office/drawing/2014/main" id="{C863F98E-C453-4145-AC0F-307D864138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Rectangle 220">
                <a:extLst>
                  <a:ext uri="{FF2B5EF4-FFF2-40B4-BE49-F238E27FC236}">
                    <a16:creationId xmlns:a16="http://schemas.microsoft.com/office/drawing/2014/main" id="{99401C4B-AC32-418A-87D9-20241F6700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22463" y="3217863"/>
                <a:ext cx="19050" cy="19050"/>
              </a:xfrm>
              <a:prstGeom prst="rect">
                <a:avLst/>
              </a:prstGeom>
              <a:solidFill>
                <a:srgbClr val="38A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Rectangle 221">
                <a:extLst>
                  <a:ext uri="{FF2B5EF4-FFF2-40B4-BE49-F238E27FC236}">
                    <a16:creationId xmlns:a16="http://schemas.microsoft.com/office/drawing/2014/main" id="{70E222CF-593B-4B6B-998E-06CCC28BE4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2246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Rectangle 222">
                <a:extLst>
                  <a:ext uri="{FF2B5EF4-FFF2-40B4-BE49-F238E27FC236}">
                    <a16:creationId xmlns:a16="http://schemas.microsoft.com/office/drawing/2014/main" id="{52AC1D5C-BAEE-4315-A989-3731D9EB36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6426" y="3217863"/>
                <a:ext cx="19050" cy="19050"/>
              </a:xfrm>
              <a:prstGeom prst="rect">
                <a:avLst/>
              </a:prstGeom>
              <a:solidFill>
                <a:srgbClr val="41A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Rectangle 223">
                <a:extLst>
                  <a:ext uri="{FF2B5EF4-FFF2-40B4-BE49-F238E27FC236}">
                    <a16:creationId xmlns:a16="http://schemas.microsoft.com/office/drawing/2014/main" id="{CCB999DB-DB1F-4AF2-B68F-2094053956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642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Rectangle 224">
                <a:extLst>
                  <a:ext uri="{FF2B5EF4-FFF2-40B4-BE49-F238E27FC236}">
                    <a16:creationId xmlns:a16="http://schemas.microsoft.com/office/drawing/2014/main" id="{A5F1DB2D-2895-49AC-A668-9FBA5B3B28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30388" y="3217863"/>
                <a:ext cx="19050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Rectangle 225">
                <a:extLst>
                  <a:ext uri="{FF2B5EF4-FFF2-40B4-BE49-F238E27FC236}">
                    <a16:creationId xmlns:a16="http://schemas.microsoft.com/office/drawing/2014/main" id="{94B3ABC4-5AB6-4855-A82E-4A6143D9FB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303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Rectangle 226">
                <a:extLst>
                  <a:ext uri="{FF2B5EF4-FFF2-40B4-BE49-F238E27FC236}">
                    <a16:creationId xmlns:a16="http://schemas.microsoft.com/office/drawing/2014/main" id="{3FD6C0B5-64C2-458A-8163-313000591D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3217863"/>
                <a:ext cx="19050" cy="19050"/>
              </a:xfrm>
              <a:prstGeom prst="rect">
                <a:avLst/>
              </a:prstGeom>
              <a:solidFill>
                <a:srgbClr val="54B2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Rectangle 227">
                <a:extLst>
                  <a:ext uri="{FF2B5EF4-FFF2-40B4-BE49-F238E27FC236}">
                    <a16:creationId xmlns:a16="http://schemas.microsoft.com/office/drawing/2014/main" id="{A46532F0-4099-4172-9267-E93F77B4C7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Rectangle 228">
                <a:extLst>
                  <a:ext uri="{FF2B5EF4-FFF2-40B4-BE49-F238E27FC236}">
                    <a16:creationId xmlns:a16="http://schemas.microsoft.com/office/drawing/2014/main" id="{91576B71-4BEF-4802-B4F2-C509769C3A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3217863"/>
                <a:ext cx="19050" cy="19050"/>
              </a:xfrm>
              <a:prstGeom prst="rect">
                <a:avLst/>
              </a:prstGeom>
              <a:solidFill>
                <a:srgbClr val="5C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Rectangle 229">
                <a:extLst>
                  <a:ext uri="{FF2B5EF4-FFF2-40B4-BE49-F238E27FC236}">
                    <a16:creationId xmlns:a16="http://schemas.microsoft.com/office/drawing/2014/main" id="{40F1FBA7-3178-44A5-B1E8-BA39673A22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Rectangle 230">
                <a:extLst>
                  <a:ext uri="{FF2B5EF4-FFF2-40B4-BE49-F238E27FC236}">
                    <a16:creationId xmlns:a16="http://schemas.microsoft.com/office/drawing/2014/main" id="{EC809767-1463-4912-A26C-4DF9635ABC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90688" y="3217863"/>
                <a:ext cx="19050" cy="19050"/>
              </a:xfrm>
              <a:prstGeom prst="rect">
                <a:avLst/>
              </a:prstGeom>
              <a:solidFill>
                <a:srgbClr val="65BA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Rectangle 231">
                <a:extLst>
                  <a:ext uri="{FF2B5EF4-FFF2-40B4-BE49-F238E27FC236}">
                    <a16:creationId xmlns:a16="http://schemas.microsoft.com/office/drawing/2014/main" id="{D68430C2-A004-4DAB-A7DE-C45BB94CA5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906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Rectangle 232">
                <a:extLst>
                  <a:ext uri="{FF2B5EF4-FFF2-40B4-BE49-F238E27FC236}">
                    <a16:creationId xmlns:a16="http://schemas.microsoft.com/office/drawing/2014/main" id="{42B44BB9-CB19-4DF5-A63E-84F1F640E4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4651" y="3217863"/>
                <a:ext cx="19050" cy="19050"/>
              </a:xfrm>
              <a:prstGeom prst="rect">
                <a:avLst/>
              </a:prstGeom>
              <a:solidFill>
                <a:srgbClr val="6F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Rectangle 233">
                <a:extLst>
                  <a:ext uri="{FF2B5EF4-FFF2-40B4-BE49-F238E27FC236}">
                    <a16:creationId xmlns:a16="http://schemas.microsoft.com/office/drawing/2014/main" id="{6708AE2E-4A1B-406D-BBF6-E1441E0ABF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46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1" name="Rectangle 234">
                <a:extLst>
                  <a:ext uri="{FF2B5EF4-FFF2-40B4-BE49-F238E27FC236}">
                    <a16:creationId xmlns:a16="http://schemas.microsoft.com/office/drawing/2014/main" id="{7556DEB7-8830-47AB-9F0B-A7C176CBD4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8613" y="3217863"/>
                <a:ext cx="17463" cy="19050"/>
              </a:xfrm>
              <a:prstGeom prst="rect">
                <a:avLst/>
              </a:prstGeom>
              <a:solidFill>
                <a:srgbClr val="77C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2" name="Rectangle 235">
                <a:extLst>
                  <a:ext uri="{FF2B5EF4-FFF2-40B4-BE49-F238E27FC236}">
                    <a16:creationId xmlns:a16="http://schemas.microsoft.com/office/drawing/2014/main" id="{F66F76FE-043F-49ED-86A7-C454612F40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86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3" name="Rectangle 236">
                <a:extLst>
                  <a:ext uri="{FF2B5EF4-FFF2-40B4-BE49-F238E27FC236}">
                    <a16:creationId xmlns:a16="http://schemas.microsoft.com/office/drawing/2014/main" id="{249F7144-7F1C-464E-857C-3E1AB8F7DC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3217863"/>
                <a:ext cx="19050" cy="19050"/>
              </a:xfrm>
              <a:prstGeom prst="rect">
                <a:avLst/>
              </a:prstGeom>
              <a:solidFill>
                <a:srgbClr val="80C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4" name="Rectangle 237">
                <a:extLst>
                  <a:ext uri="{FF2B5EF4-FFF2-40B4-BE49-F238E27FC236}">
                    <a16:creationId xmlns:a16="http://schemas.microsoft.com/office/drawing/2014/main" id="{17F8471A-813E-434A-8A4F-B77A89F15F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5" name="Rectangle 238">
                <a:extLst>
                  <a:ext uri="{FF2B5EF4-FFF2-40B4-BE49-F238E27FC236}">
                    <a16:creationId xmlns:a16="http://schemas.microsoft.com/office/drawing/2014/main" id="{3DE1FA55-EB0F-4D36-8C73-3B48188B0B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3217863"/>
                <a:ext cx="17463" cy="19050"/>
              </a:xfrm>
              <a:prstGeom prst="rect">
                <a:avLst/>
              </a:prstGeom>
              <a:solidFill>
                <a:srgbClr val="89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6" name="Rectangle 239">
                <a:extLst>
                  <a:ext uri="{FF2B5EF4-FFF2-40B4-BE49-F238E27FC236}">
                    <a16:creationId xmlns:a16="http://schemas.microsoft.com/office/drawing/2014/main" id="{EE64C9D3-2B0D-4BBF-9235-EA1B10E6D9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7" name="Rectangle 240">
                <a:extLst>
                  <a:ext uri="{FF2B5EF4-FFF2-40B4-BE49-F238E27FC236}">
                    <a16:creationId xmlns:a16="http://schemas.microsoft.com/office/drawing/2014/main" id="{BE9D7F47-E545-483A-BDB8-6AC9CDDAAC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8913" y="3217863"/>
                <a:ext cx="17463" cy="19050"/>
              </a:xfrm>
              <a:prstGeom prst="rect">
                <a:avLst/>
              </a:prstGeom>
              <a:solidFill>
                <a:srgbClr val="92C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8" name="Rectangle 241">
                <a:extLst>
                  <a:ext uri="{FF2B5EF4-FFF2-40B4-BE49-F238E27FC236}">
                    <a16:creationId xmlns:a16="http://schemas.microsoft.com/office/drawing/2014/main" id="{06489327-298C-4366-8B87-75F40F89B6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89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9" name="Rectangle 242">
                <a:extLst>
                  <a:ext uri="{FF2B5EF4-FFF2-40B4-BE49-F238E27FC236}">
                    <a16:creationId xmlns:a16="http://schemas.microsoft.com/office/drawing/2014/main" id="{4EE8189D-6D99-4448-8968-3171BB5AE9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12876" y="3217863"/>
                <a:ext cx="17463" cy="19050"/>
              </a:xfrm>
              <a:prstGeom prst="rect">
                <a:avLst/>
              </a:prstGeom>
              <a:solidFill>
                <a:srgbClr val="9CD2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0" name="Rectangle 243">
                <a:extLst>
                  <a:ext uri="{FF2B5EF4-FFF2-40B4-BE49-F238E27FC236}">
                    <a16:creationId xmlns:a16="http://schemas.microsoft.com/office/drawing/2014/main" id="{5D803621-82F9-419A-81B4-ECECD27BE0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12876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Rectangle 244">
                <a:extLst>
                  <a:ext uri="{FF2B5EF4-FFF2-40B4-BE49-F238E27FC236}">
                    <a16:creationId xmlns:a16="http://schemas.microsoft.com/office/drawing/2014/main" id="{EE68D657-6DB1-47C4-999E-7B7EADC9C5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65251" y="3217863"/>
                <a:ext cx="17463" cy="19050"/>
              </a:xfrm>
              <a:prstGeom prst="rect">
                <a:avLst/>
              </a:prstGeom>
              <a:solidFill>
                <a:srgbClr val="A4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Rectangle 245">
                <a:extLst>
                  <a:ext uri="{FF2B5EF4-FFF2-40B4-BE49-F238E27FC236}">
                    <a16:creationId xmlns:a16="http://schemas.microsoft.com/office/drawing/2014/main" id="{BC3FD4C7-A92A-46DA-B4DC-385BA2518A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65251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3" name="Rectangle 246">
                <a:extLst>
                  <a:ext uri="{FF2B5EF4-FFF2-40B4-BE49-F238E27FC236}">
                    <a16:creationId xmlns:a16="http://schemas.microsoft.com/office/drawing/2014/main" id="{BC4E7C80-E7EB-4D25-A8FC-ADBC82A48D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9213" y="3217863"/>
                <a:ext cx="17463" cy="19050"/>
              </a:xfrm>
              <a:prstGeom prst="rect">
                <a:avLst/>
              </a:prstGeom>
              <a:solidFill>
                <a:srgbClr val="ADDA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4" name="Rectangle 247">
                <a:extLst>
                  <a:ext uri="{FF2B5EF4-FFF2-40B4-BE49-F238E27FC236}">
                    <a16:creationId xmlns:a16="http://schemas.microsoft.com/office/drawing/2014/main" id="{0DE5533E-E09C-4BFB-9B0C-6A2728BBEA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192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5" name="Rectangle 248">
                <a:extLst>
                  <a:ext uri="{FF2B5EF4-FFF2-40B4-BE49-F238E27FC236}">
                    <a16:creationId xmlns:a16="http://schemas.microsoft.com/office/drawing/2014/main" id="{3DC618DF-F65D-499A-9F76-0782FAD0F9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73176" y="3217863"/>
                <a:ext cx="17463" cy="19050"/>
              </a:xfrm>
              <a:prstGeom prst="rect">
                <a:avLst/>
              </a:prstGeom>
              <a:solidFill>
                <a:srgbClr val="B7DF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6" name="Rectangle 249">
                <a:extLst>
                  <a:ext uri="{FF2B5EF4-FFF2-40B4-BE49-F238E27FC236}">
                    <a16:creationId xmlns:a16="http://schemas.microsoft.com/office/drawing/2014/main" id="{5C261AF5-7281-425F-9FB9-6753BBDA83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73176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7" name="Rectangle 250">
                <a:extLst>
                  <a:ext uri="{FF2B5EF4-FFF2-40B4-BE49-F238E27FC236}">
                    <a16:creationId xmlns:a16="http://schemas.microsoft.com/office/drawing/2014/main" id="{6B97B705-C996-4C28-96F2-A46117C1CA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25551" y="3217863"/>
                <a:ext cx="19050" cy="19050"/>
              </a:xfrm>
              <a:prstGeom prst="rect">
                <a:avLst/>
              </a:pr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8" name="Rectangle 251">
                <a:extLst>
                  <a:ext uri="{FF2B5EF4-FFF2-40B4-BE49-F238E27FC236}">
                    <a16:creationId xmlns:a16="http://schemas.microsoft.com/office/drawing/2014/main" id="{7A35C6FB-E295-4EDE-BD32-BC480AD4F6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255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Rectangle 252">
                <a:extLst>
                  <a:ext uri="{FF2B5EF4-FFF2-40B4-BE49-F238E27FC236}">
                    <a16:creationId xmlns:a16="http://schemas.microsoft.com/office/drawing/2014/main" id="{1B742F65-A0D3-4C77-AD5A-565650634A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79513" y="3217863"/>
                <a:ext cx="17463" cy="19050"/>
              </a:xfrm>
              <a:prstGeom prst="rect">
                <a:avLst/>
              </a:prstGeom>
              <a:solidFill>
                <a:srgbClr val="C8E7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Rectangle 253">
                <a:extLst>
                  <a:ext uri="{FF2B5EF4-FFF2-40B4-BE49-F238E27FC236}">
                    <a16:creationId xmlns:a16="http://schemas.microsoft.com/office/drawing/2014/main" id="{7C9C788E-31CB-48DA-BCEB-4CCBBBCDE8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79513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Rectangle 254">
                <a:extLst>
                  <a:ext uri="{FF2B5EF4-FFF2-40B4-BE49-F238E27FC236}">
                    <a16:creationId xmlns:a16="http://schemas.microsoft.com/office/drawing/2014/main" id="{DF32CDEF-328F-427E-A19E-F6DF2E2A84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33476" y="3217863"/>
                <a:ext cx="17463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255">
                <a:extLst>
                  <a:ext uri="{FF2B5EF4-FFF2-40B4-BE49-F238E27FC236}">
                    <a16:creationId xmlns:a16="http://schemas.microsoft.com/office/drawing/2014/main" id="{F666F77F-9940-4B4D-8E83-ABD6792169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133476" y="32178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3" name="Rectangle 256">
                <a:extLst>
                  <a:ext uri="{FF2B5EF4-FFF2-40B4-BE49-F238E27FC236}">
                    <a16:creationId xmlns:a16="http://schemas.microsoft.com/office/drawing/2014/main" id="{128687A8-8B28-41CC-BEAF-37F7916BA2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85851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4" name="Rectangle 257">
                <a:extLst>
                  <a:ext uri="{FF2B5EF4-FFF2-40B4-BE49-F238E27FC236}">
                    <a16:creationId xmlns:a16="http://schemas.microsoft.com/office/drawing/2014/main" id="{8961C9AC-D517-4A21-9909-0029DBA04C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85851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5" name="Rectangle 258">
                <a:extLst>
                  <a:ext uri="{FF2B5EF4-FFF2-40B4-BE49-F238E27FC236}">
                    <a16:creationId xmlns:a16="http://schemas.microsoft.com/office/drawing/2014/main" id="{2EB77781-477A-4512-8789-8490F01E94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39813" y="32178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Rectangle 259">
                <a:extLst>
                  <a:ext uri="{FF2B5EF4-FFF2-40B4-BE49-F238E27FC236}">
                    <a16:creationId xmlns:a16="http://schemas.microsoft.com/office/drawing/2014/main" id="{E24C624C-99F5-40AE-AA12-81AE2D907D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039813" y="32178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 293">
                <a:extLst>
                  <a:ext uri="{FF2B5EF4-FFF2-40B4-BE49-F238E27FC236}">
                    <a16:creationId xmlns:a16="http://schemas.microsoft.com/office/drawing/2014/main" id="{A74C1E5F-C77B-4F2E-BFEA-E3B79A24768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84251" y="3722688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8" name="Freeform 294">
                <a:extLst>
                  <a:ext uri="{FF2B5EF4-FFF2-40B4-BE49-F238E27FC236}">
                    <a16:creationId xmlns:a16="http://schemas.microsoft.com/office/drawing/2014/main" id="{5E5EE1F9-62B4-40AA-88D1-ECD2DAAB490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904876" y="3722688"/>
                <a:ext cx="31750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9" name="Freeform 295">
                <a:extLst>
                  <a:ext uri="{FF2B5EF4-FFF2-40B4-BE49-F238E27FC236}">
                    <a16:creationId xmlns:a16="http://schemas.microsoft.com/office/drawing/2014/main" id="{C48BDD10-EC20-4205-B013-8FDF877330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27163" y="3722688"/>
                <a:ext cx="31750" cy="38100"/>
              </a:xfrm>
              <a:custGeom>
                <a:avLst/>
                <a:gdLst>
                  <a:gd name="T0" fmla="*/ 17 w 25"/>
                  <a:gd name="T1" fmla="*/ 0 h 30"/>
                  <a:gd name="T2" fmla="*/ 8 w 25"/>
                  <a:gd name="T3" fmla="*/ 0 h 30"/>
                  <a:gd name="T4" fmla="*/ 0 w 25"/>
                  <a:gd name="T5" fmla="*/ 6 h 30"/>
                  <a:gd name="T6" fmla="*/ 4 w 25"/>
                  <a:gd name="T7" fmla="*/ 6 h 30"/>
                  <a:gd name="T8" fmla="*/ 8 w 25"/>
                  <a:gd name="T9" fmla="*/ 3 h 30"/>
                  <a:gd name="T10" fmla="*/ 17 w 25"/>
                  <a:gd name="T11" fmla="*/ 3 h 30"/>
                  <a:gd name="T12" fmla="*/ 22 w 25"/>
                  <a:gd name="T13" fmla="*/ 8 h 30"/>
                  <a:gd name="T14" fmla="*/ 22 w 25"/>
                  <a:gd name="T15" fmla="*/ 22 h 30"/>
                  <a:gd name="T16" fmla="*/ 17 w 25"/>
                  <a:gd name="T17" fmla="*/ 27 h 30"/>
                  <a:gd name="T18" fmla="*/ 8 w 25"/>
                  <a:gd name="T19" fmla="*/ 27 h 30"/>
                  <a:gd name="T20" fmla="*/ 3 w 25"/>
                  <a:gd name="T21" fmla="*/ 22 h 30"/>
                  <a:gd name="T22" fmla="*/ 3 w 25"/>
                  <a:gd name="T23" fmla="*/ 13 h 30"/>
                  <a:gd name="T24" fmla="*/ 0 w 25"/>
                  <a:gd name="T25" fmla="*/ 13 h 30"/>
                  <a:gd name="T26" fmla="*/ 0 w 25"/>
                  <a:gd name="T27" fmla="*/ 22 h 30"/>
                  <a:gd name="T28" fmla="*/ 8 w 25"/>
                  <a:gd name="T29" fmla="*/ 30 h 30"/>
                  <a:gd name="T30" fmla="*/ 17 w 25"/>
                  <a:gd name="T31" fmla="*/ 30 h 30"/>
                  <a:gd name="T32" fmla="*/ 25 w 25"/>
                  <a:gd name="T33" fmla="*/ 22 h 30"/>
                  <a:gd name="T34" fmla="*/ 25 w 25"/>
                  <a:gd name="T35" fmla="*/ 13 h 30"/>
                  <a:gd name="T36" fmla="*/ 24 w 25"/>
                  <a:gd name="T37" fmla="*/ 13 h 30"/>
                  <a:gd name="T38" fmla="*/ 24 w 25"/>
                  <a:gd name="T39" fmla="*/ 6 h 30"/>
                  <a:gd name="T40" fmla="*/ 25 w 25"/>
                  <a:gd name="T41" fmla="*/ 6 h 30"/>
                  <a:gd name="T42" fmla="*/ 17 w 25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" h="30"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1" y="2"/>
                      <a:pt x="0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4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5" y="27"/>
                      <a:pt x="3" y="25"/>
                      <a:pt x="3" y="2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4" y="2"/>
                      <a:pt x="21" y="0"/>
                      <a:pt x="17" y="0"/>
                    </a:cubicBezTo>
                  </a:path>
                </a:pathLst>
              </a:custGeom>
              <a:solidFill>
                <a:srgbClr val="21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0" name="Freeform 296">
                <a:extLst>
                  <a:ext uri="{FF2B5EF4-FFF2-40B4-BE49-F238E27FC236}">
                    <a16:creationId xmlns:a16="http://schemas.microsoft.com/office/drawing/2014/main" id="{9091F55B-D3E1-4EA4-A128-462D7C1DC01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427163" y="3730625"/>
                <a:ext cx="31750" cy="7938"/>
              </a:xfrm>
              <a:custGeom>
                <a:avLst/>
                <a:gdLst>
                  <a:gd name="T0" fmla="*/ 4 w 25"/>
                  <a:gd name="T1" fmla="*/ 0 h 7"/>
                  <a:gd name="T2" fmla="*/ 0 w 25"/>
                  <a:gd name="T3" fmla="*/ 0 h 7"/>
                  <a:gd name="T4" fmla="*/ 0 w 25"/>
                  <a:gd name="T5" fmla="*/ 2 h 7"/>
                  <a:gd name="T6" fmla="*/ 0 w 25"/>
                  <a:gd name="T7" fmla="*/ 7 h 7"/>
                  <a:gd name="T8" fmla="*/ 3 w 25"/>
                  <a:gd name="T9" fmla="*/ 7 h 7"/>
                  <a:gd name="T10" fmla="*/ 3 w 25"/>
                  <a:gd name="T11" fmla="*/ 2 h 7"/>
                  <a:gd name="T12" fmla="*/ 4 w 25"/>
                  <a:gd name="T13" fmla="*/ 0 h 7"/>
                  <a:gd name="T14" fmla="*/ 25 w 25"/>
                  <a:gd name="T15" fmla="*/ 0 h 7"/>
                  <a:gd name="T16" fmla="*/ 24 w 25"/>
                  <a:gd name="T17" fmla="*/ 0 h 7"/>
                  <a:gd name="T18" fmla="*/ 24 w 25"/>
                  <a:gd name="T19" fmla="*/ 7 h 7"/>
                  <a:gd name="T20" fmla="*/ 25 w 25"/>
                  <a:gd name="T21" fmla="*/ 7 h 7"/>
                  <a:gd name="T22" fmla="*/ 25 w 25"/>
                  <a:gd name="T23" fmla="*/ 2 h 7"/>
                  <a:gd name="T24" fmla="*/ 25 w 25"/>
                  <a:gd name="T2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7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4" y="0"/>
                    </a:cubicBezTo>
                    <a:moveTo>
                      <a:pt x="2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1"/>
                      <a:pt x="25" y="1"/>
                      <a:pt x="25" y="0"/>
                    </a:cubicBezTo>
                  </a:path>
                </a:pathLst>
              </a:custGeom>
              <a:solidFill>
                <a:srgbClr val="C1E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1" name="Freeform 297">
                <a:extLst>
                  <a:ext uri="{FF2B5EF4-FFF2-40B4-BE49-F238E27FC236}">
                    <a16:creationId xmlns:a16="http://schemas.microsoft.com/office/drawing/2014/main" id="{6DDD1B3C-53C6-4AEB-92AF-A2A41DD8387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36663" y="3722688"/>
                <a:ext cx="31750" cy="38100"/>
              </a:xfrm>
              <a:custGeom>
                <a:avLst/>
                <a:gdLst>
                  <a:gd name="T0" fmla="*/ 9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2 w 26"/>
                  <a:gd name="T11" fmla="*/ 6 h 30"/>
                  <a:gd name="T12" fmla="*/ 22 w 26"/>
                  <a:gd name="T13" fmla="*/ 6 h 30"/>
                  <a:gd name="T14" fmla="*/ 22 w 26"/>
                  <a:gd name="T15" fmla="*/ 7 h 30"/>
                  <a:gd name="T16" fmla="*/ 22 w 26"/>
                  <a:gd name="T17" fmla="*/ 8 h 30"/>
                  <a:gd name="T18" fmla="*/ 22 w 26"/>
                  <a:gd name="T19" fmla="*/ 22 h 30"/>
                  <a:gd name="T20" fmla="*/ 18 w 26"/>
                  <a:gd name="T21" fmla="*/ 27 h 30"/>
                  <a:gd name="T22" fmla="*/ 9 w 26"/>
                  <a:gd name="T23" fmla="*/ 27 h 30"/>
                  <a:gd name="T24" fmla="*/ 18 w 26"/>
                  <a:gd name="T25" fmla="*/ 0 h 30"/>
                  <a:gd name="T26" fmla="*/ 9 w 26"/>
                  <a:gd name="T27" fmla="*/ 0 h 30"/>
                  <a:gd name="T28" fmla="*/ 0 w 26"/>
                  <a:gd name="T29" fmla="*/ 8 h 30"/>
                  <a:gd name="T30" fmla="*/ 0 w 26"/>
                  <a:gd name="T31" fmla="*/ 22 h 30"/>
                  <a:gd name="T32" fmla="*/ 9 w 26"/>
                  <a:gd name="T33" fmla="*/ 30 h 30"/>
                  <a:gd name="T34" fmla="*/ 18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18 w 26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30">
                    <a:moveTo>
                      <a:pt x="9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1" y="4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36A9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2" name="Freeform 298">
                <a:extLst>
                  <a:ext uri="{FF2B5EF4-FFF2-40B4-BE49-F238E27FC236}">
                    <a16:creationId xmlns:a16="http://schemas.microsoft.com/office/drawing/2014/main" id="{1B709229-37C0-48D9-93A5-CAEEB07D5B0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63651" y="3730625"/>
                <a:ext cx="0" cy="0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DC9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3" name="Freeform 299">
                <a:extLst>
                  <a:ext uri="{FF2B5EF4-FFF2-40B4-BE49-F238E27FC236}">
                    <a16:creationId xmlns:a16="http://schemas.microsoft.com/office/drawing/2014/main" id="{CE0A2D2E-0E63-4F91-B13A-DE904829CDE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87451" y="3722688"/>
                <a:ext cx="33338" cy="38100"/>
              </a:xfrm>
              <a:custGeom>
                <a:avLst/>
                <a:gdLst>
                  <a:gd name="T0" fmla="*/ 4 w 26"/>
                  <a:gd name="T1" fmla="*/ 6 h 30"/>
                  <a:gd name="T2" fmla="*/ 9 w 26"/>
                  <a:gd name="T3" fmla="*/ 3 h 30"/>
                  <a:gd name="T4" fmla="*/ 18 w 26"/>
                  <a:gd name="T5" fmla="*/ 3 h 30"/>
                  <a:gd name="T6" fmla="*/ 22 w 26"/>
                  <a:gd name="T7" fmla="*/ 8 h 30"/>
                  <a:gd name="T8" fmla="*/ 22 w 26"/>
                  <a:gd name="T9" fmla="*/ 22 h 30"/>
                  <a:gd name="T10" fmla="*/ 18 w 26"/>
                  <a:gd name="T11" fmla="*/ 27 h 30"/>
                  <a:gd name="T12" fmla="*/ 9 w 26"/>
                  <a:gd name="T13" fmla="*/ 27 h 30"/>
                  <a:gd name="T14" fmla="*/ 4 w 26"/>
                  <a:gd name="T15" fmla="*/ 22 h 30"/>
                  <a:gd name="T16" fmla="*/ 4 w 26"/>
                  <a:gd name="T17" fmla="*/ 13 h 30"/>
                  <a:gd name="T18" fmla="*/ 1 w 26"/>
                  <a:gd name="T19" fmla="*/ 13 h 30"/>
                  <a:gd name="T20" fmla="*/ 1 w 26"/>
                  <a:gd name="T21" fmla="*/ 6 h 30"/>
                  <a:gd name="T22" fmla="*/ 4 w 26"/>
                  <a:gd name="T23" fmla="*/ 6 h 30"/>
                  <a:gd name="T24" fmla="*/ 18 w 26"/>
                  <a:gd name="T25" fmla="*/ 0 h 30"/>
                  <a:gd name="T26" fmla="*/ 9 w 26"/>
                  <a:gd name="T27" fmla="*/ 0 h 30"/>
                  <a:gd name="T28" fmla="*/ 0 w 26"/>
                  <a:gd name="T29" fmla="*/ 8 h 30"/>
                  <a:gd name="T30" fmla="*/ 0 w 26"/>
                  <a:gd name="T31" fmla="*/ 22 h 30"/>
                  <a:gd name="T32" fmla="*/ 9 w 26"/>
                  <a:gd name="T33" fmla="*/ 30 h 30"/>
                  <a:gd name="T34" fmla="*/ 18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18 w 26"/>
                  <a:gd name="T4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30">
                    <a:moveTo>
                      <a:pt x="4" y="6"/>
                    </a:moveTo>
                    <a:cubicBezTo>
                      <a:pt x="5" y="4"/>
                      <a:pt x="7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6" y="27"/>
                      <a:pt x="4" y="25"/>
                      <a:pt x="4" y="2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4" y="6"/>
                      <a:pt x="4" y="6"/>
                      <a:pt x="4" y="6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8" y="0"/>
                    </a:cubicBezTo>
                  </a:path>
                </a:pathLst>
              </a:custGeom>
              <a:solidFill>
                <a:srgbClr val="3AAB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4" name="Freeform 300">
                <a:extLst>
                  <a:ext uri="{FF2B5EF4-FFF2-40B4-BE49-F238E27FC236}">
                    <a16:creationId xmlns:a16="http://schemas.microsoft.com/office/drawing/2014/main" id="{8D96A14C-9423-4249-A0C0-4EC0E7A596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89038" y="3730625"/>
                <a:ext cx="3175" cy="7938"/>
              </a:xfrm>
              <a:custGeom>
                <a:avLst/>
                <a:gdLst>
                  <a:gd name="T0" fmla="*/ 3 w 3"/>
                  <a:gd name="T1" fmla="*/ 0 h 7"/>
                  <a:gd name="T2" fmla="*/ 0 w 3"/>
                  <a:gd name="T3" fmla="*/ 0 h 7"/>
                  <a:gd name="T4" fmla="*/ 0 w 3"/>
                  <a:gd name="T5" fmla="*/ 7 h 7"/>
                  <a:gd name="T6" fmla="*/ 3 w 3"/>
                  <a:gd name="T7" fmla="*/ 7 h 7"/>
                  <a:gd name="T8" fmla="*/ 3 w 3"/>
                  <a:gd name="T9" fmla="*/ 2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</a:path>
                </a:pathLst>
              </a:custGeom>
              <a:solidFill>
                <a:srgbClr val="6FC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5" name="Freeform 301">
                <a:extLst>
                  <a:ext uri="{FF2B5EF4-FFF2-40B4-BE49-F238E27FC236}">
                    <a16:creationId xmlns:a16="http://schemas.microsoft.com/office/drawing/2014/main" id="{45E02C04-556C-488B-A1D8-7B1C956719C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47788" y="3722688"/>
                <a:ext cx="30163" cy="38100"/>
              </a:xfrm>
              <a:custGeom>
                <a:avLst/>
                <a:gdLst>
                  <a:gd name="T0" fmla="*/ 8 w 25"/>
                  <a:gd name="T1" fmla="*/ 27 h 30"/>
                  <a:gd name="T2" fmla="*/ 3 w 25"/>
                  <a:gd name="T3" fmla="*/ 22 h 30"/>
                  <a:gd name="T4" fmla="*/ 3 w 25"/>
                  <a:gd name="T5" fmla="*/ 8 h 30"/>
                  <a:gd name="T6" fmla="*/ 8 w 25"/>
                  <a:gd name="T7" fmla="*/ 3 h 30"/>
                  <a:gd name="T8" fmla="*/ 17 w 25"/>
                  <a:gd name="T9" fmla="*/ 3 h 30"/>
                  <a:gd name="T10" fmla="*/ 22 w 25"/>
                  <a:gd name="T11" fmla="*/ 8 h 30"/>
                  <a:gd name="T12" fmla="*/ 22 w 25"/>
                  <a:gd name="T13" fmla="*/ 22 h 30"/>
                  <a:gd name="T14" fmla="*/ 17 w 25"/>
                  <a:gd name="T15" fmla="*/ 27 h 30"/>
                  <a:gd name="T16" fmla="*/ 8 w 25"/>
                  <a:gd name="T17" fmla="*/ 27 h 30"/>
                  <a:gd name="T18" fmla="*/ 17 w 25"/>
                  <a:gd name="T19" fmla="*/ 0 h 30"/>
                  <a:gd name="T20" fmla="*/ 8 w 25"/>
                  <a:gd name="T21" fmla="*/ 0 h 30"/>
                  <a:gd name="T22" fmla="*/ 0 w 25"/>
                  <a:gd name="T23" fmla="*/ 8 h 30"/>
                  <a:gd name="T24" fmla="*/ 0 w 25"/>
                  <a:gd name="T25" fmla="*/ 22 h 30"/>
                  <a:gd name="T26" fmla="*/ 8 w 25"/>
                  <a:gd name="T27" fmla="*/ 30 h 30"/>
                  <a:gd name="T28" fmla="*/ 17 w 25"/>
                  <a:gd name="T29" fmla="*/ 30 h 30"/>
                  <a:gd name="T30" fmla="*/ 25 w 25"/>
                  <a:gd name="T31" fmla="*/ 22 h 30"/>
                  <a:gd name="T32" fmla="*/ 25 w 25"/>
                  <a:gd name="T33" fmla="*/ 8 h 30"/>
                  <a:gd name="T34" fmla="*/ 17 w 25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0">
                    <a:moveTo>
                      <a:pt x="8" y="27"/>
                    </a:moveTo>
                    <a:cubicBezTo>
                      <a:pt x="5" y="27"/>
                      <a:pt x="3" y="25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3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5" y="27"/>
                      <a:pt x="25" y="2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3"/>
                      <a:pt x="22" y="0"/>
                      <a:pt x="17" y="0"/>
                    </a:cubicBezTo>
                  </a:path>
                </a:pathLst>
              </a:custGeom>
              <a:solidFill>
                <a:srgbClr val="29A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6" name="Freeform 302">
                <a:extLst>
                  <a:ext uri="{FF2B5EF4-FFF2-40B4-BE49-F238E27FC236}">
                    <a16:creationId xmlns:a16="http://schemas.microsoft.com/office/drawing/2014/main" id="{294C5F9B-A53E-422C-B978-116E0470BA4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5413" y="3722688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4 w 9"/>
                  <a:gd name="T3" fmla="*/ 0 h 24"/>
                  <a:gd name="T4" fmla="*/ 0 w 9"/>
                  <a:gd name="T5" fmla="*/ 5 h 24"/>
                  <a:gd name="T6" fmla="*/ 2 w 9"/>
                  <a:gd name="T7" fmla="*/ 5 h 24"/>
                  <a:gd name="T8" fmla="*/ 2 w 9"/>
                  <a:gd name="T9" fmla="*/ 6 h 24"/>
                  <a:gd name="T10" fmla="*/ 2 w 9"/>
                  <a:gd name="T11" fmla="*/ 6 h 24"/>
                  <a:gd name="T12" fmla="*/ 6 w 9"/>
                  <a:gd name="T13" fmla="*/ 3 h 24"/>
                  <a:gd name="T14" fmla="*/ 6 w 9"/>
                  <a:gd name="T15" fmla="*/ 24 h 24"/>
                  <a:gd name="T16" fmla="*/ 8 w 9"/>
                  <a:gd name="T17" fmla="*/ 24 h 24"/>
                  <a:gd name="T18" fmla="*/ 8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4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5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7" name="Freeform 303">
                <a:extLst>
                  <a:ext uri="{FF2B5EF4-FFF2-40B4-BE49-F238E27FC236}">
                    <a16:creationId xmlns:a16="http://schemas.microsoft.com/office/drawing/2014/main" id="{FB3B6507-F76E-4291-8C21-9096459A75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5413" y="3722688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4 w 9"/>
                  <a:gd name="T3" fmla="*/ 0 h 24"/>
                  <a:gd name="T4" fmla="*/ 0 w 9"/>
                  <a:gd name="T5" fmla="*/ 5 h 24"/>
                  <a:gd name="T6" fmla="*/ 2 w 9"/>
                  <a:gd name="T7" fmla="*/ 5 h 24"/>
                  <a:gd name="T8" fmla="*/ 2 w 9"/>
                  <a:gd name="T9" fmla="*/ 6 h 24"/>
                  <a:gd name="T10" fmla="*/ 2 w 9"/>
                  <a:gd name="T11" fmla="*/ 6 h 24"/>
                  <a:gd name="T12" fmla="*/ 6 w 9"/>
                  <a:gd name="T13" fmla="*/ 3 h 24"/>
                  <a:gd name="T14" fmla="*/ 6 w 9"/>
                  <a:gd name="T15" fmla="*/ 24 h 24"/>
                  <a:gd name="T16" fmla="*/ 8 w 9"/>
                  <a:gd name="T17" fmla="*/ 24 h 24"/>
                  <a:gd name="T18" fmla="*/ 8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4" y="0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6" y="24"/>
                    </a:lnTo>
                    <a:lnTo>
                      <a:pt x="8" y="24"/>
                    </a:lnTo>
                    <a:lnTo>
                      <a:pt x="8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8" name="Freeform 304">
                <a:extLst>
                  <a:ext uri="{FF2B5EF4-FFF2-40B4-BE49-F238E27FC236}">
                    <a16:creationId xmlns:a16="http://schemas.microsoft.com/office/drawing/2014/main" id="{8AC0CE43-22C3-45BF-9DF9-AA4581BC8D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2238" y="3730625"/>
                <a:ext cx="6350" cy="1588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0 h 1"/>
                  <a:gd name="T4" fmla="*/ 0 w 4"/>
                  <a:gd name="T5" fmla="*/ 1 h 1"/>
                  <a:gd name="T6" fmla="*/ 4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DE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9" name="Freeform 305">
                <a:extLst>
                  <a:ext uri="{FF2B5EF4-FFF2-40B4-BE49-F238E27FC236}">
                    <a16:creationId xmlns:a16="http://schemas.microsoft.com/office/drawing/2014/main" id="{A8701713-074E-43D1-8B51-2800FAC25D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92238" y="3730625"/>
                <a:ext cx="6350" cy="1588"/>
              </a:xfrm>
              <a:custGeom>
                <a:avLst/>
                <a:gdLst>
                  <a:gd name="T0" fmla="*/ 4 w 4"/>
                  <a:gd name="T1" fmla="*/ 0 h 1"/>
                  <a:gd name="T2" fmla="*/ 2 w 4"/>
                  <a:gd name="T3" fmla="*/ 0 h 1"/>
                  <a:gd name="T4" fmla="*/ 0 w 4"/>
                  <a:gd name="T5" fmla="*/ 1 h 1"/>
                  <a:gd name="T6" fmla="*/ 4 w 4"/>
                  <a:gd name="T7" fmla="*/ 1 h 1"/>
                  <a:gd name="T8" fmla="*/ 4 w 4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lnTo>
                      <a:pt x="2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0" name="Freeform 306">
                <a:extLst>
                  <a:ext uri="{FF2B5EF4-FFF2-40B4-BE49-F238E27FC236}">
                    <a16:creationId xmlns:a16="http://schemas.microsoft.com/office/drawing/2014/main" id="{7E2578B9-D952-44F3-8FFF-39B963AAB1D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14451" y="3722688"/>
                <a:ext cx="15875" cy="38100"/>
              </a:xfrm>
              <a:custGeom>
                <a:avLst/>
                <a:gdLst>
                  <a:gd name="T0" fmla="*/ 10 w 10"/>
                  <a:gd name="T1" fmla="*/ 10 h 24"/>
                  <a:gd name="T2" fmla="*/ 7 w 10"/>
                  <a:gd name="T3" fmla="*/ 10 h 24"/>
                  <a:gd name="T4" fmla="*/ 7 w 10"/>
                  <a:gd name="T5" fmla="*/ 24 h 24"/>
                  <a:gd name="T6" fmla="*/ 10 w 10"/>
                  <a:gd name="T7" fmla="*/ 24 h 24"/>
                  <a:gd name="T8" fmla="*/ 10 w 10"/>
                  <a:gd name="T9" fmla="*/ 10 h 24"/>
                  <a:gd name="T10" fmla="*/ 10 w 10"/>
                  <a:gd name="T11" fmla="*/ 0 h 24"/>
                  <a:gd name="T12" fmla="*/ 7 w 10"/>
                  <a:gd name="T13" fmla="*/ 0 h 24"/>
                  <a:gd name="T14" fmla="*/ 0 w 10"/>
                  <a:gd name="T15" fmla="*/ 6 h 24"/>
                  <a:gd name="T16" fmla="*/ 4 w 10"/>
                  <a:gd name="T17" fmla="*/ 6 h 24"/>
                  <a:gd name="T18" fmla="*/ 5 w 10"/>
                  <a:gd name="T19" fmla="*/ 5 h 24"/>
                  <a:gd name="T20" fmla="*/ 5 w 10"/>
                  <a:gd name="T21" fmla="*/ 5 h 24"/>
                  <a:gd name="T22" fmla="*/ 6 w 10"/>
                  <a:gd name="T23" fmla="*/ 5 h 24"/>
                  <a:gd name="T24" fmla="*/ 7 w 10"/>
                  <a:gd name="T25" fmla="*/ 3 h 24"/>
                  <a:gd name="T26" fmla="*/ 7 w 10"/>
                  <a:gd name="T27" fmla="*/ 5 h 24"/>
                  <a:gd name="T28" fmla="*/ 10 w 10"/>
                  <a:gd name="T29" fmla="*/ 5 h 24"/>
                  <a:gd name="T30" fmla="*/ 10 w 10"/>
                  <a:gd name="T31" fmla="*/ 0 h 24"/>
                  <a:gd name="T32" fmla="*/ 10 w 10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24">
                    <a:moveTo>
                      <a:pt x="10" y="10"/>
                    </a:moveTo>
                    <a:lnTo>
                      <a:pt x="7" y="10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10"/>
                    </a:lnTo>
                    <a:close/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A3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1" name="Freeform 307">
                <a:extLst>
                  <a:ext uri="{FF2B5EF4-FFF2-40B4-BE49-F238E27FC236}">
                    <a16:creationId xmlns:a16="http://schemas.microsoft.com/office/drawing/2014/main" id="{5C1FEC3D-7C5F-48CC-9B41-8B3B872AADF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14451" y="3722688"/>
                <a:ext cx="15875" cy="38100"/>
              </a:xfrm>
              <a:custGeom>
                <a:avLst/>
                <a:gdLst>
                  <a:gd name="T0" fmla="*/ 10 w 10"/>
                  <a:gd name="T1" fmla="*/ 10 h 24"/>
                  <a:gd name="T2" fmla="*/ 7 w 10"/>
                  <a:gd name="T3" fmla="*/ 10 h 24"/>
                  <a:gd name="T4" fmla="*/ 7 w 10"/>
                  <a:gd name="T5" fmla="*/ 24 h 24"/>
                  <a:gd name="T6" fmla="*/ 10 w 10"/>
                  <a:gd name="T7" fmla="*/ 24 h 24"/>
                  <a:gd name="T8" fmla="*/ 10 w 10"/>
                  <a:gd name="T9" fmla="*/ 10 h 24"/>
                  <a:gd name="T10" fmla="*/ 10 w 10"/>
                  <a:gd name="T11" fmla="*/ 0 h 24"/>
                  <a:gd name="T12" fmla="*/ 7 w 10"/>
                  <a:gd name="T13" fmla="*/ 0 h 24"/>
                  <a:gd name="T14" fmla="*/ 0 w 10"/>
                  <a:gd name="T15" fmla="*/ 6 h 24"/>
                  <a:gd name="T16" fmla="*/ 4 w 10"/>
                  <a:gd name="T17" fmla="*/ 6 h 24"/>
                  <a:gd name="T18" fmla="*/ 5 w 10"/>
                  <a:gd name="T19" fmla="*/ 5 h 24"/>
                  <a:gd name="T20" fmla="*/ 5 w 10"/>
                  <a:gd name="T21" fmla="*/ 5 h 24"/>
                  <a:gd name="T22" fmla="*/ 6 w 10"/>
                  <a:gd name="T23" fmla="*/ 5 h 24"/>
                  <a:gd name="T24" fmla="*/ 7 w 10"/>
                  <a:gd name="T25" fmla="*/ 3 h 24"/>
                  <a:gd name="T26" fmla="*/ 7 w 10"/>
                  <a:gd name="T27" fmla="*/ 5 h 24"/>
                  <a:gd name="T28" fmla="*/ 10 w 10"/>
                  <a:gd name="T29" fmla="*/ 5 h 24"/>
                  <a:gd name="T30" fmla="*/ 10 w 10"/>
                  <a:gd name="T31" fmla="*/ 0 h 24"/>
                  <a:gd name="T32" fmla="*/ 10 w 10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" h="24">
                    <a:moveTo>
                      <a:pt x="10" y="10"/>
                    </a:moveTo>
                    <a:lnTo>
                      <a:pt x="7" y="10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10"/>
                    </a:lnTo>
                    <a:moveTo>
                      <a:pt x="10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2" name="Freeform 308">
                <a:extLst>
                  <a:ext uri="{FF2B5EF4-FFF2-40B4-BE49-F238E27FC236}">
                    <a16:creationId xmlns:a16="http://schemas.microsoft.com/office/drawing/2014/main" id="{CEBB0CD3-6287-45AB-8C8D-A974E269BA3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22388" y="3730625"/>
                <a:ext cx="7938" cy="7938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5 w 5"/>
                  <a:gd name="T9" fmla="*/ 0 h 5"/>
                  <a:gd name="T10" fmla="*/ 2 w 5"/>
                  <a:gd name="T11" fmla="*/ 0 h 5"/>
                  <a:gd name="T12" fmla="*/ 2 w 5"/>
                  <a:gd name="T13" fmla="*/ 5 h 5"/>
                  <a:gd name="T14" fmla="*/ 5 w 5"/>
                  <a:gd name="T15" fmla="*/ 5 h 5"/>
                  <a:gd name="T16" fmla="*/ 5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  <a:moveTo>
                      <a:pt x="5" y="0"/>
                    </a:moveTo>
                    <a:lnTo>
                      <a:pt x="2" y="0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8D3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Freeform 309">
                <a:extLst>
                  <a:ext uri="{FF2B5EF4-FFF2-40B4-BE49-F238E27FC236}">
                    <a16:creationId xmlns:a16="http://schemas.microsoft.com/office/drawing/2014/main" id="{1D807006-40FE-4770-ACE1-66442015486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22388" y="3730625"/>
                <a:ext cx="7938" cy="7938"/>
              </a:xfrm>
              <a:custGeom>
                <a:avLst/>
                <a:gdLst>
                  <a:gd name="T0" fmla="*/ 1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1 w 5"/>
                  <a:gd name="T7" fmla="*/ 0 h 5"/>
                  <a:gd name="T8" fmla="*/ 5 w 5"/>
                  <a:gd name="T9" fmla="*/ 0 h 5"/>
                  <a:gd name="T10" fmla="*/ 2 w 5"/>
                  <a:gd name="T11" fmla="*/ 0 h 5"/>
                  <a:gd name="T12" fmla="*/ 2 w 5"/>
                  <a:gd name="T13" fmla="*/ 5 h 5"/>
                  <a:gd name="T14" fmla="*/ 5 w 5"/>
                  <a:gd name="T15" fmla="*/ 5 h 5"/>
                  <a:gd name="T16" fmla="*/ 5 w 5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moveTo>
                      <a:pt x="5" y="0"/>
                    </a:moveTo>
                    <a:lnTo>
                      <a:pt x="2" y="0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Freeform 310">
                <a:extLst>
                  <a:ext uri="{FF2B5EF4-FFF2-40B4-BE49-F238E27FC236}">
                    <a16:creationId xmlns:a16="http://schemas.microsoft.com/office/drawing/2014/main" id="{FA5B4A4D-CA03-466A-9398-357C810AAA4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701" y="37226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4 w 11"/>
                  <a:gd name="T9" fmla="*/ 5 h 24"/>
                  <a:gd name="T10" fmla="*/ 6 w 11"/>
                  <a:gd name="T11" fmla="*/ 5 h 24"/>
                  <a:gd name="T12" fmla="*/ 8 w 11"/>
                  <a:gd name="T13" fmla="*/ 3 h 24"/>
                  <a:gd name="T14" fmla="*/ 8 w 11"/>
                  <a:gd name="T15" fmla="*/ 5 h 24"/>
                  <a:gd name="T16" fmla="*/ 9 w 11"/>
                  <a:gd name="T17" fmla="*/ 5 h 24"/>
                  <a:gd name="T18" fmla="*/ 9 w 11"/>
                  <a:gd name="T19" fmla="*/ 10 h 24"/>
                  <a:gd name="T20" fmla="*/ 8 w 11"/>
                  <a:gd name="T21" fmla="*/ 10 h 24"/>
                  <a:gd name="T22" fmla="*/ 8 w 11"/>
                  <a:gd name="T23" fmla="*/ 24 h 24"/>
                  <a:gd name="T24" fmla="*/ 11 w 11"/>
                  <a:gd name="T25" fmla="*/ 24 h 24"/>
                  <a:gd name="T26" fmla="*/ 11 w 11"/>
                  <a:gd name="T27" fmla="*/ 0 h 24"/>
                  <a:gd name="T28" fmla="*/ 11 w 11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2A6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Freeform 311">
                <a:extLst>
                  <a:ext uri="{FF2B5EF4-FFF2-40B4-BE49-F238E27FC236}">
                    <a16:creationId xmlns:a16="http://schemas.microsoft.com/office/drawing/2014/main" id="{9BE8CE7F-57A0-4FA2-96B3-C67FDD119B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82701" y="3722688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4 w 11"/>
                  <a:gd name="T9" fmla="*/ 5 h 24"/>
                  <a:gd name="T10" fmla="*/ 6 w 11"/>
                  <a:gd name="T11" fmla="*/ 5 h 24"/>
                  <a:gd name="T12" fmla="*/ 8 w 11"/>
                  <a:gd name="T13" fmla="*/ 3 h 24"/>
                  <a:gd name="T14" fmla="*/ 8 w 11"/>
                  <a:gd name="T15" fmla="*/ 5 h 24"/>
                  <a:gd name="T16" fmla="*/ 9 w 11"/>
                  <a:gd name="T17" fmla="*/ 5 h 24"/>
                  <a:gd name="T18" fmla="*/ 9 w 11"/>
                  <a:gd name="T19" fmla="*/ 10 h 24"/>
                  <a:gd name="T20" fmla="*/ 8 w 11"/>
                  <a:gd name="T21" fmla="*/ 10 h 24"/>
                  <a:gd name="T22" fmla="*/ 8 w 11"/>
                  <a:gd name="T23" fmla="*/ 24 h 24"/>
                  <a:gd name="T24" fmla="*/ 11 w 11"/>
                  <a:gd name="T25" fmla="*/ 24 h 24"/>
                  <a:gd name="T26" fmla="*/ 11 w 11"/>
                  <a:gd name="T27" fmla="*/ 0 h 24"/>
                  <a:gd name="T28" fmla="*/ 11 w 11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9" y="5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Freeform 312">
                <a:extLst>
                  <a:ext uri="{FF2B5EF4-FFF2-40B4-BE49-F238E27FC236}">
                    <a16:creationId xmlns:a16="http://schemas.microsoft.com/office/drawing/2014/main" id="{FA55C173-DEC6-49F3-9E29-24B9BD95080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89051" y="3730625"/>
                <a:ext cx="7938" cy="7938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0 w 5"/>
                  <a:gd name="T5" fmla="*/ 1 h 5"/>
                  <a:gd name="T6" fmla="*/ 1 w 5"/>
                  <a:gd name="T7" fmla="*/ 1 h 5"/>
                  <a:gd name="T8" fmla="*/ 2 w 5"/>
                  <a:gd name="T9" fmla="*/ 0 h 5"/>
                  <a:gd name="T10" fmla="*/ 5 w 5"/>
                  <a:gd name="T11" fmla="*/ 0 h 5"/>
                  <a:gd name="T12" fmla="*/ 4 w 5"/>
                  <a:gd name="T13" fmla="*/ 0 h 5"/>
                  <a:gd name="T14" fmla="*/ 4 w 5"/>
                  <a:gd name="T15" fmla="*/ 5 h 5"/>
                  <a:gd name="T16" fmla="*/ 5 w 5"/>
                  <a:gd name="T17" fmla="*/ 5 h 5"/>
                  <a:gd name="T18" fmla="*/ 5 w 5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close/>
                    <a:moveTo>
                      <a:pt x="5" y="0"/>
                    </a:moveTo>
                    <a:lnTo>
                      <a:pt x="4" y="0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AC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Freeform 313">
                <a:extLst>
                  <a:ext uri="{FF2B5EF4-FFF2-40B4-BE49-F238E27FC236}">
                    <a16:creationId xmlns:a16="http://schemas.microsoft.com/office/drawing/2014/main" id="{DECF46E8-6B20-4423-81E6-446E7D8FA62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289051" y="3730625"/>
                <a:ext cx="7938" cy="7938"/>
              </a:xfrm>
              <a:custGeom>
                <a:avLst/>
                <a:gdLst>
                  <a:gd name="T0" fmla="*/ 2 w 5"/>
                  <a:gd name="T1" fmla="*/ 0 h 5"/>
                  <a:gd name="T2" fmla="*/ 0 w 5"/>
                  <a:gd name="T3" fmla="*/ 0 h 5"/>
                  <a:gd name="T4" fmla="*/ 0 w 5"/>
                  <a:gd name="T5" fmla="*/ 1 h 5"/>
                  <a:gd name="T6" fmla="*/ 1 w 5"/>
                  <a:gd name="T7" fmla="*/ 1 h 5"/>
                  <a:gd name="T8" fmla="*/ 2 w 5"/>
                  <a:gd name="T9" fmla="*/ 0 h 5"/>
                  <a:gd name="T10" fmla="*/ 5 w 5"/>
                  <a:gd name="T11" fmla="*/ 0 h 5"/>
                  <a:gd name="T12" fmla="*/ 4 w 5"/>
                  <a:gd name="T13" fmla="*/ 0 h 5"/>
                  <a:gd name="T14" fmla="*/ 4 w 5"/>
                  <a:gd name="T15" fmla="*/ 5 h 5"/>
                  <a:gd name="T16" fmla="*/ 5 w 5"/>
                  <a:gd name="T17" fmla="*/ 5 h 5"/>
                  <a:gd name="T18" fmla="*/ 5 w 5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0"/>
                    </a:lnTo>
                    <a:moveTo>
                      <a:pt x="5" y="0"/>
                    </a:moveTo>
                    <a:lnTo>
                      <a:pt x="4" y="0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Freeform 314">
                <a:extLst>
                  <a:ext uri="{FF2B5EF4-FFF2-40B4-BE49-F238E27FC236}">
                    <a16:creationId xmlns:a16="http://schemas.microsoft.com/office/drawing/2014/main" id="{157C1951-2E36-45CD-8B73-DC7AF7A2413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62051" y="3722688"/>
                <a:ext cx="11113" cy="38100"/>
              </a:xfrm>
              <a:custGeom>
                <a:avLst/>
                <a:gdLst>
                  <a:gd name="T0" fmla="*/ 9 w 9"/>
                  <a:gd name="T1" fmla="*/ 0 h 30"/>
                  <a:gd name="T2" fmla="*/ 4 w 9"/>
                  <a:gd name="T3" fmla="*/ 0 h 30"/>
                  <a:gd name="T4" fmla="*/ 0 w 9"/>
                  <a:gd name="T5" fmla="*/ 3 h 30"/>
                  <a:gd name="T6" fmla="*/ 3 w 9"/>
                  <a:gd name="T7" fmla="*/ 4 h 30"/>
                  <a:gd name="T8" fmla="*/ 2 w 9"/>
                  <a:gd name="T9" fmla="*/ 7 h 30"/>
                  <a:gd name="T10" fmla="*/ 5 w 9"/>
                  <a:gd name="T11" fmla="*/ 4 h 30"/>
                  <a:gd name="T12" fmla="*/ 5 w 9"/>
                  <a:gd name="T13" fmla="*/ 30 h 30"/>
                  <a:gd name="T14" fmla="*/ 9 w 9"/>
                  <a:gd name="T15" fmla="*/ 30 h 30"/>
                  <a:gd name="T16" fmla="*/ 9 w 9"/>
                  <a:gd name="T17" fmla="*/ 0 h 30"/>
                  <a:gd name="T18" fmla="*/ 9 w 9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30">
                    <a:moveTo>
                      <a:pt x="9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3EA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Freeform 315">
                <a:extLst>
                  <a:ext uri="{FF2B5EF4-FFF2-40B4-BE49-F238E27FC236}">
                    <a16:creationId xmlns:a16="http://schemas.microsoft.com/office/drawing/2014/main" id="{37ACEF8E-228D-489A-BB1F-D4502CA6FF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55701" y="3725863"/>
                <a:ext cx="9525" cy="6350"/>
              </a:xfrm>
              <a:custGeom>
                <a:avLst/>
                <a:gdLst>
                  <a:gd name="T0" fmla="*/ 4 w 7"/>
                  <a:gd name="T1" fmla="*/ 0 h 5"/>
                  <a:gd name="T2" fmla="*/ 0 w 7"/>
                  <a:gd name="T3" fmla="*/ 5 h 5"/>
                  <a:gd name="T4" fmla="*/ 5 w 7"/>
                  <a:gd name="T5" fmla="*/ 5 h 5"/>
                  <a:gd name="T6" fmla="*/ 6 w 7"/>
                  <a:gd name="T7" fmla="*/ 4 h 5"/>
                  <a:gd name="T8" fmla="*/ 7 w 7"/>
                  <a:gd name="T9" fmla="*/ 1 h 5"/>
                  <a:gd name="T10" fmla="*/ 4 w 7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5" y="1"/>
                      <a:pt x="4" y="0"/>
                    </a:cubicBezTo>
                  </a:path>
                </a:pathLst>
              </a:custGeom>
              <a:solidFill>
                <a:srgbClr val="61BE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Freeform 316">
                <a:extLst>
                  <a:ext uri="{FF2B5EF4-FFF2-40B4-BE49-F238E27FC236}">
                    <a16:creationId xmlns:a16="http://schemas.microsoft.com/office/drawing/2014/main" id="{E1C5F590-35B0-4A2D-AE10-B9A4CF7CA1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76326" y="37226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3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Freeform 317">
                <a:extLst>
                  <a:ext uri="{FF2B5EF4-FFF2-40B4-BE49-F238E27FC236}">
                    <a16:creationId xmlns:a16="http://schemas.microsoft.com/office/drawing/2014/main" id="{BA17F8FF-53E3-4154-AC2B-9DCDB4C7BCA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950913" y="3722688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3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Freeform 318">
                <a:extLst>
                  <a:ext uri="{FF2B5EF4-FFF2-40B4-BE49-F238E27FC236}">
                    <a16:creationId xmlns:a16="http://schemas.microsoft.com/office/drawing/2014/main" id="{148892B7-4DAA-4025-BE9A-4C8D69F448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76301" y="3722688"/>
                <a:ext cx="12700" cy="30163"/>
              </a:xfrm>
              <a:custGeom>
                <a:avLst/>
                <a:gdLst>
                  <a:gd name="T0" fmla="*/ 8 w 8"/>
                  <a:gd name="T1" fmla="*/ 0 h 19"/>
                  <a:gd name="T2" fmla="*/ 4 w 8"/>
                  <a:gd name="T3" fmla="*/ 0 h 19"/>
                  <a:gd name="T4" fmla="*/ 0 w 8"/>
                  <a:gd name="T5" fmla="*/ 4 h 19"/>
                  <a:gd name="T6" fmla="*/ 1 w 8"/>
                  <a:gd name="T7" fmla="*/ 6 h 19"/>
                  <a:gd name="T8" fmla="*/ 2 w 8"/>
                  <a:gd name="T9" fmla="*/ 6 h 19"/>
                  <a:gd name="T10" fmla="*/ 5 w 8"/>
                  <a:gd name="T11" fmla="*/ 3 h 19"/>
                  <a:gd name="T12" fmla="*/ 5 w 8"/>
                  <a:gd name="T13" fmla="*/ 14 h 19"/>
                  <a:gd name="T14" fmla="*/ 8 w 8"/>
                  <a:gd name="T15" fmla="*/ 19 h 19"/>
                  <a:gd name="T16" fmla="*/ 8 w 8"/>
                  <a:gd name="T17" fmla="*/ 0 h 19"/>
                  <a:gd name="T18" fmla="*/ 8 w 8"/>
                  <a:gd name="T1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5" y="3"/>
                    </a:lnTo>
                    <a:lnTo>
                      <a:pt x="5" y="14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Freeform 319">
                <a:extLst>
                  <a:ext uri="{FF2B5EF4-FFF2-40B4-BE49-F238E27FC236}">
                    <a16:creationId xmlns:a16="http://schemas.microsoft.com/office/drawing/2014/main" id="{BD475FDA-1B07-4642-A947-6CFDAA105AA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109663" y="3722688"/>
                <a:ext cx="33338" cy="38100"/>
              </a:xfrm>
              <a:custGeom>
                <a:avLst/>
                <a:gdLst>
                  <a:gd name="T0" fmla="*/ 8 w 26"/>
                  <a:gd name="T1" fmla="*/ 27 h 30"/>
                  <a:gd name="T2" fmla="*/ 4 w 26"/>
                  <a:gd name="T3" fmla="*/ 22 h 30"/>
                  <a:gd name="T4" fmla="*/ 4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2 w 26"/>
                  <a:gd name="T11" fmla="*/ 8 h 30"/>
                  <a:gd name="T12" fmla="*/ 22 w 26"/>
                  <a:gd name="T13" fmla="*/ 22 h 30"/>
                  <a:gd name="T14" fmla="*/ 17 w 26"/>
                  <a:gd name="T15" fmla="*/ 27 h 30"/>
                  <a:gd name="T16" fmla="*/ 8 w 26"/>
                  <a:gd name="T17" fmla="*/ 27 h 30"/>
                  <a:gd name="T18" fmla="*/ 17 w 26"/>
                  <a:gd name="T19" fmla="*/ 0 h 30"/>
                  <a:gd name="T20" fmla="*/ 8 w 26"/>
                  <a:gd name="T21" fmla="*/ 0 h 30"/>
                  <a:gd name="T22" fmla="*/ 0 w 26"/>
                  <a:gd name="T23" fmla="*/ 8 h 30"/>
                  <a:gd name="T24" fmla="*/ 0 w 26"/>
                  <a:gd name="T25" fmla="*/ 22 h 30"/>
                  <a:gd name="T26" fmla="*/ 8 w 26"/>
                  <a:gd name="T27" fmla="*/ 30 h 30"/>
                  <a:gd name="T28" fmla="*/ 17 w 26"/>
                  <a:gd name="T29" fmla="*/ 30 h 30"/>
                  <a:gd name="T30" fmla="*/ 26 w 26"/>
                  <a:gd name="T31" fmla="*/ 22 h 30"/>
                  <a:gd name="T32" fmla="*/ 26 w 26"/>
                  <a:gd name="T33" fmla="*/ 8 h 30"/>
                  <a:gd name="T34" fmla="*/ 17 w 26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8" y="27"/>
                    </a:moveTo>
                    <a:cubicBezTo>
                      <a:pt x="6" y="27"/>
                      <a:pt x="4" y="25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4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7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3"/>
                      <a:pt x="22" y="0"/>
                      <a:pt x="17" y="0"/>
                    </a:cubicBezTo>
                  </a:path>
                </a:pathLst>
              </a:custGeom>
              <a:solidFill>
                <a:srgbClr val="42B0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Freeform 320">
                <a:extLst>
                  <a:ext uri="{FF2B5EF4-FFF2-40B4-BE49-F238E27FC236}">
                    <a16:creationId xmlns:a16="http://schemas.microsoft.com/office/drawing/2014/main" id="{5426B022-006A-4600-8BE8-40752644EB7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030288" y="3722688"/>
                <a:ext cx="33338" cy="38100"/>
              </a:xfrm>
              <a:custGeom>
                <a:avLst/>
                <a:gdLst>
                  <a:gd name="T0" fmla="*/ 17 w 26"/>
                  <a:gd name="T1" fmla="*/ 30 h 30"/>
                  <a:gd name="T2" fmla="*/ 8 w 26"/>
                  <a:gd name="T3" fmla="*/ 30 h 30"/>
                  <a:gd name="T4" fmla="*/ 0 w 26"/>
                  <a:gd name="T5" fmla="*/ 22 h 30"/>
                  <a:gd name="T6" fmla="*/ 0 w 26"/>
                  <a:gd name="T7" fmla="*/ 8 h 30"/>
                  <a:gd name="T8" fmla="*/ 8 w 26"/>
                  <a:gd name="T9" fmla="*/ 0 h 30"/>
                  <a:gd name="T10" fmla="*/ 17 w 26"/>
                  <a:gd name="T11" fmla="*/ 0 h 30"/>
                  <a:gd name="T12" fmla="*/ 26 w 26"/>
                  <a:gd name="T13" fmla="*/ 8 h 30"/>
                  <a:gd name="T14" fmla="*/ 26 w 26"/>
                  <a:gd name="T15" fmla="*/ 22 h 30"/>
                  <a:gd name="T16" fmla="*/ 17 w 26"/>
                  <a:gd name="T17" fmla="*/ 30 h 30"/>
                  <a:gd name="T18" fmla="*/ 8 w 26"/>
                  <a:gd name="T19" fmla="*/ 3 h 30"/>
                  <a:gd name="T20" fmla="*/ 4 w 26"/>
                  <a:gd name="T21" fmla="*/ 8 h 30"/>
                  <a:gd name="T22" fmla="*/ 4 w 26"/>
                  <a:gd name="T23" fmla="*/ 22 h 30"/>
                  <a:gd name="T24" fmla="*/ 8 w 26"/>
                  <a:gd name="T25" fmla="*/ 27 h 30"/>
                  <a:gd name="T26" fmla="*/ 17 w 26"/>
                  <a:gd name="T27" fmla="*/ 27 h 30"/>
                  <a:gd name="T28" fmla="*/ 22 w 26"/>
                  <a:gd name="T29" fmla="*/ 22 h 30"/>
                  <a:gd name="T30" fmla="*/ 22 w 26"/>
                  <a:gd name="T31" fmla="*/ 8 h 30"/>
                  <a:gd name="T32" fmla="*/ 17 w 26"/>
                  <a:gd name="T33" fmla="*/ 3 h 30"/>
                  <a:gd name="T34" fmla="*/ 8 w 26"/>
                  <a:gd name="T3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0">
                    <a:moveTo>
                      <a:pt x="17" y="30"/>
                    </a:moveTo>
                    <a:cubicBezTo>
                      <a:pt x="8" y="30"/>
                      <a:pt x="8" y="30"/>
                      <a:pt x="8" y="30"/>
                    </a:cubicBezTo>
                    <a:cubicBezTo>
                      <a:pt x="4" y="30"/>
                      <a:pt x="0" y="27"/>
                      <a:pt x="0" y="2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3"/>
                      <a:pt x="26" y="8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7"/>
                      <a:pt x="22" y="30"/>
                      <a:pt x="17" y="30"/>
                    </a:cubicBezTo>
                    <a:close/>
                    <a:moveTo>
                      <a:pt x="8" y="3"/>
                    </a:moveTo>
                    <a:cubicBezTo>
                      <a:pt x="6" y="3"/>
                      <a:pt x="4" y="5"/>
                      <a:pt x="4" y="8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5"/>
                      <a:pt x="6" y="27"/>
                      <a:pt x="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20" y="27"/>
                      <a:pt x="22" y="25"/>
                      <a:pt x="22" y="22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5"/>
                      <a:pt x="20" y="3"/>
                      <a:pt x="17" y="3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Freeform 321">
                <a:extLst>
                  <a:ext uri="{FF2B5EF4-FFF2-40B4-BE49-F238E27FC236}">
                    <a16:creationId xmlns:a16="http://schemas.microsoft.com/office/drawing/2014/main" id="{06F8E3C3-C4A5-428B-A6DC-7A16C3E5FA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06501" y="4210050"/>
                <a:ext cx="34925" cy="68263"/>
              </a:xfrm>
              <a:custGeom>
                <a:avLst/>
                <a:gdLst>
                  <a:gd name="T0" fmla="*/ 0 w 22"/>
                  <a:gd name="T1" fmla="*/ 0 h 43"/>
                  <a:gd name="T2" fmla="*/ 22 w 22"/>
                  <a:gd name="T3" fmla="*/ 22 h 43"/>
                  <a:gd name="T4" fmla="*/ 0 w 22"/>
                  <a:gd name="T5" fmla="*/ 43 h 43"/>
                  <a:gd name="T6" fmla="*/ 0 w 22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0" y="0"/>
                    </a:moveTo>
                    <a:lnTo>
                      <a:pt x="22" y="22"/>
                    </a:lnTo>
                    <a:lnTo>
                      <a:pt x="0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Freeform 322">
                <a:extLst>
                  <a:ext uri="{FF2B5EF4-FFF2-40B4-BE49-F238E27FC236}">
                    <a16:creationId xmlns:a16="http://schemas.microsoft.com/office/drawing/2014/main" id="{A133A920-6303-410B-8C1E-462AF6EC4E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50951" y="4210050"/>
                <a:ext cx="34925" cy="68263"/>
              </a:xfrm>
              <a:custGeom>
                <a:avLst/>
                <a:gdLst>
                  <a:gd name="T0" fmla="*/ 0 w 22"/>
                  <a:gd name="T1" fmla="*/ 0 h 43"/>
                  <a:gd name="T2" fmla="*/ 22 w 22"/>
                  <a:gd name="T3" fmla="*/ 22 h 43"/>
                  <a:gd name="T4" fmla="*/ 0 w 22"/>
                  <a:gd name="T5" fmla="*/ 43 h 43"/>
                  <a:gd name="T6" fmla="*/ 0 w 22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0" y="0"/>
                    </a:moveTo>
                    <a:lnTo>
                      <a:pt x="22" y="22"/>
                    </a:lnTo>
                    <a:lnTo>
                      <a:pt x="0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Freeform 323">
                <a:extLst>
                  <a:ext uri="{FF2B5EF4-FFF2-40B4-BE49-F238E27FC236}">
                    <a16:creationId xmlns:a16="http://schemas.microsoft.com/office/drawing/2014/main" id="{A21C5E0C-58A7-4325-911D-36E44EB687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17801" y="40401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Freeform 324">
                <a:extLst>
                  <a:ext uri="{FF2B5EF4-FFF2-40B4-BE49-F238E27FC236}">
                    <a16:creationId xmlns:a16="http://schemas.microsoft.com/office/drawing/2014/main" id="{612C9374-C7BC-4E54-A42B-B27C78D6E4B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73351" y="40401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Freeform 325">
                <a:extLst>
                  <a:ext uri="{FF2B5EF4-FFF2-40B4-BE49-F238E27FC236}">
                    <a16:creationId xmlns:a16="http://schemas.microsoft.com/office/drawing/2014/main" id="{0714B073-6A41-4DE5-8C53-28D10EF9BB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67063" y="4137025"/>
                <a:ext cx="41275" cy="82550"/>
              </a:xfrm>
              <a:custGeom>
                <a:avLst/>
                <a:gdLst>
                  <a:gd name="T0" fmla="*/ 26 w 26"/>
                  <a:gd name="T1" fmla="*/ 52 h 52"/>
                  <a:gd name="T2" fmla="*/ 0 w 26"/>
                  <a:gd name="T3" fmla="*/ 26 h 52"/>
                  <a:gd name="T4" fmla="*/ 26 w 26"/>
                  <a:gd name="T5" fmla="*/ 0 h 52"/>
                  <a:gd name="T6" fmla="*/ 26 w 26"/>
                  <a:gd name="T7" fmla="*/ 16 h 52"/>
                  <a:gd name="T8" fmla="*/ 26 w 26"/>
                  <a:gd name="T9" fmla="*/ 34 h 52"/>
                  <a:gd name="T10" fmla="*/ 26 w 26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2">
                    <a:moveTo>
                      <a:pt x="26" y="52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6" y="16"/>
                    </a:lnTo>
                    <a:lnTo>
                      <a:pt x="26" y="34"/>
                    </a:lnTo>
                    <a:lnTo>
                      <a:pt x="26" y="52"/>
                    </a:lnTo>
                    <a:close/>
                  </a:path>
                </a:pathLst>
              </a:cu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Oval 326">
                <a:extLst>
                  <a:ext uri="{FF2B5EF4-FFF2-40B4-BE49-F238E27FC236}">
                    <a16:creationId xmlns:a16="http://schemas.microsoft.com/office/drawing/2014/main" id="{3B1294F0-807C-4B8E-81D7-7091A18829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19451" y="4162425"/>
                <a:ext cx="31750" cy="30163"/>
              </a:xfrm>
              <a:prstGeom prst="ellipse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Oval 327">
                <a:extLst>
                  <a:ext uri="{FF2B5EF4-FFF2-40B4-BE49-F238E27FC236}">
                    <a16:creationId xmlns:a16="http://schemas.microsoft.com/office/drawing/2014/main" id="{01DECFEF-35AA-473A-A76E-E673CF5FF1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63901" y="4162425"/>
                <a:ext cx="28575" cy="30163"/>
              </a:xfrm>
              <a:prstGeom prst="ellipse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Oval 328">
                <a:extLst>
                  <a:ext uri="{FF2B5EF4-FFF2-40B4-BE49-F238E27FC236}">
                    <a16:creationId xmlns:a16="http://schemas.microsoft.com/office/drawing/2014/main" id="{15FF967D-9F6C-4E8A-B3A0-EDDFD87910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06763" y="4162425"/>
                <a:ext cx="31750" cy="30163"/>
              </a:xfrm>
              <a:prstGeom prst="ellipse">
                <a:avLst/>
              </a:prstGeom>
              <a:solidFill>
                <a:srgbClr val="002B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Freeform 329">
                <a:extLst>
                  <a:ext uri="{FF2B5EF4-FFF2-40B4-BE49-F238E27FC236}">
                    <a16:creationId xmlns:a16="http://schemas.microsoft.com/office/drawing/2014/main" id="{11A00BFE-EE06-4653-B6D1-E487B64966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30401" y="3327400"/>
                <a:ext cx="41275" cy="82550"/>
              </a:xfrm>
              <a:custGeom>
                <a:avLst/>
                <a:gdLst>
                  <a:gd name="T0" fmla="*/ 0 w 26"/>
                  <a:gd name="T1" fmla="*/ 52 h 52"/>
                  <a:gd name="T2" fmla="*/ 26 w 26"/>
                  <a:gd name="T3" fmla="*/ 26 h 52"/>
                  <a:gd name="T4" fmla="*/ 0 w 26"/>
                  <a:gd name="T5" fmla="*/ 0 h 52"/>
                  <a:gd name="T6" fmla="*/ 0 w 26"/>
                  <a:gd name="T7" fmla="*/ 17 h 52"/>
                  <a:gd name="T8" fmla="*/ 0 w 26"/>
                  <a:gd name="T9" fmla="*/ 35 h 52"/>
                  <a:gd name="T10" fmla="*/ 0 w 26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2">
                    <a:moveTo>
                      <a:pt x="0" y="52"/>
                    </a:moveTo>
                    <a:lnTo>
                      <a:pt x="26" y="26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Oval 330">
                <a:extLst>
                  <a:ext uri="{FF2B5EF4-FFF2-40B4-BE49-F238E27FC236}">
                    <a16:creationId xmlns:a16="http://schemas.microsoft.com/office/drawing/2014/main" id="{9CAFACEC-D736-4838-A1F6-45FEBE7389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9126" y="3354388"/>
                <a:ext cx="30163" cy="28575"/>
              </a:xfrm>
              <a:prstGeom prst="ellipse">
                <a:avLst/>
              </a:pr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Oval 331">
                <a:extLst>
                  <a:ext uri="{FF2B5EF4-FFF2-40B4-BE49-F238E27FC236}">
                    <a16:creationId xmlns:a16="http://schemas.microsoft.com/office/drawing/2014/main" id="{BE902A7D-E5C6-4955-8107-D1528ECA67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46263" y="3354388"/>
                <a:ext cx="30163" cy="28575"/>
              </a:xfrm>
              <a:prstGeom prst="ellipse">
                <a:avLst/>
              </a:pr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Oval 332">
                <a:extLst>
                  <a:ext uri="{FF2B5EF4-FFF2-40B4-BE49-F238E27FC236}">
                    <a16:creationId xmlns:a16="http://schemas.microsoft.com/office/drawing/2014/main" id="{3B169A18-B18C-4FF6-A2F8-29686852B6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03401" y="3354388"/>
                <a:ext cx="28575" cy="28575"/>
              </a:xfrm>
              <a:prstGeom prst="ellipse">
                <a:avLst/>
              </a:prstGeom>
              <a:solidFill>
                <a:srgbClr val="7BC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Freeform 333">
                <a:extLst>
                  <a:ext uri="{FF2B5EF4-FFF2-40B4-BE49-F238E27FC236}">
                    <a16:creationId xmlns:a16="http://schemas.microsoft.com/office/drawing/2014/main" id="{082DF4A8-E24B-48E3-9E20-D98E17C00D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33513" y="2838450"/>
                <a:ext cx="41275" cy="80963"/>
              </a:xfrm>
              <a:custGeom>
                <a:avLst/>
                <a:gdLst>
                  <a:gd name="T0" fmla="*/ 0 w 26"/>
                  <a:gd name="T1" fmla="*/ 51 h 51"/>
                  <a:gd name="T2" fmla="*/ 26 w 26"/>
                  <a:gd name="T3" fmla="*/ 25 h 51"/>
                  <a:gd name="T4" fmla="*/ 0 w 26"/>
                  <a:gd name="T5" fmla="*/ 0 h 51"/>
                  <a:gd name="T6" fmla="*/ 0 w 26"/>
                  <a:gd name="T7" fmla="*/ 17 h 51"/>
                  <a:gd name="T8" fmla="*/ 0 w 26"/>
                  <a:gd name="T9" fmla="*/ 35 h 51"/>
                  <a:gd name="T10" fmla="*/ 0 w 26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1">
                    <a:moveTo>
                      <a:pt x="0" y="51"/>
                    </a:moveTo>
                    <a:lnTo>
                      <a:pt x="26" y="25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0" y="35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Oval 334">
                <a:extLst>
                  <a:ext uri="{FF2B5EF4-FFF2-40B4-BE49-F238E27FC236}">
                    <a16:creationId xmlns:a16="http://schemas.microsoft.com/office/drawing/2014/main" id="{0C0BB9E6-0637-4C13-93AD-11183EF2DE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90651" y="2863850"/>
                <a:ext cx="31750" cy="3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Oval 335">
                <a:extLst>
                  <a:ext uri="{FF2B5EF4-FFF2-40B4-BE49-F238E27FC236}">
                    <a16:creationId xmlns:a16="http://schemas.microsoft.com/office/drawing/2014/main" id="{49D4D36A-0C74-44E8-A116-6DE48AB2A0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47788" y="2863850"/>
                <a:ext cx="30163" cy="3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Oval 336">
                <a:extLst>
                  <a:ext uri="{FF2B5EF4-FFF2-40B4-BE49-F238E27FC236}">
                    <a16:creationId xmlns:a16="http://schemas.microsoft.com/office/drawing/2014/main" id="{9E6F30AD-968F-4E43-9C1A-F27BA766C9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304926" y="2863850"/>
                <a:ext cx="30163" cy="317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Rectangle 337">
                <a:extLst>
                  <a:ext uri="{FF2B5EF4-FFF2-40B4-BE49-F238E27FC236}">
                    <a16:creationId xmlns:a16="http://schemas.microsoft.com/office/drawing/2014/main" id="{DC37408A-3726-4F28-A2A0-8B534E6F4D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01801" y="4230688"/>
                <a:ext cx="19050" cy="19050"/>
              </a:xfrm>
              <a:prstGeom prst="rect">
                <a:avLst/>
              </a:prstGeom>
              <a:solidFill>
                <a:srgbClr val="1D93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Rectangle 338">
                <a:extLst>
                  <a:ext uri="{FF2B5EF4-FFF2-40B4-BE49-F238E27FC236}">
                    <a16:creationId xmlns:a16="http://schemas.microsoft.com/office/drawing/2014/main" id="{482879EF-9EE3-437B-BC64-CB3C39C7E8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0180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Rectangle 339">
                <a:extLst>
                  <a:ext uri="{FF2B5EF4-FFF2-40B4-BE49-F238E27FC236}">
                    <a16:creationId xmlns:a16="http://schemas.microsoft.com/office/drawing/2014/main" id="{7BF19101-B47C-4374-AF2C-B5711E846F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47838" y="4230688"/>
                <a:ext cx="19050" cy="19050"/>
              </a:xfrm>
              <a:prstGeom prst="rect">
                <a:avLst/>
              </a:prstGeom>
              <a:solidFill>
                <a:srgbClr val="1C8D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Rectangle 340">
                <a:extLst>
                  <a:ext uri="{FF2B5EF4-FFF2-40B4-BE49-F238E27FC236}">
                    <a16:creationId xmlns:a16="http://schemas.microsoft.com/office/drawing/2014/main" id="{BAE571A0-DCF2-49A1-B641-1ED8ED5AC0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4783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 341">
                <a:extLst>
                  <a:ext uri="{FF2B5EF4-FFF2-40B4-BE49-F238E27FC236}">
                    <a16:creationId xmlns:a16="http://schemas.microsoft.com/office/drawing/2014/main" id="{9CC7751C-39F9-4963-8C14-80C426D99A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9546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8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 342">
                <a:extLst>
                  <a:ext uri="{FF2B5EF4-FFF2-40B4-BE49-F238E27FC236}">
                    <a16:creationId xmlns:a16="http://schemas.microsoft.com/office/drawing/2014/main" id="{F21F66B6-97BC-404D-BAEE-75D7757440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9546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7" name="Rectangle 343">
                <a:extLst>
                  <a:ext uri="{FF2B5EF4-FFF2-40B4-BE49-F238E27FC236}">
                    <a16:creationId xmlns:a16="http://schemas.microsoft.com/office/drawing/2014/main" id="{E83D5147-3A23-4F85-92CD-6ACD60459B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41501" y="4230688"/>
                <a:ext cx="19050" cy="19050"/>
              </a:xfrm>
              <a:prstGeom prst="rect">
                <a:avLst/>
              </a:prstGeom>
              <a:solidFill>
                <a:srgbClr val="1C82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Rectangle 344">
                <a:extLst>
                  <a:ext uri="{FF2B5EF4-FFF2-40B4-BE49-F238E27FC236}">
                    <a16:creationId xmlns:a16="http://schemas.microsoft.com/office/drawing/2014/main" id="{A0D95D75-B9E4-4A65-8ECC-8456DD1F5A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4150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Rectangle 345">
                <a:extLst>
                  <a:ext uri="{FF2B5EF4-FFF2-40B4-BE49-F238E27FC236}">
                    <a16:creationId xmlns:a16="http://schemas.microsoft.com/office/drawing/2014/main" id="{8877B54C-F8CD-465B-8868-7A9BD3BFC8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7538" y="4230688"/>
                <a:ext cx="19050" cy="19050"/>
              </a:xfrm>
              <a:prstGeom prst="rect">
                <a:avLst/>
              </a:prstGeom>
              <a:solidFill>
                <a:srgbClr val="1B7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Rectangle 346">
                <a:extLst>
                  <a:ext uri="{FF2B5EF4-FFF2-40B4-BE49-F238E27FC236}">
                    <a16:creationId xmlns:a16="http://schemas.microsoft.com/office/drawing/2014/main" id="{A5F0099F-4DB4-42AB-AFA7-B8ADA31F38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753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Rectangle 347">
                <a:extLst>
                  <a:ext uri="{FF2B5EF4-FFF2-40B4-BE49-F238E27FC236}">
                    <a16:creationId xmlns:a16="http://schemas.microsoft.com/office/drawing/2014/main" id="{94B13761-E6DC-4E67-93EC-3DDEEED48A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33576" y="4230688"/>
                <a:ext cx="19050" cy="19050"/>
              </a:xfrm>
              <a:prstGeom prst="rect">
                <a:avLst/>
              </a:prstGeom>
              <a:solidFill>
                <a:srgbClr val="1B77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Rectangle 348">
                <a:extLst>
                  <a:ext uri="{FF2B5EF4-FFF2-40B4-BE49-F238E27FC236}">
                    <a16:creationId xmlns:a16="http://schemas.microsoft.com/office/drawing/2014/main" id="{7ADB5EB7-CE54-4BAE-A480-BBF333FD06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3357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Rectangle 349">
                <a:extLst>
                  <a:ext uri="{FF2B5EF4-FFF2-40B4-BE49-F238E27FC236}">
                    <a16:creationId xmlns:a16="http://schemas.microsoft.com/office/drawing/2014/main" id="{584CCBF9-5307-4F1A-8F27-1F91848948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81201" y="4230688"/>
                <a:ext cx="17463" cy="19050"/>
              </a:xfrm>
              <a:prstGeom prst="rect">
                <a:avLst/>
              </a:prstGeom>
              <a:solidFill>
                <a:srgbClr val="1B7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Rectangle 350">
                <a:extLst>
                  <a:ext uri="{FF2B5EF4-FFF2-40B4-BE49-F238E27FC236}">
                    <a16:creationId xmlns:a16="http://schemas.microsoft.com/office/drawing/2014/main" id="{5A3AB05B-2BC5-4C6A-BD00-9771E4D936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81201" y="423068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5" name="Rectangle 351">
                <a:extLst>
                  <a:ext uri="{FF2B5EF4-FFF2-40B4-BE49-F238E27FC236}">
                    <a16:creationId xmlns:a16="http://schemas.microsoft.com/office/drawing/2014/main" id="{B182FBF1-D214-49F2-807E-3FE502317D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27238" y="4230688"/>
                <a:ext cx="19050" cy="19050"/>
              </a:xfrm>
              <a:prstGeom prst="rect">
                <a:avLst/>
              </a:prstGeom>
              <a:solidFill>
                <a:srgbClr val="1A6C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6" name="Rectangle 352">
                <a:extLst>
                  <a:ext uri="{FF2B5EF4-FFF2-40B4-BE49-F238E27FC236}">
                    <a16:creationId xmlns:a16="http://schemas.microsoft.com/office/drawing/2014/main" id="{2204BA14-32B5-4421-8870-0A27380B99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2723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7" name="Rectangle 353">
                <a:extLst>
                  <a:ext uri="{FF2B5EF4-FFF2-40B4-BE49-F238E27FC236}">
                    <a16:creationId xmlns:a16="http://schemas.microsoft.com/office/drawing/2014/main" id="{738C41B5-0C2D-4E11-A9DD-8468241468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3276" y="4230688"/>
                <a:ext cx="19050" cy="19050"/>
              </a:xfrm>
              <a:prstGeom prst="rect">
                <a:avLst/>
              </a:prstGeom>
              <a:solidFill>
                <a:srgbClr val="1A66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8" name="Rectangle 354">
                <a:extLst>
                  <a:ext uri="{FF2B5EF4-FFF2-40B4-BE49-F238E27FC236}">
                    <a16:creationId xmlns:a16="http://schemas.microsoft.com/office/drawing/2014/main" id="{4DE23A6F-F15A-4EDC-99E9-EC027B5E15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327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Rectangle 355">
                <a:extLst>
                  <a:ext uri="{FF2B5EF4-FFF2-40B4-BE49-F238E27FC236}">
                    <a16:creationId xmlns:a16="http://schemas.microsoft.com/office/drawing/2014/main" id="{FBD61448-BDF6-4446-83AD-367DACB620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19313" y="4230688"/>
                <a:ext cx="19050" cy="19050"/>
              </a:xfrm>
              <a:prstGeom prst="rect">
                <a:avLst/>
              </a:prstGeom>
              <a:solidFill>
                <a:srgbClr val="1960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Rectangle 356">
                <a:extLst>
                  <a:ext uri="{FF2B5EF4-FFF2-40B4-BE49-F238E27FC236}">
                    <a16:creationId xmlns:a16="http://schemas.microsoft.com/office/drawing/2014/main" id="{A6658DF5-4D36-44A1-BA5D-D40E64408B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19313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1" name="Rectangle 357">
                <a:extLst>
                  <a:ext uri="{FF2B5EF4-FFF2-40B4-BE49-F238E27FC236}">
                    <a16:creationId xmlns:a16="http://schemas.microsoft.com/office/drawing/2014/main" id="{09C6B32C-21A3-4684-8616-221A0DC11D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65351" y="4230688"/>
                <a:ext cx="19050" cy="19050"/>
              </a:xfrm>
              <a:prstGeom prst="rect">
                <a:avLst/>
              </a:prstGeom>
              <a:solidFill>
                <a:srgbClr val="195B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2" name="Rectangle 358">
                <a:extLst>
                  <a:ext uri="{FF2B5EF4-FFF2-40B4-BE49-F238E27FC236}">
                    <a16:creationId xmlns:a16="http://schemas.microsoft.com/office/drawing/2014/main" id="{2365F936-9D9F-4972-8D5E-5F38BEB949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6535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Rectangle 359">
                <a:extLst>
                  <a:ext uri="{FF2B5EF4-FFF2-40B4-BE49-F238E27FC236}">
                    <a16:creationId xmlns:a16="http://schemas.microsoft.com/office/drawing/2014/main" id="{14794A0D-9928-4F3C-BC49-A6B8AB0EAC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12976" y="4230688"/>
                <a:ext cx="19050" cy="19050"/>
              </a:xfrm>
              <a:prstGeom prst="rect">
                <a:avLst/>
              </a:prstGeom>
              <a:solidFill>
                <a:srgbClr val="1955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Rectangle 360">
                <a:extLst>
                  <a:ext uri="{FF2B5EF4-FFF2-40B4-BE49-F238E27FC236}">
                    <a16:creationId xmlns:a16="http://schemas.microsoft.com/office/drawing/2014/main" id="{D03460EB-A720-4C23-B6E1-5FDF6CFE72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1297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Rectangle 361">
                <a:extLst>
                  <a:ext uri="{FF2B5EF4-FFF2-40B4-BE49-F238E27FC236}">
                    <a16:creationId xmlns:a16="http://schemas.microsoft.com/office/drawing/2014/main" id="{CA6BE650-DEDA-4594-AB96-AB860AF657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59013" y="4230688"/>
                <a:ext cx="19050" cy="19050"/>
              </a:xfrm>
              <a:prstGeom prst="rect">
                <a:avLst/>
              </a:prstGeom>
              <a:solidFill>
                <a:srgbClr val="184F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Rectangle 362">
                <a:extLst>
                  <a:ext uri="{FF2B5EF4-FFF2-40B4-BE49-F238E27FC236}">
                    <a16:creationId xmlns:a16="http://schemas.microsoft.com/office/drawing/2014/main" id="{8F9732CD-9C72-4A3C-8ECB-375E4B1D9F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59013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7" name="Rectangle 363">
                <a:extLst>
                  <a:ext uri="{FF2B5EF4-FFF2-40B4-BE49-F238E27FC236}">
                    <a16:creationId xmlns:a16="http://schemas.microsoft.com/office/drawing/2014/main" id="{DFD3A84D-E7D5-44FD-8D58-038FC67484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05051" y="4230688"/>
                <a:ext cx="19050" cy="19050"/>
              </a:xfrm>
              <a:prstGeom prst="rect">
                <a:avLst/>
              </a:prstGeom>
              <a:solidFill>
                <a:srgbClr val="184A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8" name="Rectangle 364">
                <a:extLst>
                  <a:ext uri="{FF2B5EF4-FFF2-40B4-BE49-F238E27FC236}">
                    <a16:creationId xmlns:a16="http://schemas.microsoft.com/office/drawing/2014/main" id="{1BACCFE4-8B61-42F6-9EDE-BC5B23A835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0505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Rectangle 365">
                <a:extLst>
                  <a:ext uri="{FF2B5EF4-FFF2-40B4-BE49-F238E27FC236}">
                    <a16:creationId xmlns:a16="http://schemas.microsoft.com/office/drawing/2014/main" id="{C2AEC949-029D-4C6B-852F-CAC66E467A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51088" y="4230688"/>
                <a:ext cx="19050" cy="19050"/>
              </a:xfrm>
              <a:prstGeom prst="rect">
                <a:avLst/>
              </a:prstGeom>
              <a:solidFill>
                <a:srgbClr val="1844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Rectangle 366">
                <a:extLst>
                  <a:ext uri="{FF2B5EF4-FFF2-40B4-BE49-F238E27FC236}">
                    <a16:creationId xmlns:a16="http://schemas.microsoft.com/office/drawing/2014/main" id="{7CEEEAF8-A821-424B-9792-48FE6D10BF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5108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Freeform 367">
                <a:extLst>
                  <a:ext uri="{FF2B5EF4-FFF2-40B4-BE49-F238E27FC236}">
                    <a16:creationId xmlns:a16="http://schemas.microsoft.com/office/drawing/2014/main" id="{F771DA05-4C96-4F2B-9B93-59564D670A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9871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73F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Freeform 368">
                <a:extLst>
                  <a:ext uri="{FF2B5EF4-FFF2-40B4-BE49-F238E27FC236}">
                    <a16:creationId xmlns:a16="http://schemas.microsoft.com/office/drawing/2014/main" id="{064A2F01-E604-479B-B2E9-23E521604FF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98713" y="423068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Rectangle 369">
                <a:extLst>
                  <a:ext uri="{FF2B5EF4-FFF2-40B4-BE49-F238E27FC236}">
                    <a16:creationId xmlns:a16="http://schemas.microsoft.com/office/drawing/2014/main" id="{B16F606A-15C7-4EB8-A5DF-019DE7CCFA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44751" y="4230688"/>
                <a:ext cx="19050" cy="19050"/>
              </a:xfrm>
              <a:prstGeom prst="rect">
                <a:avLst/>
              </a:prstGeom>
              <a:solidFill>
                <a:srgbClr val="1739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4" name="Rectangle 370">
                <a:extLst>
                  <a:ext uri="{FF2B5EF4-FFF2-40B4-BE49-F238E27FC236}">
                    <a16:creationId xmlns:a16="http://schemas.microsoft.com/office/drawing/2014/main" id="{F52874BB-A87A-493D-A8DE-F2F0EEF190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44751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5" name="Rectangle 371">
                <a:extLst>
                  <a:ext uri="{FF2B5EF4-FFF2-40B4-BE49-F238E27FC236}">
                    <a16:creationId xmlns:a16="http://schemas.microsoft.com/office/drawing/2014/main" id="{4E2366C1-0639-4768-9D67-2292FE16AF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90788" y="4230688"/>
                <a:ext cx="19050" cy="19050"/>
              </a:xfrm>
              <a:prstGeom prst="rect">
                <a:avLst/>
              </a:prstGeom>
              <a:solidFill>
                <a:srgbClr val="1733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6" name="Rectangle 372">
                <a:extLst>
                  <a:ext uri="{FF2B5EF4-FFF2-40B4-BE49-F238E27FC236}">
                    <a16:creationId xmlns:a16="http://schemas.microsoft.com/office/drawing/2014/main" id="{85CBA3BA-BC5B-4FF8-BADB-F69978FAE8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90788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Rectangle 373">
                <a:extLst>
                  <a:ext uri="{FF2B5EF4-FFF2-40B4-BE49-F238E27FC236}">
                    <a16:creationId xmlns:a16="http://schemas.microsoft.com/office/drawing/2014/main" id="{8FB2D51E-E246-4419-BD90-7999D3FDE3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36826" y="4230688"/>
                <a:ext cx="19050" cy="19050"/>
              </a:xfrm>
              <a:prstGeom prst="rect">
                <a:avLst/>
              </a:prstGeom>
              <a:solidFill>
                <a:srgbClr val="162E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8" name="Rectangle 374">
                <a:extLst>
                  <a:ext uri="{FF2B5EF4-FFF2-40B4-BE49-F238E27FC236}">
                    <a16:creationId xmlns:a16="http://schemas.microsoft.com/office/drawing/2014/main" id="{60F1451B-8F07-408E-AA41-E0965F76D6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36826" y="423068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9" name="Freeform 375">
                <a:extLst>
                  <a:ext uri="{FF2B5EF4-FFF2-40B4-BE49-F238E27FC236}">
                    <a16:creationId xmlns:a16="http://schemas.microsoft.com/office/drawing/2014/main" id="{5CFD079A-E216-4BB0-AF68-099C38B310F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82863" y="4230688"/>
                <a:ext cx="19050" cy="19050"/>
              </a:xfrm>
              <a:custGeom>
                <a:avLst/>
                <a:gdLst>
                  <a:gd name="T0" fmla="*/ 12 w 12"/>
                  <a:gd name="T1" fmla="*/ 12 h 12"/>
                  <a:gd name="T2" fmla="*/ 0 w 12"/>
                  <a:gd name="T3" fmla="*/ 12 h 12"/>
                  <a:gd name="T4" fmla="*/ 1 w 12"/>
                  <a:gd name="T5" fmla="*/ 0 h 12"/>
                  <a:gd name="T6" fmla="*/ 12 w 12"/>
                  <a:gd name="T7" fmla="*/ 0 h 12"/>
                  <a:gd name="T8" fmla="*/ 12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lnTo>
                      <a:pt x="0" y="12"/>
                    </a:lnTo>
                    <a:lnTo>
                      <a:pt x="1" y="0"/>
                    </a:lnTo>
                    <a:lnTo>
                      <a:pt x="12" y="0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0" name="Rectangle 376">
                <a:extLst>
                  <a:ext uri="{FF2B5EF4-FFF2-40B4-BE49-F238E27FC236}">
                    <a16:creationId xmlns:a16="http://schemas.microsoft.com/office/drawing/2014/main" id="{945E1EF4-448D-4FE2-BFBB-2FE01D7DFA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30488" y="4230688"/>
                <a:ext cx="19050" cy="19050"/>
              </a:xfrm>
              <a:prstGeom prst="rect">
                <a:avLst/>
              </a:pr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1" name="Rectangle 377">
                <a:extLst>
                  <a:ext uri="{FF2B5EF4-FFF2-40B4-BE49-F238E27FC236}">
                    <a16:creationId xmlns:a16="http://schemas.microsoft.com/office/drawing/2014/main" id="{1A6DD31D-183F-4A19-A661-6FA57FCE0B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76526" y="4230688"/>
                <a:ext cx="19050" cy="19050"/>
              </a:xfrm>
              <a:prstGeom prst="rect">
                <a:avLst/>
              </a:pr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2" name="Freeform 378">
                <a:extLst>
                  <a:ext uri="{FF2B5EF4-FFF2-40B4-BE49-F238E27FC236}">
                    <a16:creationId xmlns:a16="http://schemas.microsoft.com/office/drawing/2014/main" id="{DE16C009-4CAB-4EAD-89CC-0F6BDC98A1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20976" y="4216400"/>
                <a:ext cx="31750" cy="47625"/>
              </a:xfrm>
              <a:custGeom>
                <a:avLst/>
                <a:gdLst>
                  <a:gd name="T0" fmla="*/ 20 w 20"/>
                  <a:gd name="T1" fmla="*/ 15 h 30"/>
                  <a:gd name="T2" fmla="*/ 0 w 20"/>
                  <a:gd name="T3" fmla="*/ 30 h 30"/>
                  <a:gd name="T4" fmla="*/ 0 w 20"/>
                  <a:gd name="T5" fmla="*/ 0 h 30"/>
                  <a:gd name="T6" fmla="*/ 20 w 20"/>
                  <a:gd name="T7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0">
                    <a:moveTo>
                      <a:pt x="20" y="15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3" name="Rectangle 379">
                <a:extLst>
                  <a:ext uri="{FF2B5EF4-FFF2-40B4-BE49-F238E27FC236}">
                    <a16:creationId xmlns:a16="http://schemas.microsoft.com/office/drawing/2014/main" id="{08A2263D-9A60-4639-99E5-C32D6B551B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7326" y="4500563"/>
                <a:ext cx="19050" cy="19050"/>
              </a:xfrm>
              <a:prstGeom prst="rect">
                <a:avLst/>
              </a:prstGeom>
              <a:solidFill>
                <a:srgbClr val="29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4" name="Rectangle 380">
                <a:extLst>
                  <a:ext uri="{FF2B5EF4-FFF2-40B4-BE49-F238E27FC236}">
                    <a16:creationId xmlns:a16="http://schemas.microsoft.com/office/drawing/2014/main" id="{1386ECE4-5E19-49BB-9A8A-4C58548410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4573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5" name="Rectangle 381">
                <a:extLst>
                  <a:ext uri="{FF2B5EF4-FFF2-40B4-BE49-F238E27FC236}">
                    <a16:creationId xmlns:a16="http://schemas.microsoft.com/office/drawing/2014/main" id="{C34FB16A-80E0-4272-9479-3E8304677E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4500563"/>
                <a:ext cx="17463" cy="19050"/>
              </a:xfrm>
              <a:prstGeom prst="rect">
                <a:avLst/>
              </a:prstGeom>
              <a:solidFill>
                <a:srgbClr val="34A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6" name="Rectangle 382">
                <a:extLst>
                  <a:ext uri="{FF2B5EF4-FFF2-40B4-BE49-F238E27FC236}">
                    <a16:creationId xmlns:a16="http://schemas.microsoft.com/office/drawing/2014/main" id="{49B8FE3B-6E1F-4F33-A33F-5B78AA0AF0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04951" y="45005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7" name="Rectangle 383">
                <a:extLst>
                  <a:ext uri="{FF2B5EF4-FFF2-40B4-BE49-F238E27FC236}">
                    <a16:creationId xmlns:a16="http://schemas.microsoft.com/office/drawing/2014/main" id="{E808C4A7-8034-4AA5-9F10-F7F57746E8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4500563"/>
                <a:ext cx="19050" cy="19050"/>
              </a:xfrm>
              <a:prstGeom prst="rect">
                <a:avLst/>
              </a:prstGeom>
              <a:solidFill>
                <a:srgbClr val="3FA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8" name="Rectangle 384">
                <a:extLst>
                  <a:ext uri="{FF2B5EF4-FFF2-40B4-BE49-F238E27FC236}">
                    <a16:creationId xmlns:a16="http://schemas.microsoft.com/office/drawing/2014/main" id="{4182E210-89E2-4944-B725-CCC25DEEB0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5098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9" name="Rectangle 385">
                <a:extLst>
                  <a:ext uri="{FF2B5EF4-FFF2-40B4-BE49-F238E27FC236}">
                    <a16:creationId xmlns:a16="http://schemas.microsoft.com/office/drawing/2014/main" id="{4FFCCDDE-7957-4902-B8FC-BB497451B3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7026" y="4500563"/>
                <a:ext cx="19050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0" name="Rectangle 386">
                <a:extLst>
                  <a:ext uri="{FF2B5EF4-FFF2-40B4-BE49-F238E27FC236}">
                    <a16:creationId xmlns:a16="http://schemas.microsoft.com/office/drawing/2014/main" id="{55B73F23-5DD1-4210-A39E-A8ADAD6D38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5970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1" name="Rectangle 387">
                <a:extLst>
                  <a:ext uri="{FF2B5EF4-FFF2-40B4-BE49-F238E27FC236}">
                    <a16:creationId xmlns:a16="http://schemas.microsoft.com/office/drawing/2014/main" id="{4D8B66F0-28DD-4E3A-B1C0-439F40EB04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3063" y="4500563"/>
                <a:ext cx="19050" cy="19050"/>
              </a:xfrm>
              <a:prstGeom prst="rect">
                <a:avLst/>
              </a:prstGeom>
              <a:solidFill>
                <a:srgbClr val="56B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2" name="Rectangle 388">
                <a:extLst>
                  <a:ext uri="{FF2B5EF4-FFF2-40B4-BE49-F238E27FC236}">
                    <a16:creationId xmlns:a16="http://schemas.microsoft.com/office/drawing/2014/main" id="{3AC41D79-C0B5-43D8-BE9A-3F3B295D62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4306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3" name="Freeform 389">
                <a:extLst>
                  <a:ext uri="{FF2B5EF4-FFF2-40B4-BE49-F238E27FC236}">
                    <a16:creationId xmlns:a16="http://schemas.microsoft.com/office/drawing/2014/main" id="{123C9926-DF00-459E-BC0D-F24FF926BC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9101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1B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4" name="Freeform 390">
                <a:extLst>
                  <a:ext uri="{FF2B5EF4-FFF2-40B4-BE49-F238E27FC236}">
                    <a16:creationId xmlns:a16="http://schemas.microsoft.com/office/drawing/2014/main" id="{1A415308-6C0F-4B9F-98F5-3E8DB7DF78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9101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5" name="Rectangle 391">
                <a:extLst>
                  <a:ext uri="{FF2B5EF4-FFF2-40B4-BE49-F238E27FC236}">
                    <a16:creationId xmlns:a16="http://schemas.microsoft.com/office/drawing/2014/main" id="{A1EFFEFE-DE1E-494F-975A-CE336FE8DE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4500563"/>
                <a:ext cx="19050" cy="19050"/>
              </a:xfrm>
              <a:prstGeom prst="rect">
                <a:avLst/>
              </a:prstGeom>
              <a:solidFill>
                <a:srgbClr val="6C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6" name="Rectangle 392">
                <a:extLst>
                  <a:ext uri="{FF2B5EF4-FFF2-40B4-BE49-F238E27FC236}">
                    <a16:creationId xmlns:a16="http://schemas.microsoft.com/office/drawing/2014/main" id="{1D38DCCD-1EEA-40A8-ADFF-171C6BD1DD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367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7" name="Rectangle 393">
                <a:extLst>
                  <a:ext uri="{FF2B5EF4-FFF2-40B4-BE49-F238E27FC236}">
                    <a16:creationId xmlns:a16="http://schemas.microsoft.com/office/drawing/2014/main" id="{D270C65A-9759-4CCE-8C01-B48A957957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4500563"/>
                <a:ext cx="19050" cy="19050"/>
              </a:xfrm>
              <a:prstGeom prst="rect">
                <a:avLst/>
              </a:prstGeom>
              <a:solidFill>
                <a:srgbClr val="77C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8" name="Rectangle 394">
                <a:extLst>
                  <a:ext uri="{FF2B5EF4-FFF2-40B4-BE49-F238E27FC236}">
                    <a16:creationId xmlns:a16="http://schemas.microsoft.com/office/drawing/2014/main" id="{32940B68-55BE-48D3-8B0C-F46C3476B3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78276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9" name="Rectangle 395">
                <a:extLst>
                  <a:ext uri="{FF2B5EF4-FFF2-40B4-BE49-F238E27FC236}">
                    <a16:creationId xmlns:a16="http://schemas.microsoft.com/office/drawing/2014/main" id="{7460F798-6548-4944-9C9A-D5C98218FB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28801" y="4500563"/>
                <a:ext cx="19050" cy="19050"/>
              </a:xfrm>
              <a:prstGeom prst="rect">
                <a:avLst/>
              </a:prstGeom>
              <a:solidFill>
                <a:srgbClr val="83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0" name="Rectangle 396">
                <a:extLst>
                  <a:ext uri="{FF2B5EF4-FFF2-40B4-BE49-F238E27FC236}">
                    <a16:creationId xmlns:a16="http://schemas.microsoft.com/office/drawing/2014/main" id="{22740CB1-C762-4D86-A431-7757A904E4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2880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1" name="Rectangle 397">
                <a:extLst>
                  <a:ext uri="{FF2B5EF4-FFF2-40B4-BE49-F238E27FC236}">
                    <a16:creationId xmlns:a16="http://schemas.microsoft.com/office/drawing/2014/main" id="{6C38737B-7991-44F9-801C-0170D1B174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4838" y="4500563"/>
                <a:ext cx="19050" cy="19050"/>
              </a:xfrm>
              <a:prstGeom prst="rect">
                <a:avLst/>
              </a:prstGeom>
              <a:solidFill>
                <a:srgbClr val="8EC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2" name="Rectangle 398">
                <a:extLst>
                  <a:ext uri="{FF2B5EF4-FFF2-40B4-BE49-F238E27FC236}">
                    <a16:creationId xmlns:a16="http://schemas.microsoft.com/office/drawing/2014/main" id="{F1C6447C-9B68-4232-ACB0-1201004F9E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748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3" name="Freeform 399">
                <a:extLst>
                  <a:ext uri="{FF2B5EF4-FFF2-40B4-BE49-F238E27FC236}">
                    <a16:creationId xmlns:a16="http://schemas.microsoft.com/office/drawing/2014/main" id="{C8B89409-9C4A-49A6-B934-AB1CFC21F50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22463" y="45005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D1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4" name="Freeform 400">
                <a:extLst>
                  <a:ext uri="{FF2B5EF4-FFF2-40B4-BE49-F238E27FC236}">
                    <a16:creationId xmlns:a16="http://schemas.microsoft.com/office/drawing/2014/main" id="{E9C16161-981F-4AED-9894-379391E88E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22463" y="4500563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5" name="Rectangle 401">
                <a:extLst>
                  <a:ext uri="{FF2B5EF4-FFF2-40B4-BE49-F238E27FC236}">
                    <a16:creationId xmlns:a16="http://schemas.microsoft.com/office/drawing/2014/main" id="{C9B75040-D9CA-42CE-818B-C95D6B8FD8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4500563"/>
                <a:ext cx="19050" cy="19050"/>
              </a:xfrm>
              <a:prstGeom prst="rect">
                <a:avLst/>
              </a:prstGeom>
              <a:solidFill>
                <a:srgbClr val="A5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6" name="Rectangle 402">
                <a:extLst>
                  <a:ext uri="{FF2B5EF4-FFF2-40B4-BE49-F238E27FC236}">
                    <a16:creationId xmlns:a16="http://schemas.microsoft.com/office/drawing/2014/main" id="{E7564903-1131-40A5-93FF-B90B534C51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96850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7" name="Rectangle 403">
                <a:extLst>
                  <a:ext uri="{FF2B5EF4-FFF2-40B4-BE49-F238E27FC236}">
                    <a16:creationId xmlns:a16="http://schemas.microsoft.com/office/drawing/2014/main" id="{E8D8A168-06E9-43D2-A0C4-C785531B52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14538" y="4500563"/>
                <a:ext cx="19050" cy="19050"/>
              </a:xfrm>
              <a:prstGeom prst="rect">
                <a:avLst/>
              </a:prstGeom>
              <a:solidFill>
                <a:srgbClr val="B0D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8" name="Rectangle 404">
                <a:extLst>
                  <a:ext uri="{FF2B5EF4-FFF2-40B4-BE49-F238E27FC236}">
                    <a16:creationId xmlns:a16="http://schemas.microsoft.com/office/drawing/2014/main" id="{3EC7CEE5-BD88-40B3-9087-E7AEE3E1C0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145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9" name="Rectangle 405">
                <a:extLst>
                  <a:ext uri="{FF2B5EF4-FFF2-40B4-BE49-F238E27FC236}">
                    <a16:creationId xmlns:a16="http://schemas.microsoft.com/office/drawing/2014/main" id="{0867567A-5CC2-4BE4-908C-2D3E5FDCAE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0576" y="4500563"/>
                <a:ext cx="19050" cy="19050"/>
              </a:xfrm>
              <a:prstGeom prst="rect">
                <a:avLst/>
              </a:prstGeom>
              <a:solidFill>
                <a:srgbClr val="BCE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0" name="Rectangle 406">
                <a:extLst>
                  <a:ext uri="{FF2B5EF4-FFF2-40B4-BE49-F238E27FC236}">
                    <a16:creationId xmlns:a16="http://schemas.microsoft.com/office/drawing/2014/main" id="{AEB28263-95B1-4455-B976-A3675555C2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05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1" name="Freeform 408">
                <a:extLst>
                  <a:ext uri="{FF2B5EF4-FFF2-40B4-BE49-F238E27FC236}">
                    <a16:creationId xmlns:a16="http://schemas.microsoft.com/office/drawing/2014/main" id="{F9838DF5-15A9-4C1F-8619-1586AE3C05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06613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6E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2" name="Freeform 409">
                <a:extLst>
                  <a:ext uri="{FF2B5EF4-FFF2-40B4-BE49-F238E27FC236}">
                    <a16:creationId xmlns:a16="http://schemas.microsoft.com/office/drawing/2014/main" id="{71E4A42C-5FE3-47EC-97E1-C0C5E736112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06613" y="4500563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3" name="Rectangle 410">
                <a:extLst>
                  <a:ext uri="{FF2B5EF4-FFF2-40B4-BE49-F238E27FC236}">
                    <a16:creationId xmlns:a16="http://schemas.microsoft.com/office/drawing/2014/main" id="{91DAA0B8-E19A-41CB-B622-29EACB8345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54238" y="45005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4" name="Rectangle 411">
                <a:extLst>
                  <a:ext uri="{FF2B5EF4-FFF2-40B4-BE49-F238E27FC236}">
                    <a16:creationId xmlns:a16="http://schemas.microsoft.com/office/drawing/2014/main" id="{CB8D4B36-E3C2-4BC1-830E-371C1963A5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542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5" name="Rectangle 412">
                <a:extLst>
                  <a:ext uri="{FF2B5EF4-FFF2-40B4-BE49-F238E27FC236}">
                    <a16:creationId xmlns:a16="http://schemas.microsoft.com/office/drawing/2014/main" id="{6A66EDC1-51F6-4AAC-8768-AC524673D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00276" y="4500563"/>
                <a:ext cx="19050" cy="19050"/>
              </a:xfrm>
              <a:prstGeom prst="rect">
                <a:avLst/>
              </a:prstGeom>
              <a:solidFill>
                <a:srgbClr val="DDF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6" name="Rectangle 413">
                <a:extLst>
                  <a:ext uri="{FF2B5EF4-FFF2-40B4-BE49-F238E27FC236}">
                    <a16:creationId xmlns:a16="http://schemas.microsoft.com/office/drawing/2014/main" id="{BF76EFB8-0B94-4A9D-91BF-E66CAB59E2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002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7" name="Rectangle 414">
                <a:extLst>
                  <a:ext uri="{FF2B5EF4-FFF2-40B4-BE49-F238E27FC236}">
                    <a16:creationId xmlns:a16="http://schemas.microsoft.com/office/drawing/2014/main" id="{AC5026D4-15ED-419F-ACF7-2D8E140D45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46313" y="4500563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8" name="Rectangle 415">
                <a:extLst>
                  <a:ext uri="{FF2B5EF4-FFF2-40B4-BE49-F238E27FC236}">
                    <a16:creationId xmlns:a16="http://schemas.microsoft.com/office/drawing/2014/main" id="{4D9DF0F9-5C23-451F-9C8A-A17C060E88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463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9" name="Rectangle 416">
                <a:extLst>
                  <a:ext uri="{FF2B5EF4-FFF2-40B4-BE49-F238E27FC236}">
                    <a16:creationId xmlns:a16="http://schemas.microsoft.com/office/drawing/2014/main" id="{6C2E7320-4B69-47D3-9216-102DA3223E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92351" y="4500563"/>
                <a:ext cx="19050" cy="19050"/>
              </a:xfrm>
              <a:prstGeom prst="rect">
                <a:avLst/>
              </a:prstGeom>
              <a:solidFill>
                <a:srgbClr val="F3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0" name="Rectangle 417">
                <a:extLst>
                  <a:ext uri="{FF2B5EF4-FFF2-40B4-BE49-F238E27FC236}">
                    <a16:creationId xmlns:a16="http://schemas.microsoft.com/office/drawing/2014/main" id="{D1D3A3D4-F08B-49B3-A7D0-CF75955D14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9235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1" name="Freeform 418">
                <a:extLst>
                  <a:ext uri="{FF2B5EF4-FFF2-40B4-BE49-F238E27FC236}">
                    <a16:creationId xmlns:a16="http://schemas.microsoft.com/office/drawing/2014/main" id="{BD86E359-D283-4F4B-80E7-A2F247CC4BA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39976" y="4500563"/>
                <a:ext cx="19050" cy="19050"/>
              </a:xfrm>
              <a:custGeom>
                <a:avLst/>
                <a:gdLst>
                  <a:gd name="T0" fmla="*/ 11 w 12"/>
                  <a:gd name="T1" fmla="*/ 12 h 12"/>
                  <a:gd name="T2" fmla="*/ 0 w 12"/>
                  <a:gd name="T3" fmla="*/ 12 h 12"/>
                  <a:gd name="T4" fmla="*/ 0 w 12"/>
                  <a:gd name="T5" fmla="*/ 0 h 12"/>
                  <a:gd name="T6" fmla="*/ 12 w 12"/>
                  <a:gd name="T7" fmla="*/ 0 h 12"/>
                  <a:gd name="T8" fmla="*/ 11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12"/>
                    </a:moveTo>
                    <a:lnTo>
                      <a:pt x="0" y="1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2" name="Rectangle 419">
                <a:extLst>
                  <a:ext uri="{FF2B5EF4-FFF2-40B4-BE49-F238E27FC236}">
                    <a16:creationId xmlns:a16="http://schemas.microsoft.com/office/drawing/2014/main" id="{4A6166AE-11EB-4D78-91F6-29CAAED200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86013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3" name="Rectangle 420">
                <a:extLst>
                  <a:ext uri="{FF2B5EF4-FFF2-40B4-BE49-F238E27FC236}">
                    <a16:creationId xmlns:a16="http://schemas.microsoft.com/office/drawing/2014/main" id="{53905E72-A7CB-4C90-B698-8ADC0697F4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32051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4" name="Rectangle 421">
                <a:extLst>
                  <a:ext uri="{FF2B5EF4-FFF2-40B4-BE49-F238E27FC236}">
                    <a16:creationId xmlns:a16="http://schemas.microsoft.com/office/drawing/2014/main" id="{65EF3F7D-06B8-4DF3-B966-61CE956EED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51226" y="4500563"/>
                <a:ext cx="19050" cy="19050"/>
              </a:xfrm>
              <a:prstGeom prst="rect">
                <a:avLst/>
              </a:prstGeom>
              <a:solidFill>
                <a:srgbClr val="29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5" name="Rectangle 422">
                <a:extLst>
                  <a:ext uri="{FF2B5EF4-FFF2-40B4-BE49-F238E27FC236}">
                    <a16:creationId xmlns:a16="http://schemas.microsoft.com/office/drawing/2014/main" id="{031954EC-A379-4C7B-A28B-995E1BD3D6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512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6" name="Rectangle 423">
                <a:extLst>
                  <a:ext uri="{FF2B5EF4-FFF2-40B4-BE49-F238E27FC236}">
                    <a16:creationId xmlns:a16="http://schemas.microsoft.com/office/drawing/2014/main" id="{E0FDD549-73AE-47D9-B3C6-6308BBA324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05188" y="4500563"/>
                <a:ext cx="17463" cy="19050"/>
              </a:xfrm>
              <a:prstGeom prst="rect">
                <a:avLst/>
              </a:prstGeom>
              <a:solidFill>
                <a:srgbClr val="34A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7" name="Rectangle 424">
                <a:extLst>
                  <a:ext uri="{FF2B5EF4-FFF2-40B4-BE49-F238E27FC236}">
                    <a16:creationId xmlns:a16="http://schemas.microsoft.com/office/drawing/2014/main" id="{FFC54C2F-E686-4D65-9C05-D30AB1F2B0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05188" y="450056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8" name="Rectangle 425">
                <a:extLst>
                  <a:ext uri="{FF2B5EF4-FFF2-40B4-BE49-F238E27FC236}">
                    <a16:creationId xmlns:a16="http://schemas.microsoft.com/office/drawing/2014/main" id="{80608AD4-CA6C-498F-8D95-7F3871184D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57563" y="4500563"/>
                <a:ext cx="19050" cy="19050"/>
              </a:xfrm>
              <a:prstGeom prst="rect">
                <a:avLst/>
              </a:prstGeom>
              <a:solidFill>
                <a:srgbClr val="3FA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9" name="Rectangle 426">
                <a:extLst>
                  <a:ext uri="{FF2B5EF4-FFF2-40B4-BE49-F238E27FC236}">
                    <a16:creationId xmlns:a16="http://schemas.microsoft.com/office/drawing/2014/main" id="{9724C51C-5F56-460F-ACBB-9095B26E60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5756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0" name="Rectangle 427">
                <a:extLst>
                  <a:ext uri="{FF2B5EF4-FFF2-40B4-BE49-F238E27FC236}">
                    <a16:creationId xmlns:a16="http://schemas.microsoft.com/office/drawing/2014/main" id="{63D19882-9F15-4A52-ABBE-57F8F2AC5C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11526" y="4500563"/>
                <a:ext cx="19050" cy="19050"/>
              </a:xfrm>
              <a:prstGeom prst="rect">
                <a:avLst/>
              </a:pr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1" name="Rectangle 428">
                <a:extLst>
                  <a:ext uri="{FF2B5EF4-FFF2-40B4-BE49-F238E27FC236}">
                    <a16:creationId xmlns:a16="http://schemas.microsoft.com/office/drawing/2014/main" id="{E6A38F63-EED3-4E8D-8180-596D1F218F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115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2" name="Rectangle 429">
                <a:extLst>
                  <a:ext uri="{FF2B5EF4-FFF2-40B4-BE49-F238E27FC236}">
                    <a16:creationId xmlns:a16="http://schemas.microsoft.com/office/drawing/2014/main" id="{CBF6C01D-7254-44BA-9F9C-A63F2A4D88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65488" y="4500563"/>
                <a:ext cx="19050" cy="19050"/>
              </a:xfrm>
              <a:prstGeom prst="rect">
                <a:avLst/>
              </a:prstGeom>
              <a:solidFill>
                <a:srgbClr val="56B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3" name="Rectangle 430">
                <a:extLst>
                  <a:ext uri="{FF2B5EF4-FFF2-40B4-BE49-F238E27FC236}">
                    <a16:creationId xmlns:a16="http://schemas.microsoft.com/office/drawing/2014/main" id="{10D52730-1709-40BD-9D22-12E7679BD6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6548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4" name="Freeform 431">
                <a:extLst>
                  <a:ext uri="{FF2B5EF4-FFF2-40B4-BE49-F238E27FC236}">
                    <a16:creationId xmlns:a16="http://schemas.microsoft.com/office/drawing/2014/main" id="{2219A8C8-E243-4BE2-95BF-966B6DA00C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9451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1B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5" name="Freeform 432">
                <a:extLst>
                  <a:ext uri="{FF2B5EF4-FFF2-40B4-BE49-F238E27FC236}">
                    <a16:creationId xmlns:a16="http://schemas.microsoft.com/office/drawing/2014/main" id="{5FD9046D-ECBD-44E2-96A9-CEDA320C02C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9451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6" name="Rectangle 433">
                <a:extLst>
                  <a:ext uri="{FF2B5EF4-FFF2-40B4-BE49-F238E27FC236}">
                    <a16:creationId xmlns:a16="http://schemas.microsoft.com/office/drawing/2014/main" id="{5DCD2416-7349-4A1A-B633-F21A79E144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71826" y="4500563"/>
                <a:ext cx="19050" cy="19050"/>
              </a:xfrm>
              <a:prstGeom prst="rect">
                <a:avLst/>
              </a:prstGeom>
              <a:solidFill>
                <a:srgbClr val="6C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7" name="Rectangle 434">
                <a:extLst>
                  <a:ext uri="{FF2B5EF4-FFF2-40B4-BE49-F238E27FC236}">
                    <a16:creationId xmlns:a16="http://schemas.microsoft.com/office/drawing/2014/main" id="{1D1A0E68-7D04-4FBA-9178-1255E328A1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7182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8" name="Rectangle 435">
                <a:extLst>
                  <a:ext uri="{FF2B5EF4-FFF2-40B4-BE49-F238E27FC236}">
                    <a16:creationId xmlns:a16="http://schemas.microsoft.com/office/drawing/2014/main" id="{F00C1DB2-F0EC-434B-9B5E-EC1EB4CC60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25788" y="4500563"/>
                <a:ext cx="19050" cy="19050"/>
              </a:xfrm>
              <a:prstGeom prst="rect">
                <a:avLst/>
              </a:prstGeom>
              <a:solidFill>
                <a:srgbClr val="77C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9" name="Rectangle 436">
                <a:extLst>
                  <a:ext uri="{FF2B5EF4-FFF2-40B4-BE49-F238E27FC236}">
                    <a16:creationId xmlns:a16="http://schemas.microsoft.com/office/drawing/2014/main" id="{E26E51FC-ADA2-4F77-A092-395A0AB8E6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2578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0" name="Rectangle 437">
                <a:extLst>
                  <a:ext uri="{FF2B5EF4-FFF2-40B4-BE49-F238E27FC236}">
                    <a16:creationId xmlns:a16="http://schemas.microsoft.com/office/drawing/2014/main" id="{E7C5FBF9-1A2D-4725-A560-B257409998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79751" y="4500563"/>
                <a:ext cx="19050" cy="19050"/>
              </a:xfrm>
              <a:prstGeom prst="rect">
                <a:avLst/>
              </a:prstGeom>
              <a:solidFill>
                <a:srgbClr val="83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1" name="Rectangle 438">
                <a:extLst>
                  <a:ext uri="{FF2B5EF4-FFF2-40B4-BE49-F238E27FC236}">
                    <a16:creationId xmlns:a16="http://schemas.microsoft.com/office/drawing/2014/main" id="{A3C4C571-CB52-4A33-811F-1FCF54885B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7975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2" name="Rectangle 439">
                <a:extLst>
                  <a:ext uri="{FF2B5EF4-FFF2-40B4-BE49-F238E27FC236}">
                    <a16:creationId xmlns:a16="http://schemas.microsoft.com/office/drawing/2014/main" id="{57A28D25-1960-46C7-A1A0-6EF03FECC3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3713" y="4500563"/>
                <a:ext cx="19050" cy="19050"/>
              </a:xfrm>
              <a:prstGeom prst="rect">
                <a:avLst/>
              </a:prstGeom>
              <a:solidFill>
                <a:srgbClr val="8EC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3" name="Rectangle 440">
                <a:extLst>
                  <a:ext uri="{FF2B5EF4-FFF2-40B4-BE49-F238E27FC236}">
                    <a16:creationId xmlns:a16="http://schemas.microsoft.com/office/drawing/2014/main" id="{DEDD018B-1242-460E-A3EC-CF1E15D3A2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37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4" name="Freeform 441">
                <a:extLst>
                  <a:ext uri="{FF2B5EF4-FFF2-40B4-BE49-F238E27FC236}">
                    <a16:creationId xmlns:a16="http://schemas.microsoft.com/office/drawing/2014/main" id="{13AB6B65-3FB0-4880-9645-272908E8D0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86088" y="450056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9D1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5" name="Freeform 442">
                <a:extLst>
                  <a:ext uri="{FF2B5EF4-FFF2-40B4-BE49-F238E27FC236}">
                    <a16:creationId xmlns:a16="http://schemas.microsoft.com/office/drawing/2014/main" id="{8DFEC273-F2B0-40E0-A24E-02B386611F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86088" y="450056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6" name="Rectangle 443">
                <a:extLst>
                  <a:ext uri="{FF2B5EF4-FFF2-40B4-BE49-F238E27FC236}">
                    <a16:creationId xmlns:a16="http://schemas.microsoft.com/office/drawing/2014/main" id="{CB731349-6357-4C6F-B997-F842F7C50E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051" y="4500563"/>
                <a:ext cx="19050" cy="19050"/>
              </a:xfrm>
              <a:prstGeom prst="rect">
                <a:avLst/>
              </a:prstGeom>
              <a:solidFill>
                <a:srgbClr val="A5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7" name="Rectangle 444">
                <a:extLst>
                  <a:ext uri="{FF2B5EF4-FFF2-40B4-BE49-F238E27FC236}">
                    <a16:creationId xmlns:a16="http://schemas.microsoft.com/office/drawing/2014/main" id="{23EE3C27-0F8F-41F5-ACCA-6293EB982E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4005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8" name="Rectangle 445">
                <a:extLst>
                  <a:ext uri="{FF2B5EF4-FFF2-40B4-BE49-F238E27FC236}">
                    <a16:creationId xmlns:a16="http://schemas.microsoft.com/office/drawing/2014/main" id="{1DB2267F-08D1-4458-9FE9-C525CC8556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94013" y="4500563"/>
                <a:ext cx="19050" cy="19050"/>
              </a:xfrm>
              <a:prstGeom prst="rect">
                <a:avLst/>
              </a:prstGeom>
              <a:solidFill>
                <a:srgbClr val="B0D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9" name="Rectangle 446">
                <a:extLst>
                  <a:ext uri="{FF2B5EF4-FFF2-40B4-BE49-F238E27FC236}">
                    <a16:creationId xmlns:a16="http://schemas.microsoft.com/office/drawing/2014/main" id="{C05B0D31-4CB2-492F-AE4F-683D7AF65E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940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0" name="Rectangle 447">
                <a:extLst>
                  <a:ext uri="{FF2B5EF4-FFF2-40B4-BE49-F238E27FC236}">
                    <a16:creationId xmlns:a16="http://schemas.microsoft.com/office/drawing/2014/main" id="{42F45F4E-39B5-4A64-B07E-1032454E50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7976" y="4500563"/>
                <a:ext cx="19050" cy="19050"/>
              </a:xfrm>
              <a:prstGeom prst="rect">
                <a:avLst/>
              </a:prstGeom>
              <a:solidFill>
                <a:srgbClr val="BCE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1" name="Rectangle 448">
                <a:extLst>
                  <a:ext uri="{FF2B5EF4-FFF2-40B4-BE49-F238E27FC236}">
                    <a16:creationId xmlns:a16="http://schemas.microsoft.com/office/drawing/2014/main" id="{4F803DC9-0A0D-469F-88A4-2866AA0D3A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479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2" name="Freeform 449">
                <a:extLst>
                  <a:ext uri="{FF2B5EF4-FFF2-40B4-BE49-F238E27FC236}">
                    <a16:creationId xmlns:a16="http://schemas.microsoft.com/office/drawing/2014/main" id="{CB55F23B-B0E9-4511-A148-939821E28A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01938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C6E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3" name="Freeform 450">
                <a:extLst>
                  <a:ext uri="{FF2B5EF4-FFF2-40B4-BE49-F238E27FC236}">
                    <a16:creationId xmlns:a16="http://schemas.microsoft.com/office/drawing/2014/main" id="{5469F360-D41F-47D2-818D-C6891110D8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01938" y="450056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4" name="Rectangle 451">
                <a:extLst>
                  <a:ext uri="{FF2B5EF4-FFF2-40B4-BE49-F238E27FC236}">
                    <a16:creationId xmlns:a16="http://schemas.microsoft.com/office/drawing/2014/main" id="{78E07598-A757-4DA0-8A5B-B8C79E5641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54313" y="4500563"/>
                <a:ext cx="19050" cy="19050"/>
              </a:xfrm>
              <a:prstGeom prst="rect">
                <a:avLst/>
              </a:pr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5" name="Rectangle 452">
                <a:extLst>
                  <a:ext uri="{FF2B5EF4-FFF2-40B4-BE49-F238E27FC236}">
                    <a16:creationId xmlns:a16="http://schemas.microsoft.com/office/drawing/2014/main" id="{1DA1B9D3-0889-4686-BA4F-867348C95F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54313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6" name="Rectangle 453">
                <a:extLst>
                  <a:ext uri="{FF2B5EF4-FFF2-40B4-BE49-F238E27FC236}">
                    <a16:creationId xmlns:a16="http://schemas.microsoft.com/office/drawing/2014/main" id="{D977BEDB-C3B7-4CC7-B52E-0C77C077F8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08276" y="4500563"/>
                <a:ext cx="19050" cy="19050"/>
              </a:xfrm>
              <a:prstGeom prst="rect">
                <a:avLst/>
              </a:prstGeom>
              <a:solidFill>
                <a:srgbClr val="DDF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7" name="Rectangle 454">
                <a:extLst>
                  <a:ext uri="{FF2B5EF4-FFF2-40B4-BE49-F238E27FC236}">
                    <a16:creationId xmlns:a16="http://schemas.microsoft.com/office/drawing/2014/main" id="{3B52E6B1-B6E3-4E8F-B59B-123DA92630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08276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8" name="Rectangle 455">
                <a:extLst>
                  <a:ext uri="{FF2B5EF4-FFF2-40B4-BE49-F238E27FC236}">
                    <a16:creationId xmlns:a16="http://schemas.microsoft.com/office/drawing/2014/main" id="{C6B98938-6F0C-4BE6-9BF9-79F19E72CA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62238" y="4500563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9" name="Rectangle 456">
                <a:extLst>
                  <a:ext uri="{FF2B5EF4-FFF2-40B4-BE49-F238E27FC236}">
                    <a16:creationId xmlns:a16="http://schemas.microsoft.com/office/drawing/2014/main" id="{17824DC8-3730-4A99-9DCF-6142699D41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62238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0" name="Rectangle 457">
                <a:extLst>
                  <a:ext uri="{FF2B5EF4-FFF2-40B4-BE49-F238E27FC236}">
                    <a16:creationId xmlns:a16="http://schemas.microsoft.com/office/drawing/2014/main" id="{25DAFD05-2C0C-4FE4-8D44-68147C7E9E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16201" y="4500563"/>
                <a:ext cx="19050" cy="19050"/>
              </a:xfrm>
              <a:prstGeom prst="rect">
                <a:avLst/>
              </a:prstGeom>
              <a:solidFill>
                <a:srgbClr val="F3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1" name="Rectangle 458">
                <a:extLst>
                  <a:ext uri="{FF2B5EF4-FFF2-40B4-BE49-F238E27FC236}">
                    <a16:creationId xmlns:a16="http://schemas.microsoft.com/office/drawing/2014/main" id="{E30A6839-BF29-4596-B6B4-4180F97DB1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16201" y="450056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2" name="Freeform 459">
                <a:extLst>
                  <a:ext uri="{FF2B5EF4-FFF2-40B4-BE49-F238E27FC236}">
                    <a16:creationId xmlns:a16="http://schemas.microsoft.com/office/drawing/2014/main" id="{5B366442-5025-4D44-AA5E-65808724DF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8576" y="4500563"/>
                <a:ext cx="19050" cy="19050"/>
              </a:xfrm>
              <a:custGeom>
                <a:avLst/>
                <a:gdLst>
                  <a:gd name="T0" fmla="*/ 1 w 12"/>
                  <a:gd name="T1" fmla="*/ 12 h 12"/>
                  <a:gd name="T2" fmla="*/ 12 w 12"/>
                  <a:gd name="T3" fmla="*/ 12 h 12"/>
                  <a:gd name="T4" fmla="*/ 12 w 12"/>
                  <a:gd name="T5" fmla="*/ 0 h 12"/>
                  <a:gd name="T6" fmla="*/ 0 w 12"/>
                  <a:gd name="T7" fmla="*/ 0 h 12"/>
                  <a:gd name="T8" fmla="*/ 1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12"/>
                    </a:moveTo>
                    <a:lnTo>
                      <a:pt x="12" y="1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3" name="Rectangle 460">
                <a:extLst>
                  <a:ext uri="{FF2B5EF4-FFF2-40B4-BE49-F238E27FC236}">
                    <a16:creationId xmlns:a16="http://schemas.microsoft.com/office/drawing/2014/main" id="{80906B9F-F208-4B09-ADA3-F338EF41B0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22538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4" name="Rectangle 461">
                <a:extLst>
                  <a:ext uri="{FF2B5EF4-FFF2-40B4-BE49-F238E27FC236}">
                    <a16:creationId xmlns:a16="http://schemas.microsoft.com/office/drawing/2014/main" id="{348B3CA1-AA11-48A9-9B44-D5CF5D86F3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76501" y="4500563"/>
                <a:ext cx="19050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5" name="Rectangle 462">
                <a:extLst>
                  <a:ext uri="{FF2B5EF4-FFF2-40B4-BE49-F238E27FC236}">
                    <a16:creationId xmlns:a16="http://schemas.microsoft.com/office/drawing/2014/main" id="{95F354F2-23A5-4D99-9AD7-B6F65FA782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960813"/>
                <a:ext cx="19050" cy="19050"/>
              </a:xfrm>
              <a:prstGeom prst="rect">
                <a:avLst/>
              </a:prstGeom>
              <a:solidFill>
                <a:srgbClr val="23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6" name="Rectangle 463">
                <a:extLst>
                  <a:ext uri="{FF2B5EF4-FFF2-40B4-BE49-F238E27FC236}">
                    <a16:creationId xmlns:a16="http://schemas.microsoft.com/office/drawing/2014/main" id="{EF0F089D-627D-45D7-AA19-3FBE47CCF9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638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7" name="Rectangle 464">
                <a:extLst>
                  <a:ext uri="{FF2B5EF4-FFF2-40B4-BE49-F238E27FC236}">
                    <a16:creationId xmlns:a16="http://schemas.microsoft.com/office/drawing/2014/main" id="{3167FD52-FC49-42A0-9636-AB1F87E674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960813"/>
                <a:ext cx="17463" cy="19050"/>
              </a:xfrm>
              <a:prstGeom prst="rect">
                <a:avLst/>
              </a:prstGeom>
              <a:solidFill>
                <a:srgbClr val="2A9F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8" name="Rectangle 465">
                <a:extLst>
                  <a:ext uri="{FF2B5EF4-FFF2-40B4-BE49-F238E27FC236}">
                    <a16:creationId xmlns:a16="http://schemas.microsoft.com/office/drawing/2014/main" id="{22965ED5-1BAB-4B7B-84A9-FD9D349753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263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9" name="Freeform 466">
                <a:extLst>
                  <a:ext uri="{FF2B5EF4-FFF2-40B4-BE49-F238E27FC236}">
                    <a16:creationId xmlns:a16="http://schemas.microsoft.com/office/drawing/2014/main" id="{359180B8-3751-4A0A-9A99-4094972938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96081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0A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0" name="Freeform 467">
                <a:extLst>
                  <a:ext uri="{FF2B5EF4-FFF2-40B4-BE49-F238E27FC236}">
                    <a16:creationId xmlns:a16="http://schemas.microsoft.com/office/drawing/2014/main" id="{05EF5EA8-6A58-4A4C-9948-0F2D38EBB7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4301" y="3960813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1" name="Rectangle 468">
                <a:extLst>
                  <a:ext uri="{FF2B5EF4-FFF2-40B4-BE49-F238E27FC236}">
                    <a16:creationId xmlns:a16="http://schemas.microsoft.com/office/drawing/2014/main" id="{9B483CD2-103E-486B-B3A9-CB17128EAD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960813"/>
                <a:ext cx="19050" cy="19050"/>
              </a:xfrm>
              <a:prstGeom prst="rect">
                <a:avLst/>
              </a:prstGeom>
              <a:solidFill>
                <a:srgbClr val="37A4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2" name="Rectangle 469">
                <a:extLst>
                  <a:ext uri="{FF2B5EF4-FFF2-40B4-BE49-F238E27FC236}">
                    <a16:creationId xmlns:a16="http://schemas.microsoft.com/office/drawing/2014/main" id="{E8A856E8-0183-47AF-91DC-8D30262536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60338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3" name="Rectangle 470">
                <a:extLst>
                  <a:ext uri="{FF2B5EF4-FFF2-40B4-BE49-F238E27FC236}">
                    <a16:creationId xmlns:a16="http://schemas.microsoft.com/office/drawing/2014/main" id="{1A447A6A-4B39-492C-9824-35BB817893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960813"/>
                <a:ext cx="17463" cy="19050"/>
              </a:xfrm>
              <a:prstGeom prst="rect">
                <a:avLst/>
              </a:prstGeom>
              <a:solidFill>
                <a:srgbClr val="3DA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4" name="Rectangle 471">
                <a:extLst>
                  <a:ext uri="{FF2B5EF4-FFF2-40B4-BE49-F238E27FC236}">
                    <a16:creationId xmlns:a16="http://schemas.microsoft.com/office/drawing/2014/main" id="{BA2FA2A6-C8DB-49F7-A685-C9806BDF1C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7963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5" name="Rectangle 472">
                <a:extLst>
                  <a:ext uri="{FF2B5EF4-FFF2-40B4-BE49-F238E27FC236}">
                    <a16:creationId xmlns:a16="http://schemas.microsoft.com/office/drawing/2014/main" id="{D2493B03-338B-4186-B0F1-BF76B4EB70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960813"/>
                <a:ext cx="17463" cy="19050"/>
              </a:xfrm>
              <a:prstGeom prst="rect">
                <a:avLst/>
              </a:prstGeom>
              <a:solidFill>
                <a:srgbClr val="43AA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6" name="Rectangle 473">
                <a:extLst>
                  <a:ext uri="{FF2B5EF4-FFF2-40B4-BE49-F238E27FC236}">
                    <a16:creationId xmlns:a16="http://schemas.microsoft.com/office/drawing/2014/main" id="{8CBA5004-7623-4CCE-BD15-0A7264000D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4001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7" name="Rectangle 474">
                <a:extLst>
                  <a:ext uri="{FF2B5EF4-FFF2-40B4-BE49-F238E27FC236}">
                    <a16:creationId xmlns:a16="http://schemas.microsoft.com/office/drawing/2014/main" id="{5D5C585F-FFBE-4422-AA9C-E5E96CDFD6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960813"/>
                <a:ext cx="17463" cy="19050"/>
              </a:xfrm>
              <a:prstGeom prst="rect">
                <a:avLst/>
              </a:prstGeom>
              <a:solidFill>
                <a:srgbClr val="49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8" name="Rectangle 475">
                <a:extLst>
                  <a:ext uri="{FF2B5EF4-FFF2-40B4-BE49-F238E27FC236}">
                    <a16:creationId xmlns:a16="http://schemas.microsoft.com/office/drawing/2014/main" id="{F6BF9BC5-0E20-4944-B902-41DD47A40E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0038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9" name="Rectangle 476">
                <a:extLst>
                  <a:ext uri="{FF2B5EF4-FFF2-40B4-BE49-F238E27FC236}">
                    <a16:creationId xmlns:a16="http://schemas.microsoft.com/office/drawing/2014/main" id="{54F460C1-8862-44DE-8A87-E83DBCD8F8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960813"/>
                <a:ext cx="17463" cy="19050"/>
              </a:xfrm>
              <a:prstGeom prst="rect">
                <a:avLst/>
              </a:prstGeom>
              <a:solidFill>
                <a:srgbClr val="4FB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0" name="Rectangle 477">
                <a:extLst>
                  <a:ext uri="{FF2B5EF4-FFF2-40B4-BE49-F238E27FC236}">
                    <a16:creationId xmlns:a16="http://schemas.microsoft.com/office/drawing/2014/main" id="{5F9C3B62-E0B0-4B9A-8B30-7301EBC687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7663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1" name="Rectangle 478">
                <a:extLst>
                  <a:ext uri="{FF2B5EF4-FFF2-40B4-BE49-F238E27FC236}">
                    <a16:creationId xmlns:a16="http://schemas.microsoft.com/office/drawing/2014/main" id="{0E9B1839-B602-4D9E-B051-E79EE1A07C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960813"/>
                <a:ext cx="17463" cy="19050"/>
              </a:xfrm>
              <a:prstGeom prst="rect">
                <a:avLst/>
              </a:prstGeom>
              <a:solidFill>
                <a:srgbClr val="56B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2" name="Rectangle 479">
                <a:extLst>
                  <a:ext uri="{FF2B5EF4-FFF2-40B4-BE49-F238E27FC236}">
                    <a16:creationId xmlns:a16="http://schemas.microsoft.com/office/drawing/2014/main" id="{BDB6C4DB-B82C-44CE-A16A-0CC7EA0BD3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3701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3" name="Rectangle 480">
                <a:extLst>
                  <a:ext uri="{FF2B5EF4-FFF2-40B4-BE49-F238E27FC236}">
                    <a16:creationId xmlns:a16="http://schemas.microsoft.com/office/drawing/2014/main" id="{0B93E1DC-E558-418F-AF3D-41C1A81EEF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960813"/>
                <a:ext cx="17463" cy="19050"/>
              </a:xfrm>
              <a:prstGeom prst="rect">
                <a:avLst/>
              </a:prstGeom>
              <a:solidFill>
                <a:srgbClr val="5DB6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4" name="Rectangle 481">
                <a:extLst>
                  <a:ext uri="{FF2B5EF4-FFF2-40B4-BE49-F238E27FC236}">
                    <a16:creationId xmlns:a16="http://schemas.microsoft.com/office/drawing/2014/main" id="{3F6CF3DE-F174-4F71-8345-EF78690237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9738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5" name="Rectangle 482">
                <a:extLst>
                  <a:ext uri="{FF2B5EF4-FFF2-40B4-BE49-F238E27FC236}">
                    <a16:creationId xmlns:a16="http://schemas.microsoft.com/office/drawing/2014/main" id="{5DED12AD-81E8-4327-BC84-A181FBFCC3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960813"/>
                <a:ext cx="19050" cy="19050"/>
              </a:xfrm>
              <a:prstGeom prst="rect">
                <a:avLst/>
              </a:prstGeom>
              <a:solidFill>
                <a:srgbClr val="63B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6" name="Rectangle 483">
                <a:extLst>
                  <a:ext uri="{FF2B5EF4-FFF2-40B4-BE49-F238E27FC236}">
                    <a16:creationId xmlns:a16="http://schemas.microsoft.com/office/drawing/2014/main" id="{76C61A4C-341A-4EA7-9B14-60566CD04C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5776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7" name="Rectangle 484">
                <a:extLst>
                  <a:ext uri="{FF2B5EF4-FFF2-40B4-BE49-F238E27FC236}">
                    <a16:creationId xmlns:a16="http://schemas.microsoft.com/office/drawing/2014/main" id="{149FD3D5-D8E6-49EB-99EF-B8D5CC4707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960813"/>
                <a:ext cx="17463" cy="19050"/>
              </a:xfrm>
              <a:prstGeom prst="rect">
                <a:avLst/>
              </a:prstGeom>
              <a:solidFill>
                <a:srgbClr val="69BB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8" name="Rectangle 485">
                <a:extLst>
                  <a:ext uri="{FF2B5EF4-FFF2-40B4-BE49-F238E27FC236}">
                    <a16:creationId xmlns:a16="http://schemas.microsoft.com/office/drawing/2014/main" id="{6613C8F7-F751-4062-B569-E11943D475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33401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9" name="Rectangle 486">
                <a:extLst>
                  <a:ext uri="{FF2B5EF4-FFF2-40B4-BE49-F238E27FC236}">
                    <a16:creationId xmlns:a16="http://schemas.microsoft.com/office/drawing/2014/main" id="{EF812576-7574-4A47-ADCE-8EA3F44FDA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960813"/>
                <a:ext cx="17463" cy="19050"/>
              </a:xfrm>
              <a:prstGeom prst="rect">
                <a:avLst/>
              </a:prstGeom>
              <a:solidFill>
                <a:srgbClr val="6FB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0" name="Rectangle 487">
                <a:extLst>
                  <a:ext uri="{FF2B5EF4-FFF2-40B4-BE49-F238E27FC236}">
                    <a16:creationId xmlns:a16="http://schemas.microsoft.com/office/drawing/2014/main" id="{D0B3D66D-8E48-4A91-AF59-F9D675DF6C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9438" y="3960813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1" name="Rectangle 488">
                <a:extLst>
                  <a:ext uri="{FF2B5EF4-FFF2-40B4-BE49-F238E27FC236}">
                    <a16:creationId xmlns:a16="http://schemas.microsoft.com/office/drawing/2014/main" id="{42D38251-008D-41DA-9B68-A156452CA6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960813"/>
                <a:ext cx="19050" cy="19050"/>
              </a:xfrm>
              <a:prstGeom prst="rect">
                <a:avLst/>
              </a:prstGeom>
              <a:solidFill>
                <a:srgbClr val="76C1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2" name="Rectangle 489">
                <a:extLst>
                  <a:ext uri="{FF2B5EF4-FFF2-40B4-BE49-F238E27FC236}">
                    <a16:creationId xmlns:a16="http://schemas.microsoft.com/office/drawing/2014/main" id="{3B989D37-1706-4728-B64A-0CE208F06B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25476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3" name="Rectangle 490">
                <a:extLst>
                  <a:ext uri="{FF2B5EF4-FFF2-40B4-BE49-F238E27FC236}">
                    <a16:creationId xmlns:a16="http://schemas.microsoft.com/office/drawing/2014/main" id="{A883E168-BAB0-44AA-A0B6-636FDA46BF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960813"/>
                <a:ext cx="19050" cy="19050"/>
              </a:xfrm>
              <a:prstGeom prst="rect">
                <a:avLst/>
              </a:prstGeom>
              <a:solidFill>
                <a:srgbClr val="7BC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4" name="Rectangle 491">
                <a:extLst>
                  <a:ext uri="{FF2B5EF4-FFF2-40B4-BE49-F238E27FC236}">
                    <a16:creationId xmlns:a16="http://schemas.microsoft.com/office/drawing/2014/main" id="{98DADB00-FF83-4CE5-B41F-1CC30DA7C6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1513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5" name="Freeform 492">
                <a:extLst>
                  <a:ext uri="{FF2B5EF4-FFF2-40B4-BE49-F238E27FC236}">
                    <a16:creationId xmlns:a16="http://schemas.microsoft.com/office/drawing/2014/main" id="{D92AB78A-13C6-4972-8349-AC3DFB83BC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96081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2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6" name="Freeform 493">
                <a:extLst>
                  <a:ext uri="{FF2B5EF4-FFF2-40B4-BE49-F238E27FC236}">
                    <a16:creationId xmlns:a16="http://schemas.microsoft.com/office/drawing/2014/main" id="{99ACA42E-F466-4A5F-B4E6-B94E5B950B8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551" y="3960813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7" name="Rectangle 494">
                <a:extLst>
                  <a:ext uri="{FF2B5EF4-FFF2-40B4-BE49-F238E27FC236}">
                    <a16:creationId xmlns:a16="http://schemas.microsoft.com/office/drawing/2014/main" id="{8EC6B0BC-43C6-430B-B91E-3221B582FD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960813"/>
                <a:ext cx="19050" cy="19050"/>
              </a:xfrm>
              <a:prstGeom prst="rect">
                <a:avLst/>
              </a:prstGeom>
              <a:solidFill>
                <a:srgbClr val="89CA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8" name="Rectangle 495">
                <a:extLst>
                  <a:ext uri="{FF2B5EF4-FFF2-40B4-BE49-F238E27FC236}">
                    <a16:creationId xmlns:a16="http://schemas.microsoft.com/office/drawing/2014/main" id="{E66DD8A8-DDE9-4797-980D-2180C8D99D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5176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9" name="Rectangle 496">
                <a:extLst>
                  <a:ext uri="{FF2B5EF4-FFF2-40B4-BE49-F238E27FC236}">
                    <a16:creationId xmlns:a16="http://schemas.microsoft.com/office/drawing/2014/main" id="{EEF9AA66-52B7-4229-8A33-E2B1ED675C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960813"/>
                <a:ext cx="19050" cy="19050"/>
              </a:xfrm>
              <a:prstGeom prst="rect">
                <a:avLst/>
              </a:prstGeom>
              <a:solidFill>
                <a:srgbClr val="8FCD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0" name="Rectangle 497">
                <a:extLst>
                  <a:ext uri="{FF2B5EF4-FFF2-40B4-BE49-F238E27FC236}">
                    <a16:creationId xmlns:a16="http://schemas.microsoft.com/office/drawing/2014/main" id="{E7A37D57-DD4B-40D7-B38C-C09D09B247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1213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1" name="Rectangle 498">
                <a:extLst>
                  <a:ext uri="{FF2B5EF4-FFF2-40B4-BE49-F238E27FC236}">
                    <a16:creationId xmlns:a16="http://schemas.microsoft.com/office/drawing/2014/main" id="{11EC5E5F-1965-4384-AC0C-A06E66D875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960813"/>
                <a:ext cx="19050" cy="19050"/>
              </a:xfrm>
              <a:prstGeom prst="rect">
                <a:avLst/>
              </a:prstGeom>
              <a:solidFill>
                <a:srgbClr val="95C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2" name="Rectangle 499">
                <a:extLst>
                  <a:ext uri="{FF2B5EF4-FFF2-40B4-BE49-F238E27FC236}">
                    <a16:creationId xmlns:a16="http://schemas.microsoft.com/office/drawing/2014/main" id="{A0615950-4D54-47BB-90C4-FC63D0DFBE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57251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3" name="Rectangle 500">
                <a:extLst>
                  <a:ext uri="{FF2B5EF4-FFF2-40B4-BE49-F238E27FC236}">
                    <a16:creationId xmlns:a16="http://schemas.microsoft.com/office/drawing/2014/main" id="{E95E6F31-EED2-4FDF-BAA8-7440937ED2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960813"/>
                <a:ext cx="19050" cy="19050"/>
              </a:xfrm>
              <a:prstGeom prst="rect">
                <a:avLst/>
              </a:prstGeom>
              <a:solidFill>
                <a:srgbClr val="9CD2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4" name="Rectangle 501">
                <a:extLst>
                  <a:ext uri="{FF2B5EF4-FFF2-40B4-BE49-F238E27FC236}">
                    <a16:creationId xmlns:a16="http://schemas.microsoft.com/office/drawing/2014/main" id="{07019EAE-22B7-4A3A-8495-E8926BFC85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03288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5" name="Rectangle 502">
                <a:extLst>
                  <a:ext uri="{FF2B5EF4-FFF2-40B4-BE49-F238E27FC236}">
                    <a16:creationId xmlns:a16="http://schemas.microsoft.com/office/drawing/2014/main" id="{526407D1-D15E-49F7-882E-BC8AE160A1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960813"/>
                <a:ext cx="19050" cy="19050"/>
              </a:xfrm>
              <a:prstGeom prst="rect">
                <a:avLst/>
              </a:prstGeom>
              <a:solidFill>
                <a:srgbClr val="9CD2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6" name="Rectangle 503">
                <a:extLst>
                  <a:ext uri="{FF2B5EF4-FFF2-40B4-BE49-F238E27FC236}">
                    <a16:creationId xmlns:a16="http://schemas.microsoft.com/office/drawing/2014/main" id="{EA85FC92-B445-4471-8D27-FF33ADA50E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50913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7" name="Rectangle 504">
                <a:extLst>
                  <a:ext uri="{FF2B5EF4-FFF2-40B4-BE49-F238E27FC236}">
                    <a16:creationId xmlns:a16="http://schemas.microsoft.com/office/drawing/2014/main" id="{9EE7B8BB-9490-4066-8F79-E5D9F995C8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960813"/>
                <a:ext cx="19050" cy="19050"/>
              </a:xfrm>
              <a:prstGeom prst="rect">
                <a:avLst/>
              </a:prstGeom>
              <a:solidFill>
                <a:srgbClr val="9CD2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8" name="Rectangle 505">
                <a:extLst>
                  <a:ext uri="{FF2B5EF4-FFF2-40B4-BE49-F238E27FC236}">
                    <a16:creationId xmlns:a16="http://schemas.microsoft.com/office/drawing/2014/main" id="{4446C06C-43DF-4A36-82C0-9CCD35C62E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996951" y="3960813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9" name="Freeform 506">
                <a:extLst>
                  <a:ext uri="{FF2B5EF4-FFF2-40B4-BE49-F238E27FC236}">
                    <a16:creationId xmlns:a16="http://schemas.microsoft.com/office/drawing/2014/main" id="{D217B17B-6C36-488F-9DA2-C4E569A407B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463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29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0" name="Freeform 507">
                <a:extLst>
                  <a:ext uri="{FF2B5EF4-FFF2-40B4-BE49-F238E27FC236}">
                    <a16:creationId xmlns:a16="http://schemas.microsoft.com/office/drawing/2014/main" id="{5A192CB6-BC82-43FC-80A6-2AE2A2D254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1463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1" name="Freeform 508">
                <a:extLst>
                  <a:ext uri="{FF2B5EF4-FFF2-40B4-BE49-F238E27FC236}">
                    <a16:creationId xmlns:a16="http://schemas.microsoft.com/office/drawing/2014/main" id="{5DB52DC3-5317-4FD8-9959-D3C6825F138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9867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4A3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2" name="Freeform 509">
                <a:extLst>
                  <a:ext uri="{FF2B5EF4-FFF2-40B4-BE49-F238E27FC236}">
                    <a16:creationId xmlns:a16="http://schemas.microsoft.com/office/drawing/2014/main" id="{A0FE700A-6A65-4BAB-9467-24EC627B306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9867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3" name="Freeform 510">
                <a:extLst>
                  <a:ext uri="{FF2B5EF4-FFF2-40B4-BE49-F238E27FC236}">
                    <a16:creationId xmlns:a16="http://schemas.microsoft.com/office/drawing/2014/main" id="{7D58CA4C-E527-45CF-BC5C-0360E0E43F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526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FA8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4" name="Freeform 511">
                <a:extLst>
                  <a:ext uri="{FF2B5EF4-FFF2-40B4-BE49-F238E27FC236}">
                    <a16:creationId xmlns:a16="http://schemas.microsoft.com/office/drawing/2014/main" id="{CD7B6A59-4D46-4219-85D5-035170F323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526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5" name="Freeform 512">
                <a:extLst>
                  <a:ext uri="{FF2B5EF4-FFF2-40B4-BE49-F238E27FC236}">
                    <a16:creationId xmlns:a16="http://schemas.microsoft.com/office/drawing/2014/main" id="{DF9A751D-419B-40E6-B4F5-648B3B6157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66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4AAD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6" name="Freeform 513">
                <a:extLst>
                  <a:ext uri="{FF2B5EF4-FFF2-40B4-BE49-F238E27FC236}">
                    <a16:creationId xmlns:a16="http://schemas.microsoft.com/office/drawing/2014/main" id="{19D55CE9-89F8-46D7-B2F9-73714FC775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0066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7" name="Freeform 514">
                <a:extLst>
                  <a:ext uri="{FF2B5EF4-FFF2-40B4-BE49-F238E27FC236}">
                    <a16:creationId xmlns:a16="http://schemas.microsoft.com/office/drawing/2014/main" id="{D3C2D475-F67D-4CDE-A235-BD08F29FB37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605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56B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8" name="Freeform 515">
                <a:extLst>
                  <a:ext uri="{FF2B5EF4-FFF2-40B4-BE49-F238E27FC236}">
                    <a16:creationId xmlns:a16="http://schemas.microsoft.com/office/drawing/2014/main" id="{0FBB2073-F25D-451D-BD4C-87938641A12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605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9" name="Freeform 516">
                <a:extLst>
                  <a:ext uri="{FF2B5EF4-FFF2-40B4-BE49-F238E27FC236}">
                    <a16:creationId xmlns:a16="http://schemas.microsoft.com/office/drawing/2014/main" id="{890E0A87-2739-45DF-859B-1AC29FE288E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129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1B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0" name="Freeform 517">
                <a:extLst>
                  <a:ext uri="{FF2B5EF4-FFF2-40B4-BE49-F238E27FC236}">
                    <a16:creationId xmlns:a16="http://schemas.microsoft.com/office/drawing/2014/main" id="{DE2B4479-4284-4792-941D-3EB9723DAEB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1293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1" name="Freeform 518">
                <a:extLst>
                  <a:ext uri="{FF2B5EF4-FFF2-40B4-BE49-F238E27FC236}">
                    <a16:creationId xmlns:a16="http://schemas.microsoft.com/office/drawing/2014/main" id="{B3A7D2C8-99EC-4A98-9E02-F03B4C94DC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69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6CBD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2" name="Freeform 519">
                <a:extLst>
                  <a:ext uri="{FF2B5EF4-FFF2-40B4-BE49-F238E27FC236}">
                    <a16:creationId xmlns:a16="http://schemas.microsoft.com/office/drawing/2014/main" id="{7E47B1CD-3EB0-481A-9E24-5CE72A7E1D4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6690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3" name="Freeform 520">
                <a:extLst>
                  <a:ext uri="{FF2B5EF4-FFF2-40B4-BE49-F238E27FC236}">
                    <a16:creationId xmlns:a16="http://schemas.microsoft.com/office/drawing/2014/main" id="{993D17CA-1F20-41F4-9B35-2DCAC3010D9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208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7C2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4" name="Freeform 521">
                <a:extLst>
                  <a:ext uri="{FF2B5EF4-FFF2-40B4-BE49-F238E27FC236}">
                    <a16:creationId xmlns:a16="http://schemas.microsoft.com/office/drawing/2014/main" id="{17EBBA78-CE45-4A6A-BC3E-6B33C62B3D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208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5" name="Freeform 522">
                <a:extLst>
                  <a:ext uri="{FF2B5EF4-FFF2-40B4-BE49-F238E27FC236}">
                    <a16:creationId xmlns:a16="http://schemas.microsoft.com/office/drawing/2014/main" id="{05A43C46-1F23-43EC-A4D8-BECF9CBD40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748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3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6" name="Freeform 523">
                <a:extLst>
                  <a:ext uri="{FF2B5EF4-FFF2-40B4-BE49-F238E27FC236}">
                    <a16:creationId xmlns:a16="http://schemas.microsoft.com/office/drawing/2014/main" id="{8EF97F63-8F00-492A-B161-36194187B6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748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7" name="Freeform 524">
                <a:extLst>
                  <a:ext uri="{FF2B5EF4-FFF2-40B4-BE49-F238E27FC236}">
                    <a16:creationId xmlns:a16="http://schemas.microsoft.com/office/drawing/2014/main" id="{0C6EA195-B27B-4851-A609-9369505FA4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28788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EC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8" name="Freeform 525">
                <a:extLst>
                  <a:ext uri="{FF2B5EF4-FFF2-40B4-BE49-F238E27FC236}">
                    <a16:creationId xmlns:a16="http://schemas.microsoft.com/office/drawing/2014/main" id="{1420E166-08CB-4A77-A209-054B7ABD45E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28788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9" name="Freeform 526">
                <a:extLst>
                  <a:ext uri="{FF2B5EF4-FFF2-40B4-BE49-F238E27FC236}">
                    <a16:creationId xmlns:a16="http://schemas.microsoft.com/office/drawing/2014/main" id="{0F38277C-203B-458F-A67A-956F1F52B7A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11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99D1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0" name="Freeform 527">
                <a:extLst>
                  <a:ext uri="{FF2B5EF4-FFF2-40B4-BE49-F238E27FC236}">
                    <a16:creationId xmlns:a16="http://schemas.microsoft.com/office/drawing/2014/main" id="{FCC8A92C-ABEC-4E71-A31D-A25D3E5D694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8116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1" name="Freeform 528">
                <a:extLst>
                  <a:ext uri="{FF2B5EF4-FFF2-40B4-BE49-F238E27FC236}">
                    <a16:creationId xmlns:a16="http://schemas.microsoft.com/office/drawing/2014/main" id="{B7083DD8-E6B9-4BB8-81F3-BD88DAFC430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351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5D6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2" name="Freeform 529">
                <a:extLst>
                  <a:ext uri="{FF2B5EF4-FFF2-40B4-BE49-F238E27FC236}">
                    <a16:creationId xmlns:a16="http://schemas.microsoft.com/office/drawing/2014/main" id="{7E3F0820-4C29-44C6-8425-61B64CECAC1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351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3" name="Freeform 530">
                <a:extLst>
                  <a:ext uri="{FF2B5EF4-FFF2-40B4-BE49-F238E27FC236}">
                    <a16:creationId xmlns:a16="http://schemas.microsoft.com/office/drawing/2014/main" id="{E7A7CBA2-BBD9-4CEB-85F1-217A888BC6E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890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0DB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4" name="Freeform 531">
                <a:extLst>
                  <a:ext uri="{FF2B5EF4-FFF2-40B4-BE49-F238E27FC236}">
                    <a16:creationId xmlns:a16="http://schemas.microsoft.com/office/drawing/2014/main" id="{E365C585-3D80-4CA0-A247-0BA3E8D1FE0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890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5" name="Freeform 532">
                <a:extLst>
                  <a:ext uri="{FF2B5EF4-FFF2-40B4-BE49-F238E27FC236}">
                    <a16:creationId xmlns:a16="http://schemas.microsoft.com/office/drawing/2014/main" id="{9A71FB0D-6204-476B-949A-C661D718E6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430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CE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6" name="Freeform 533">
                <a:extLst>
                  <a:ext uri="{FF2B5EF4-FFF2-40B4-BE49-F238E27FC236}">
                    <a16:creationId xmlns:a16="http://schemas.microsoft.com/office/drawing/2014/main" id="{4B10C276-5ADA-456E-B88A-1DDB41A9DDA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5430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7" name="Freeform 534">
                <a:extLst>
                  <a:ext uri="{FF2B5EF4-FFF2-40B4-BE49-F238E27FC236}">
                    <a16:creationId xmlns:a16="http://schemas.microsoft.com/office/drawing/2014/main" id="{415530D8-6CFC-4BBF-826B-33B33AAA67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954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6E5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8" name="Freeform 535">
                <a:extLst>
                  <a:ext uri="{FF2B5EF4-FFF2-40B4-BE49-F238E27FC236}">
                    <a16:creationId xmlns:a16="http://schemas.microsoft.com/office/drawing/2014/main" id="{4B15BA2E-41CA-4FEC-A78D-6DFC6686DF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95426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9" name="Freeform 536">
                <a:extLst>
                  <a:ext uri="{FF2B5EF4-FFF2-40B4-BE49-F238E27FC236}">
                    <a16:creationId xmlns:a16="http://schemas.microsoft.com/office/drawing/2014/main" id="{079A0065-B025-4E1B-B867-1CF909725D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493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2EB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0" name="Freeform 537">
                <a:extLst>
                  <a:ext uri="{FF2B5EF4-FFF2-40B4-BE49-F238E27FC236}">
                    <a16:creationId xmlns:a16="http://schemas.microsoft.com/office/drawing/2014/main" id="{CBF38DFB-C18C-45BD-953C-56FE8239444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49388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1" name="Freeform 538">
                <a:extLst>
                  <a:ext uri="{FF2B5EF4-FFF2-40B4-BE49-F238E27FC236}">
                    <a16:creationId xmlns:a16="http://schemas.microsoft.com/office/drawing/2014/main" id="{41E0723E-6CDB-46A0-AFA8-0354809238F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033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DF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2" name="Freeform 539">
                <a:extLst>
                  <a:ext uri="{FF2B5EF4-FFF2-40B4-BE49-F238E27FC236}">
                    <a16:creationId xmlns:a16="http://schemas.microsoft.com/office/drawing/2014/main" id="{166021D3-7221-4E5C-A100-CBEE69EE208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403351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3" name="Freeform 540">
                <a:extLst>
                  <a:ext uri="{FF2B5EF4-FFF2-40B4-BE49-F238E27FC236}">
                    <a16:creationId xmlns:a16="http://schemas.microsoft.com/office/drawing/2014/main" id="{BD7730A2-1106-4E88-8C04-166C05FCBFD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5731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4" name="Freeform 541">
                <a:extLst>
                  <a:ext uri="{FF2B5EF4-FFF2-40B4-BE49-F238E27FC236}">
                    <a16:creationId xmlns:a16="http://schemas.microsoft.com/office/drawing/2014/main" id="{7BE8AFF3-9EBA-451C-A5F1-FB09C0DCAB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57313" y="2409826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5" name="Freeform 542">
                <a:extLst>
                  <a:ext uri="{FF2B5EF4-FFF2-40B4-BE49-F238E27FC236}">
                    <a16:creationId xmlns:a16="http://schemas.microsoft.com/office/drawing/2014/main" id="{C675C636-F4A8-46BA-871C-D9075AE443D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11276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3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6" name="Freeform 543">
                <a:extLst>
                  <a:ext uri="{FF2B5EF4-FFF2-40B4-BE49-F238E27FC236}">
                    <a16:creationId xmlns:a16="http://schemas.microsoft.com/office/drawing/2014/main" id="{CBD932A8-1B7A-479F-8705-9E3F7B169EF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311276" y="2409826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1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1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7" name="Freeform 544">
                <a:extLst>
                  <a:ext uri="{FF2B5EF4-FFF2-40B4-BE49-F238E27FC236}">
                    <a16:creationId xmlns:a16="http://schemas.microsoft.com/office/drawing/2014/main" id="{FB3E4AE4-DD21-420F-AFCA-B13F8B2CFF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63651" y="2409826"/>
                <a:ext cx="19050" cy="190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11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12" y="1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8" name="Freeform 545">
                <a:extLst>
                  <a:ext uri="{FF2B5EF4-FFF2-40B4-BE49-F238E27FC236}">
                    <a16:creationId xmlns:a16="http://schemas.microsoft.com/office/drawing/2014/main" id="{4734B6D9-9F05-45F3-BD57-5E99C9CFA3D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217613" y="2409826"/>
                <a:ext cx="19050" cy="190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11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12" y="1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9" name="Freeform 546">
                <a:extLst>
                  <a:ext uri="{FF2B5EF4-FFF2-40B4-BE49-F238E27FC236}">
                    <a16:creationId xmlns:a16="http://schemas.microsoft.com/office/drawing/2014/main" id="{FD9896FC-8F3E-4200-AB42-B6011527919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71576" y="2409826"/>
                <a:ext cx="19050" cy="190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11 h 12"/>
                  <a:gd name="T4" fmla="*/ 12 w 12"/>
                  <a:gd name="T5" fmla="*/ 0 h 12"/>
                  <a:gd name="T6" fmla="*/ 0 w 12"/>
                  <a:gd name="T7" fmla="*/ 0 h 12"/>
                  <a:gd name="T8" fmla="*/ 0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12" y="1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0" name="Freeform 547">
                <a:extLst>
                  <a:ext uri="{FF2B5EF4-FFF2-40B4-BE49-F238E27FC236}">
                    <a16:creationId xmlns:a16="http://schemas.microsoft.com/office/drawing/2014/main" id="{49F9797A-EE09-4DA3-ABF6-A7C96691C7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114426" y="2395538"/>
                <a:ext cx="31750" cy="47625"/>
              </a:xfrm>
              <a:custGeom>
                <a:avLst/>
                <a:gdLst>
                  <a:gd name="T0" fmla="*/ 0 w 20"/>
                  <a:gd name="T1" fmla="*/ 15 h 30"/>
                  <a:gd name="T2" fmla="*/ 20 w 20"/>
                  <a:gd name="T3" fmla="*/ 30 h 30"/>
                  <a:gd name="T4" fmla="*/ 20 w 20"/>
                  <a:gd name="T5" fmla="*/ 0 h 30"/>
                  <a:gd name="T6" fmla="*/ 0 w 20"/>
                  <a:gd name="T7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30">
                    <a:moveTo>
                      <a:pt x="0" y="15"/>
                    </a:moveTo>
                    <a:lnTo>
                      <a:pt x="20" y="30"/>
                    </a:lnTo>
                    <a:lnTo>
                      <a:pt x="2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1" name="Rectangle 548">
                <a:extLst>
                  <a:ext uri="{FF2B5EF4-FFF2-40B4-BE49-F238E27FC236}">
                    <a16:creationId xmlns:a16="http://schemas.microsoft.com/office/drawing/2014/main" id="{D0FD6A7C-B015-463D-A733-3B98B7EAB6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49463" y="2700338"/>
                <a:ext cx="19050" cy="19050"/>
              </a:xfrm>
              <a:prstGeom prst="rect">
                <a:avLst/>
              </a:prstGeom>
              <a:solidFill>
                <a:srgbClr val="28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2" name="Rectangle 549">
                <a:extLst>
                  <a:ext uri="{FF2B5EF4-FFF2-40B4-BE49-F238E27FC236}">
                    <a16:creationId xmlns:a16="http://schemas.microsoft.com/office/drawing/2014/main" id="{47A30D14-6AC3-4636-94BB-1F10848922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494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3" name="Rectangle 550">
                <a:extLst>
                  <a:ext uri="{FF2B5EF4-FFF2-40B4-BE49-F238E27FC236}">
                    <a16:creationId xmlns:a16="http://schemas.microsoft.com/office/drawing/2014/main" id="{5C18E1EB-8854-459A-BD81-8A61E30574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95501" y="2700338"/>
                <a:ext cx="19050" cy="19050"/>
              </a:xfrm>
              <a:prstGeom prst="rect">
                <a:avLst/>
              </a:prstGeom>
              <a:solidFill>
                <a:srgbClr val="31A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4" name="Rectangle 551">
                <a:extLst>
                  <a:ext uri="{FF2B5EF4-FFF2-40B4-BE49-F238E27FC236}">
                    <a16:creationId xmlns:a16="http://schemas.microsoft.com/office/drawing/2014/main" id="{188027DA-05DC-4A66-824B-FB905C0489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9550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5" name="Rectangle 552">
                <a:extLst>
                  <a:ext uri="{FF2B5EF4-FFF2-40B4-BE49-F238E27FC236}">
                    <a16:creationId xmlns:a16="http://schemas.microsoft.com/office/drawing/2014/main" id="{F7C010C0-B1E9-450C-9B29-7C1F9A3385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43126" y="2700338"/>
                <a:ext cx="17463" cy="19050"/>
              </a:xfrm>
              <a:prstGeom prst="rect">
                <a:avLst/>
              </a:prstGeom>
              <a:solidFill>
                <a:srgbClr val="3BA6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6" name="Rectangle 553">
                <a:extLst>
                  <a:ext uri="{FF2B5EF4-FFF2-40B4-BE49-F238E27FC236}">
                    <a16:creationId xmlns:a16="http://schemas.microsoft.com/office/drawing/2014/main" id="{EB6C5C70-F191-485A-AE2D-38ED079691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43126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7" name="Rectangle 554">
                <a:extLst>
                  <a:ext uri="{FF2B5EF4-FFF2-40B4-BE49-F238E27FC236}">
                    <a16:creationId xmlns:a16="http://schemas.microsoft.com/office/drawing/2014/main" id="{8A2B0040-B499-45B6-9B3D-61FAFFD9C5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89163" y="2700338"/>
                <a:ext cx="19050" cy="19050"/>
              </a:xfrm>
              <a:prstGeom prst="rect">
                <a:avLst/>
              </a:prstGeom>
              <a:solidFill>
                <a:srgbClr val="46AB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8" name="Rectangle 555">
                <a:extLst>
                  <a:ext uri="{FF2B5EF4-FFF2-40B4-BE49-F238E27FC236}">
                    <a16:creationId xmlns:a16="http://schemas.microsoft.com/office/drawing/2014/main" id="{6BC5DCD5-B0D0-4018-91B8-E95678BD64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1891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9" name="Rectangle 556">
                <a:extLst>
                  <a:ext uri="{FF2B5EF4-FFF2-40B4-BE49-F238E27FC236}">
                    <a16:creationId xmlns:a16="http://schemas.microsoft.com/office/drawing/2014/main" id="{74592026-F699-44A1-84F9-C39E8ACB2E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35201" y="2700338"/>
                <a:ext cx="19050" cy="19050"/>
              </a:xfrm>
              <a:prstGeom prst="rect">
                <a:avLst/>
              </a:prstGeom>
              <a:solidFill>
                <a:srgbClr val="50B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0" name="Rectangle 557">
                <a:extLst>
                  <a:ext uri="{FF2B5EF4-FFF2-40B4-BE49-F238E27FC236}">
                    <a16:creationId xmlns:a16="http://schemas.microsoft.com/office/drawing/2014/main" id="{7DCE1FB3-39CB-46BB-AF5F-F6A788C06F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3520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Rectangle 558">
                <a:extLst>
                  <a:ext uri="{FF2B5EF4-FFF2-40B4-BE49-F238E27FC236}">
                    <a16:creationId xmlns:a16="http://schemas.microsoft.com/office/drawing/2014/main" id="{94A58669-56DE-4C0A-AD0A-BB4B9F5AF0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81238" y="2700338"/>
                <a:ext cx="19050" cy="19050"/>
              </a:xfrm>
              <a:prstGeom prst="rect">
                <a:avLst/>
              </a:prstGeom>
              <a:solidFill>
                <a:srgbClr val="5A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Rectangle 559">
                <a:extLst>
                  <a:ext uri="{FF2B5EF4-FFF2-40B4-BE49-F238E27FC236}">
                    <a16:creationId xmlns:a16="http://schemas.microsoft.com/office/drawing/2014/main" id="{B88AE0C2-2A22-4ACC-8D26-5FEBD3EDEF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8123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3" name="Freeform 560">
                <a:extLst>
                  <a:ext uri="{FF2B5EF4-FFF2-40B4-BE49-F238E27FC236}">
                    <a16:creationId xmlns:a16="http://schemas.microsoft.com/office/drawing/2014/main" id="{38F5E4AE-FBC5-4A47-BE19-D72B1CEE4F2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27276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64B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Freeform 561">
                <a:extLst>
                  <a:ext uri="{FF2B5EF4-FFF2-40B4-BE49-F238E27FC236}">
                    <a16:creationId xmlns:a16="http://schemas.microsoft.com/office/drawing/2014/main" id="{EB07CA77-C223-4180-9D8C-1BA2AC5C9F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27276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5" name="Rectangle 562">
                <a:extLst>
                  <a:ext uri="{FF2B5EF4-FFF2-40B4-BE49-F238E27FC236}">
                    <a16:creationId xmlns:a16="http://schemas.microsoft.com/office/drawing/2014/main" id="{2B3C959C-51B4-4EDB-9387-6FD1845A5D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74901" y="2700338"/>
                <a:ext cx="19050" cy="19050"/>
              </a:xfrm>
              <a:prstGeom prst="rect">
                <a:avLst/>
              </a:prstGeom>
              <a:solidFill>
                <a:srgbClr val="6EB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6" name="Rectangle 563">
                <a:extLst>
                  <a:ext uri="{FF2B5EF4-FFF2-40B4-BE49-F238E27FC236}">
                    <a16:creationId xmlns:a16="http://schemas.microsoft.com/office/drawing/2014/main" id="{ECD1D47E-6376-4719-B931-77372655FF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7490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7" name="Rectangle 564">
                <a:extLst>
                  <a:ext uri="{FF2B5EF4-FFF2-40B4-BE49-F238E27FC236}">
                    <a16:creationId xmlns:a16="http://schemas.microsoft.com/office/drawing/2014/main" id="{A0D08713-0C93-457F-872E-116C342489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20938" y="2700338"/>
                <a:ext cx="19050" cy="19050"/>
              </a:xfrm>
              <a:prstGeom prst="rect">
                <a:avLst/>
              </a:prstGeom>
              <a:solidFill>
                <a:srgbClr val="79C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Rectangle 565">
                <a:extLst>
                  <a:ext uri="{FF2B5EF4-FFF2-40B4-BE49-F238E27FC236}">
                    <a16:creationId xmlns:a16="http://schemas.microsoft.com/office/drawing/2014/main" id="{BF89BDC6-F3B4-40EB-8BEB-F7BEBA823E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2093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9" name="Rectangle 566">
                <a:extLst>
                  <a:ext uri="{FF2B5EF4-FFF2-40B4-BE49-F238E27FC236}">
                    <a16:creationId xmlns:a16="http://schemas.microsoft.com/office/drawing/2014/main" id="{D3DAE14B-B221-4A62-9651-052CF34BD1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66976" y="2700338"/>
                <a:ext cx="19050" cy="19050"/>
              </a:xfrm>
              <a:prstGeom prst="rect">
                <a:avLst/>
              </a:prstGeom>
              <a:solidFill>
                <a:srgbClr val="82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0" name="Rectangle 567">
                <a:extLst>
                  <a:ext uri="{FF2B5EF4-FFF2-40B4-BE49-F238E27FC236}">
                    <a16:creationId xmlns:a16="http://schemas.microsoft.com/office/drawing/2014/main" id="{B7005752-D459-472B-B638-9D8D5C7BFB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66976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1" name="Rectangle 568">
                <a:extLst>
                  <a:ext uri="{FF2B5EF4-FFF2-40B4-BE49-F238E27FC236}">
                    <a16:creationId xmlns:a16="http://schemas.microsoft.com/office/drawing/2014/main" id="{B388F078-DDDD-4110-91A5-A12526BB5F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13013" y="2700338"/>
                <a:ext cx="19050" cy="19050"/>
              </a:xfrm>
              <a:prstGeom prst="rect">
                <a:avLst/>
              </a:prstGeom>
              <a:solidFill>
                <a:srgbClr val="8CC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2" name="Rectangle 569">
                <a:extLst>
                  <a:ext uri="{FF2B5EF4-FFF2-40B4-BE49-F238E27FC236}">
                    <a16:creationId xmlns:a16="http://schemas.microsoft.com/office/drawing/2014/main" id="{9EA56E64-49F0-42E1-8989-4C3717217A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130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3" name="Freeform 570">
                <a:extLst>
                  <a:ext uri="{FF2B5EF4-FFF2-40B4-BE49-F238E27FC236}">
                    <a16:creationId xmlns:a16="http://schemas.microsoft.com/office/drawing/2014/main" id="{E309447F-3CC4-4BB0-AAD3-4A5CA4F78D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0638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D0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4" name="Freeform 571">
                <a:extLst>
                  <a:ext uri="{FF2B5EF4-FFF2-40B4-BE49-F238E27FC236}">
                    <a16:creationId xmlns:a16="http://schemas.microsoft.com/office/drawing/2014/main" id="{584AFB38-6CFE-4E6C-8B91-963D534BE49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60638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5" name="Rectangle 572">
                <a:extLst>
                  <a:ext uri="{FF2B5EF4-FFF2-40B4-BE49-F238E27FC236}">
                    <a16:creationId xmlns:a16="http://schemas.microsoft.com/office/drawing/2014/main" id="{39DE78B6-5599-4293-9DD7-449E56AEAF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06676" y="2700338"/>
                <a:ext cx="19050" cy="19050"/>
              </a:xfrm>
              <a:prstGeom prst="rect">
                <a:avLst/>
              </a:prstGeom>
              <a:solidFill>
                <a:srgbClr val="A1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6" name="Rectangle 573">
                <a:extLst>
                  <a:ext uri="{FF2B5EF4-FFF2-40B4-BE49-F238E27FC236}">
                    <a16:creationId xmlns:a16="http://schemas.microsoft.com/office/drawing/2014/main" id="{1FCBE571-EEE9-4473-A07E-11A1BB24EE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06676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7" name="Rectangle 574">
                <a:extLst>
                  <a:ext uri="{FF2B5EF4-FFF2-40B4-BE49-F238E27FC236}">
                    <a16:creationId xmlns:a16="http://schemas.microsoft.com/office/drawing/2014/main" id="{B399CAA6-3C35-43A2-AAE8-D720F8DDF9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52713" y="2700338"/>
                <a:ext cx="19050" cy="19050"/>
              </a:xfrm>
              <a:prstGeom prst="rect">
                <a:avLst/>
              </a:prstGeom>
              <a:solidFill>
                <a:srgbClr val="AC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8" name="Rectangle 575">
                <a:extLst>
                  <a:ext uri="{FF2B5EF4-FFF2-40B4-BE49-F238E27FC236}">
                    <a16:creationId xmlns:a16="http://schemas.microsoft.com/office/drawing/2014/main" id="{531290BF-E93C-462C-9B5A-7DFB10B4EB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527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9" name="Rectangle 576">
                <a:extLst>
                  <a:ext uri="{FF2B5EF4-FFF2-40B4-BE49-F238E27FC236}">
                    <a16:creationId xmlns:a16="http://schemas.microsoft.com/office/drawing/2014/main" id="{C45F58D9-7A47-46F7-B5F7-2904128D86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98751" y="2700338"/>
                <a:ext cx="19050" cy="19050"/>
              </a:xfrm>
              <a:prstGeom prst="rect">
                <a:avLst/>
              </a:prstGeom>
              <a:solidFill>
                <a:srgbClr val="B5DD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0" name="Rectangle 577">
                <a:extLst>
                  <a:ext uri="{FF2B5EF4-FFF2-40B4-BE49-F238E27FC236}">
                    <a16:creationId xmlns:a16="http://schemas.microsoft.com/office/drawing/2014/main" id="{30E9CAA6-D92A-4911-BECF-2723F9C0E2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9875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1" name="Freeform 578">
                <a:extLst>
                  <a:ext uri="{FF2B5EF4-FFF2-40B4-BE49-F238E27FC236}">
                    <a16:creationId xmlns:a16="http://schemas.microsoft.com/office/drawing/2014/main" id="{4B4274E1-5CE0-4616-B2AB-0C02D5CD1CA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4788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2" name="Freeform 579">
                <a:extLst>
                  <a:ext uri="{FF2B5EF4-FFF2-40B4-BE49-F238E27FC236}">
                    <a16:creationId xmlns:a16="http://schemas.microsoft.com/office/drawing/2014/main" id="{2446EDF0-F5B1-405E-92D5-30E3D785C4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4788" y="2700338"/>
                <a:ext cx="19050" cy="19050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2 h 12"/>
                  <a:gd name="T4" fmla="*/ 12 w 12"/>
                  <a:gd name="T5" fmla="*/ 12 h 12"/>
                  <a:gd name="T6" fmla="*/ 12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lnTo>
                      <a:pt x="0" y="12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3" name="Rectangle 580">
                <a:extLst>
                  <a:ext uri="{FF2B5EF4-FFF2-40B4-BE49-F238E27FC236}">
                    <a16:creationId xmlns:a16="http://schemas.microsoft.com/office/drawing/2014/main" id="{0DFF1B21-8DAD-4CB6-A172-F387D997F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92413" y="2700338"/>
                <a:ext cx="19050" cy="19050"/>
              </a:xfrm>
              <a:prstGeom prst="rect">
                <a:avLst/>
              </a:prstGeom>
              <a:solidFill>
                <a:srgbClr val="CA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4" name="Rectangle 581">
                <a:extLst>
                  <a:ext uri="{FF2B5EF4-FFF2-40B4-BE49-F238E27FC236}">
                    <a16:creationId xmlns:a16="http://schemas.microsoft.com/office/drawing/2014/main" id="{A68E5521-BF6F-4258-99FF-7FF52E6AFB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924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5" name="Rectangle 582">
                <a:extLst>
                  <a:ext uri="{FF2B5EF4-FFF2-40B4-BE49-F238E27FC236}">
                    <a16:creationId xmlns:a16="http://schemas.microsoft.com/office/drawing/2014/main" id="{6365CF8A-8B98-476B-8922-3C5C7107DD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38451" y="2700338"/>
                <a:ext cx="19050" cy="19050"/>
              </a:xfrm>
              <a:prstGeom prst="rect">
                <a:avLst/>
              </a:prstGeom>
              <a:solidFill>
                <a:srgbClr val="D4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6" name="Rectangle 583">
                <a:extLst>
                  <a:ext uri="{FF2B5EF4-FFF2-40B4-BE49-F238E27FC236}">
                    <a16:creationId xmlns:a16="http://schemas.microsoft.com/office/drawing/2014/main" id="{70913060-1702-4250-B5EB-48BB22358B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38451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7" name="Rectangle 584">
                <a:extLst>
                  <a:ext uri="{FF2B5EF4-FFF2-40B4-BE49-F238E27FC236}">
                    <a16:creationId xmlns:a16="http://schemas.microsoft.com/office/drawing/2014/main" id="{98D12AFA-12D6-4500-81D0-A408A2CDA8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84488" y="2700338"/>
                <a:ext cx="19050" cy="19050"/>
              </a:xfrm>
              <a:prstGeom prst="rect">
                <a:avLst/>
              </a:prstGeom>
              <a:solidFill>
                <a:srgbClr val="DDF0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8" name="Rectangle 585">
                <a:extLst>
                  <a:ext uri="{FF2B5EF4-FFF2-40B4-BE49-F238E27FC236}">
                    <a16:creationId xmlns:a16="http://schemas.microsoft.com/office/drawing/2014/main" id="{5B0FFAD6-E0C0-4861-8EA3-7114166F07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844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9" name="Rectangle 586">
                <a:extLst>
                  <a:ext uri="{FF2B5EF4-FFF2-40B4-BE49-F238E27FC236}">
                    <a16:creationId xmlns:a16="http://schemas.microsoft.com/office/drawing/2014/main" id="{719B840A-D2AD-4800-8D62-A3729426B6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32113" y="2700338"/>
                <a:ext cx="17463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0" name="Rectangle 587">
                <a:extLst>
                  <a:ext uri="{FF2B5EF4-FFF2-40B4-BE49-F238E27FC236}">
                    <a16:creationId xmlns:a16="http://schemas.microsoft.com/office/drawing/2014/main" id="{3B328B29-A0B8-4937-AFB4-0152C008EE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32113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1" name="Freeform 588">
                <a:extLst>
                  <a:ext uri="{FF2B5EF4-FFF2-40B4-BE49-F238E27FC236}">
                    <a16:creationId xmlns:a16="http://schemas.microsoft.com/office/drawing/2014/main" id="{C34E9F3A-7363-4819-B1B6-A0F2228D91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8151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2" name="Freeform 589">
                <a:extLst>
                  <a:ext uri="{FF2B5EF4-FFF2-40B4-BE49-F238E27FC236}">
                    <a16:creationId xmlns:a16="http://schemas.microsoft.com/office/drawing/2014/main" id="{7588BF5C-60B3-4EF8-A8D8-4EDA9F1981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8151" y="2700338"/>
                <a:ext cx="19050" cy="19050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2 h 12"/>
                  <a:gd name="T4" fmla="*/ 11 w 12"/>
                  <a:gd name="T5" fmla="*/ 12 h 12"/>
                  <a:gd name="T6" fmla="*/ 12 w 12"/>
                  <a:gd name="T7" fmla="*/ 0 h 12"/>
                  <a:gd name="T8" fmla="*/ 0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0"/>
                    </a:moveTo>
                    <a:lnTo>
                      <a:pt x="0" y="12"/>
                    </a:lnTo>
                    <a:lnTo>
                      <a:pt x="11" y="12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3" name="Rectangle 590">
                <a:extLst>
                  <a:ext uri="{FF2B5EF4-FFF2-40B4-BE49-F238E27FC236}">
                    <a16:creationId xmlns:a16="http://schemas.microsoft.com/office/drawing/2014/main" id="{385A6380-51A2-4D31-8A5B-C81AFE28E8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24188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4" name="Rectangle 591">
                <a:extLst>
                  <a:ext uri="{FF2B5EF4-FFF2-40B4-BE49-F238E27FC236}">
                    <a16:creationId xmlns:a16="http://schemas.microsoft.com/office/drawing/2014/main" id="{C8F31D00-D131-4AE3-BDB6-EB5059B7DB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241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5" name="Rectangle 592">
                <a:extLst>
                  <a:ext uri="{FF2B5EF4-FFF2-40B4-BE49-F238E27FC236}">
                    <a16:creationId xmlns:a16="http://schemas.microsoft.com/office/drawing/2014/main" id="{DE1C3B0C-36F9-42BC-8F2B-A9FCA92284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043363" y="2700338"/>
                <a:ext cx="17463" cy="19050"/>
              </a:xfrm>
              <a:prstGeom prst="rect">
                <a:avLst/>
              </a:prstGeom>
              <a:solidFill>
                <a:srgbClr val="28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6" name="Rectangle 593">
                <a:extLst>
                  <a:ext uri="{FF2B5EF4-FFF2-40B4-BE49-F238E27FC236}">
                    <a16:creationId xmlns:a16="http://schemas.microsoft.com/office/drawing/2014/main" id="{12EF2CC6-2CA0-4AA4-925E-119416E476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043363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7" name="Rectangle 594">
                <a:extLst>
                  <a:ext uri="{FF2B5EF4-FFF2-40B4-BE49-F238E27FC236}">
                    <a16:creationId xmlns:a16="http://schemas.microsoft.com/office/drawing/2014/main" id="{C1DD4789-35AD-4361-8D11-C85977ACBF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97326" y="2700338"/>
                <a:ext cx="17463" cy="19050"/>
              </a:xfrm>
              <a:prstGeom prst="rect">
                <a:avLst/>
              </a:prstGeom>
              <a:solidFill>
                <a:srgbClr val="31A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8" name="Rectangle 595">
                <a:extLst>
                  <a:ext uri="{FF2B5EF4-FFF2-40B4-BE49-F238E27FC236}">
                    <a16:creationId xmlns:a16="http://schemas.microsoft.com/office/drawing/2014/main" id="{C4F8C0C4-AB25-4B31-B45D-8BC39B15EF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97326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9" name="Rectangle 596">
                <a:extLst>
                  <a:ext uri="{FF2B5EF4-FFF2-40B4-BE49-F238E27FC236}">
                    <a16:creationId xmlns:a16="http://schemas.microsoft.com/office/drawing/2014/main" id="{7532DC4F-BE40-4587-88CE-01861D59D8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51288" y="2700338"/>
                <a:ext cx="17463" cy="19050"/>
              </a:xfrm>
              <a:prstGeom prst="rect">
                <a:avLst/>
              </a:prstGeom>
              <a:solidFill>
                <a:srgbClr val="3BA6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0" name="Rectangle 597">
                <a:extLst>
                  <a:ext uri="{FF2B5EF4-FFF2-40B4-BE49-F238E27FC236}">
                    <a16:creationId xmlns:a16="http://schemas.microsoft.com/office/drawing/2014/main" id="{68D25416-142F-4EFB-9930-E8FE6DB650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51288" y="2700338"/>
                <a:ext cx="17463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1" name="Rectangle 598">
                <a:extLst>
                  <a:ext uri="{FF2B5EF4-FFF2-40B4-BE49-F238E27FC236}">
                    <a16:creationId xmlns:a16="http://schemas.microsoft.com/office/drawing/2014/main" id="{173BEE18-F750-499B-A07B-1ACB925DE1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03663" y="2700338"/>
                <a:ext cx="19050" cy="19050"/>
              </a:xfrm>
              <a:prstGeom prst="rect">
                <a:avLst/>
              </a:prstGeom>
              <a:solidFill>
                <a:srgbClr val="46AB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2" name="Rectangle 599">
                <a:extLst>
                  <a:ext uri="{FF2B5EF4-FFF2-40B4-BE49-F238E27FC236}">
                    <a16:creationId xmlns:a16="http://schemas.microsoft.com/office/drawing/2014/main" id="{3F422DD9-5E53-4130-B84E-071DFE8E5E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9036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3" name="Freeform 600">
                <a:extLst>
                  <a:ext uri="{FF2B5EF4-FFF2-40B4-BE49-F238E27FC236}">
                    <a16:creationId xmlns:a16="http://schemas.microsoft.com/office/drawing/2014/main" id="{6C94DC2C-1059-4FEC-8737-76534CE89B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57626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50B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4" name="Freeform 601">
                <a:extLst>
                  <a:ext uri="{FF2B5EF4-FFF2-40B4-BE49-F238E27FC236}">
                    <a16:creationId xmlns:a16="http://schemas.microsoft.com/office/drawing/2014/main" id="{51807538-9258-4132-9A56-DCF1A2C8B6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57626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5" name="Freeform 602">
                <a:extLst>
                  <a:ext uri="{FF2B5EF4-FFF2-40B4-BE49-F238E27FC236}">
                    <a16:creationId xmlns:a16="http://schemas.microsoft.com/office/drawing/2014/main" id="{13AD7413-24CE-4130-B021-BA8614D60B6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11588" y="2700338"/>
                <a:ext cx="17463" cy="19050"/>
              </a:xfrm>
              <a:custGeom>
                <a:avLst/>
                <a:gdLst>
                  <a:gd name="T0" fmla="*/ 11 w 11"/>
                  <a:gd name="T1" fmla="*/ 0 h 12"/>
                  <a:gd name="T2" fmla="*/ 0 w 11"/>
                  <a:gd name="T3" fmla="*/ 0 h 12"/>
                  <a:gd name="T4" fmla="*/ 0 w 11"/>
                  <a:gd name="T5" fmla="*/ 1 h 12"/>
                  <a:gd name="T6" fmla="*/ 5 w 11"/>
                  <a:gd name="T7" fmla="*/ 1 h 12"/>
                  <a:gd name="T8" fmla="*/ 5 w 11"/>
                  <a:gd name="T9" fmla="*/ 6 h 12"/>
                  <a:gd name="T10" fmla="*/ 0 w 11"/>
                  <a:gd name="T11" fmla="*/ 6 h 12"/>
                  <a:gd name="T12" fmla="*/ 0 w 11"/>
                  <a:gd name="T13" fmla="*/ 12 h 12"/>
                  <a:gd name="T14" fmla="*/ 11 w 11"/>
                  <a:gd name="T15" fmla="*/ 12 h 12"/>
                  <a:gd name="T16" fmla="*/ 11 w 11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5" y="1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11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5AB5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6" name="Freeform 603">
                <a:extLst>
                  <a:ext uri="{FF2B5EF4-FFF2-40B4-BE49-F238E27FC236}">
                    <a16:creationId xmlns:a16="http://schemas.microsoft.com/office/drawing/2014/main" id="{A7918056-386E-4A88-9527-41B40952D5B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811588" y="2700338"/>
                <a:ext cx="17463" cy="19050"/>
              </a:xfrm>
              <a:custGeom>
                <a:avLst/>
                <a:gdLst>
                  <a:gd name="T0" fmla="*/ 11 w 11"/>
                  <a:gd name="T1" fmla="*/ 0 h 12"/>
                  <a:gd name="T2" fmla="*/ 0 w 11"/>
                  <a:gd name="T3" fmla="*/ 0 h 12"/>
                  <a:gd name="T4" fmla="*/ 0 w 11"/>
                  <a:gd name="T5" fmla="*/ 1 h 12"/>
                  <a:gd name="T6" fmla="*/ 5 w 11"/>
                  <a:gd name="T7" fmla="*/ 1 h 12"/>
                  <a:gd name="T8" fmla="*/ 5 w 11"/>
                  <a:gd name="T9" fmla="*/ 6 h 12"/>
                  <a:gd name="T10" fmla="*/ 0 w 11"/>
                  <a:gd name="T11" fmla="*/ 6 h 12"/>
                  <a:gd name="T12" fmla="*/ 0 w 11"/>
                  <a:gd name="T13" fmla="*/ 12 h 12"/>
                  <a:gd name="T14" fmla="*/ 11 w 11"/>
                  <a:gd name="T15" fmla="*/ 12 h 12"/>
                  <a:gd name="T16" fmla="*/ 11 w 11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5" y="1"/>
                    </a:lnTo>
                    <a:lnTo>
                      <a:pt x="5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11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7" name="Rectangle 604">
                <a:extLst>
                  <a:ext uri="{FF2B5EF4-FFF2-40B4-BE49-F238E27FC236}">
                    <a16:creationId xmlns:a16="http://schemas.microsoft.com/office/drawing/2014/main" id="{D269A935-E1D3-4E36-B2AD-D2CBDBC839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11588" y="2701926"/>
                <a:ext cx="7938" cy="7938"/>
              </a:xfrm>
              <a:prstGeom prst="rect">
                <a:avLst/>
              </a:prstGeom>
              <a:solidFill>
                <a:srgbClr val="DBEF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8" name="Rectangle 605">
                <a:extLst>
                  <a:ext uri="{FF2B5EF4-FFF2-40B4-BE49-F238E27FC236}">
                    <a16:creationId xmlns:a16="http://schemas.microsoft.com/office/drawing/2014/main" id="{F24ECC9A-5C7A-41D7-8FEA-153F58569F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11588" y="2701926"/>
                <a:ext cx="7938" cy="7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9" name="Rectangle 606">
                <a:extLst>
                  <a:ext uri="{FF2B5EF4-FFF2-40B4-BE49-F238E27FC236}">
                    <a16:creationId xmlns:a16="http://schemas.microsoft.com/office/drawing/2014/main" id="{BC3B9C2E-4F0B-4CCE-A2D6-1C30779C2E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63963" y="2700338"/>
                <a:ext cx="19050" cy="19050"/>
              </a:xfrm>
              <a:prstGeom prst="rect">
                <a:avLst/>
              </a:prstGeom>
              <a:solidFill>
                <a:srgbClr val="64B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0" name="Rectangle 607">
                <a:extLst>
                  <a:ext uri="{FF2B5EF4-FFF2-40B4-BE49-F238E27FC236}">
                    <a16:creationId xmlns:a16="http://schemas.microsoft.com/office/drawing/2014/main" id="{AA5D19ED-2235-4009-B6C4-F717FA7EC1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6396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1" name="Rectangle 609">
                <a:extLst>
                  <a:ext uri="{FF2B5EF4-FFF2-40B4-BE49-F238E27FC236}">
                    <a16:creationId xmlns:a16="http://schemas.microsoft.com/office/drawing/2014/main" id="{08E2CAC7-45C4-453F-BFEC-6B3B69FCFF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17925" y="2700338"/>
                <a:ext cx="19050" cy="19050"/>
              </a:xfrm>
              <a:prstGeom prst="rect">
                <a:avLst/>
              </a:prstGeom>
              <a:solidFill>
                <a:srgbClr val="6EB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2" name="Rectangle 610">
                <a:extLst>
                  <a:ext uri="{FF2B5EF4-FFF2-40B4-BE49-F238E27FC236}">
                    <a16:creationId xmlns:a16="http://schemas.microsoft.com/office/drawing/2014/main" id="{C9AA4C33-6F85-4530-9C94-8D4DBDCC64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1792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3" name="Rectangle 611">
                <a:extLst>
                  <a:ext uri="{FF2B5EF4-FFF2-40B4-BE49-F238E27FC236}">
                    <a16:creationId xmlns:a16="http://schemas.microsoft.com/office/drawing/2014/main" id="{D309B87C-79F1-4081-A812-3A57549FCA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671888" y="2700338"/>
                <a:ext cx="19050" cy="19050"/>
              </a:xfrm>
              <a:prstGeom prst="rect">
                <a:avLst/>
              </a:prstGeom>
              <a:solidFill>
                <a:srgbClr val="79C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4" name="Rectangle 612">
                <a:extLst>
                  <a:ext uri="{FF2B5EF4-FFF2-40B4-BE49-F238E27FC236}">
                    <a16:creationId xmlns:a16="http://schemas.microsoft.com/office/drawing/2014/main" id="{C99C9992-400C-4AA7-9B18-779D2EA0FD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6718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5" name="Freeform 613">
                <a:extLst>
                  <a:ext uri="{FF2B5EF4-FFF2-40B4-BE49-F238E27FC236}">
                    <a16:creationId xmlns:a16="http://schemas.microsoft.com/office/drawing/2014/main" id="{9D4E9CDF-01BE-42F7-B509-23AA0C85120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24263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2C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6" name="Freeform 614">
                <a:extLst>
                  <a:ext uri="{FF2B5EF4-FFF2-40B4-BE49-F238E27FC236}">
                    <a16:creationId xmlns:a16="http://schemas.microsoft.com/office/drawing/2014/main" id="{7CF54279-BC73-4696-A22D-255568C3D73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24263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7" name="Rectangle 615">
                <a:extLst>
                  <a:ext uri="{FF2B5EF4-FFF2-40B4-BE49-F238E27FC236}">
                    <a16:creationId xmlns:a16="http://schemas.microsoft.com/office/drawing/2014/main" id="{227A1423-A746-48B8-AA1E-4B9C87CD76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78225" y="2700338"/>
                <a:ext cx="19050" cy="19050"/>
              </a:xfrm>
              <a:prstGeom prst="rect">
                <a:avLst/>
              </a:prstGeom>
              <a:solidFill>
                <a:srgbClr val="8CC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8" name="Rectangle 616">
                <a:extLst>
                  <a:ext uri="{FF2B5EF4-FFF2-40B4-BE49-F238E27FC236}">
                    <a16:creationId xmlns:a16="http://schemas.microsoft.com/office/drawing/2014/main" id="{A1FE6125-55D1-4A1C-B52A-B89285C6CC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7822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9" name="Rectangle 617">
                <a:extLst>
                  <a:ext uri="{FF2B5EF4-FFF2-40B4-BE49-F238E27FC236}">
                    <a16:creationId xmlns:a16="http://schemas.microsoft.com/office/drawing/2014/main" id="{088FBFB8-6358-4A11-B9E4-8A9C9B92A2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32188" y="2700338"/>
                <a:ext cx="19050" cy="19050"/>
              </a:xfrm>
              <a:prstGeom prst="rect">
                <a:avLst/>
              </a:prstGeom>
              <a:solidFill>
                <a:srgbClr val="97D0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0" name="Rectangle 618">
                <a:extLst>
                  <a:ext uri="{FF2B5EF4-FFF2-40B4-BE49-F238E27FC236}">
                    <a16:creationId xmlns:a16="http://schemas.microsoft.com/office/drawing/2014/main" id="{2B6F4CB2-9DCF-4589-97F2-154F1CAD38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321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1" name="Rectangle 619">
                <a:extLst>
                  <a:ext uri="{FF2B5EF4-FFF2-40B4-BE49-F238E27FC236}">
                    <a16:creationId xmlns:a16="http://schemas.microsoft.com/office/drawing/2014/main" id="{494D6910-3E7E-4805-892D-0C0BCA0A71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86150" y="2700338"/>
                <a:ext cx="19050" cy="19050"/>
              </a:xfrm>
              <a:prstGeom prst="rect">
                <a:avLst/>
              </a:prstGeom>
              <a:solidFill>
                <a:srgbClr val="A1D4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2" name="Rectangle 620">
                <a:extLst>
                  <a:ext uri="{FF2B5EF4-FFF2-40B4-BE49-F238E27FC236}">
                    <a16:creationId xmlns:a16="http://schemas.microsoft.com/office/drawing/2014/main" id="{5217E2C1-F905-47A2-B723-E105199F47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86150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3" name="Freeform 621">
                <a:extLst>
                  <a:ext uri="{FF2B5EF4-FFF2-40B4-BE49-F238E27FC236}">
                    <a16:creationId xmlns:a16="http://schemas.microsoft.com/office/drawing/2014/main" id="{DE2C33D9-5B89-42C6-B066-4F0778294B5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0113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ACD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4" name="Freeform 622">
                <a:extLst>
                  <a:ext uri="{FF2B5EF4-FFF2-40B4-BE49-F238E27FC236}">
                    <a16:creationId xmlns:a16="http://schemas.microsoft.com/office/drawing/2014/main" id="{28D477CB-6EA8-49DF-A30C-21A30D8B19B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440113" y="2700338"/>
                <a:ext cx="19050" cy="19050"/>
              </a:xfrm>
              <a:custGeom>
                <a:avLst/>
                <a:gdLst>
                  <a:gd name="T0" fmla="*/ 11 w 12"/>
                  <a:gd name="T1" fmla="*/ 0 h 12"/>
                  <a:gd name="T2" fmla="*/ 0 w 12"/>
                  <a:gd name="T3" fmla="*/ 0 h 12"/>
                  <a:gd name="T4" fmla="*/ 0 w 12"/>
                  <a:gd name="T5" fmla="*/ 12 h 12"/>
                  <a:gd name="T6" fmla="*/ 12 w 12"/>
                  <a:gd name="T7" fmla="*/ 12 h 12"/>
                  <a:gd name="T8" fmla="*/ 1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5" name="Rectangle 623">
                <a:extLst>
                  <a:ext uri="{FF2B5EF4-FFF2-40B4-BE49-F238E27FC236}">
                    <a16:creationId xmlns:a16="http://schemas.microsoft.com/office/drawing/2014/main" id="{F4F03899-44D2-4524-805B-B60DA32E0F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2488" y="2700338"/>
                <a:ext cx="19050" cy="19050"/>
              </a:xfrm>
              <a:prstGeom prst="rect">
                <a:avLst/>
              </a:prstGeom>
              <a:solidFill>
                <a:srgbClr val="B5DD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6" name="Rectangle 624">
                <a:extLst>
                  <a:ext uri="{FF2B5EF4-FFF2-40B4-BE49-F238E27FC236}">
                    <a16:creationId xmlns:a16="http://schemas.microsoft.com/office/drawing/2014/main" id="{D96169BF-E8B5-4E01-AEEF-148ABA1A16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9248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7" name="Rectangle 625">
                <a:extLst>
                  <a:ext uri="{FF2B5EF4-FFF2-40B4-BE49-F238E27FC236}">
                    <a16:creationId xmlns:a16="http://schemas.microsoft.com/office/drawing/2014/main" id="{E26FE89D-8422-4E75-8903-B114C1F9D6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46450" y="2700338"/>
                <a:ext cx="19050" cy="19050"/>
              </a:xfrm>
              <a:prstGeom prst="rect">
                <a:avLst/>
              </a:prstGeom>
              <a:solidFill>
                <a:srgbClr val="C0E3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8" name="Rectangle 626">
                <a:extLst>
                  <a:ext uri="{FF2B5EF4-FFF2-40B4-BE49-F238E27FC236}">
                    <a16:creationId xmlns:a16="http://schemas.microsoft.com/office/drawing/2014/main" id="{7C3ADCF6-0760-4647-9F99-3CB9A4B38D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46450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9" name="Rectangle 627">
                <a:extLst>
                  <a:ext uri="{FF2B5EF4-FFF2-40B4-BE49-F238E27FC236}">
                    <a16:creationId xmlns:a16="http://schemas.microsoft.com/office/drawing/2014/main" id="{6D6C6834-CEE3-4477-8F93-D91167AB8C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00413" y="2700338"/>
                <a:ext cx="19050" cy="19050"/>
              </a:xfrm>
              <a:prstGeom prst="rect">
                <a:avLst/>
              </a:prstGeom>
              <a:solidFill>
                <a:srgbClr val="CAE7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0" name="Rectangle 628">
                <a:extLst>
                  <a:ext uri="{FF2B5EF4-FFF2-40B4-BE49-F238E27FC236}">
                    <a16:creationId xmlns:a16="http://schemas.microsoft.com/office/drawing/2014/main" id="{F6C974D6-A6F3-4EB4-A364-707CCD794E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004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1" name="Rectangle 629">
                <a:extLst>
                  <a:ext uri="{FF2B5EF4-FFF2-40B4-BE49-F238E27FC236}">
                    <a16:creationId xmlns:a16="http://schemas.microsoft.com/office/drawing/2014/main" id="{0C83AB30-3870-4DDC-B463-402BCEF3B1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54375" y="2700338"/>
                <a:ext cx="19050" cy="19050"/>
              </a:xfrm>
              <a:prstGeom prst="rect">
                <a:avLst/>
              </a:prstGeom>
              <a:solidFill>
                <a:srgbClr val="D4EC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2" name="Rectangle 630">
                <a:extLst>
                  <a:ext uri="{FF2B5EF4-FFF2-40B4-BE49-F238E27FC236}">
                    <a16:creationId xmlns:a16="http://schemas.microsoft.com/office/drawing/2014/main" id="{7821FDA9-816B-443F-9334-F381209E99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5437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3" name="Freeform 631">
                <a:extLst>
                  <a:ext uri="{FF2B5EF4-FFF2-40B4-BE49-F238E27FC236}">
                    <a16:creationId xmlns:a16="http://schemas.microsoft.com/office/drawing/2014/main" id="{70B74C62-D2E7-47EE-B426-95E7DDA149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750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DF0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4" name="Freeform 632">
                <a:extLst>
                  <a:ext uri="{FF2B5EF4-FFF2-40B4-BE49-F238E27FC236}">
                    <a16:creationId xmlns:a16="http://schemas.microsoft.com/office/drawing/2014/main" id="{26D305FF-8462-4738-8074-805B269EDDA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06750" y="2700338"/>
                <a:ext cx="19050" cy="19050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0 h 12"/>
                  <a:gd name="T4" fmla="*/ 1 w 12"/>
                  <a:gd name="T5" fmla="*/ 12 h 12"/>
                  <a:gd name="T6" fmla="*/ 12 w 12"/>
                  <a:gd name="T7" fmla="*/ 12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0" y="0"/>
                    </a:lnTo>
                    <a:lnTo>
                      <a:pt x="1" y="12"/>
                    </a:lnTo>
                    <a:lnTo>
                      <a:pt x="12" y="1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5" name="Rectangle 633">
                <a:extLst>
                  <a:ext uri="{FF2B5EF4-FFF2-40B4-BE49-F238E27FC236}">
                    <a16:creationId xmlns:a16="http://schemas.microsoft.com/office/drawing/2014/main" id="{7C90B0E9-CB6E-449A-9E72-489408D149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60713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6" name="Rectangle 634">
                <a:extLst>
                  <a:ext uri="{FF2B5EF4-FFF2-40B4-BE49-F238E27FC236}">
                    <a16:creationId xmlns:a16="http://schemas.microsoft.com/office/drawing/2014/main" id="{7C9B399C-6053-49C5-A558-B7F825240F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60713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7" name="Rectangle 635">
                <a:extLst>
                  <a:ext uri="{FF2B5EF4-FFF2-40B4-BE49-F238E27FC236}">
                    <a16:creationId xmlns:a16="http://schemas.microsoft.com/office/drawing/2014/main" id="{83C3AE59-B4EE-4724-996C-685659D16D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14675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8" name="Rectangle 636">
                <a:extLst>
                  <a:ext uri="{FF2B5EF4-FFF2-40B4-BE49-F238E27FC236}">
                    <a16:creationId xmlns:a16="http://schemas.microsoft.com/office/drawing/2014/main" id="{F12CF134-616D-42AB-AE99-E837D35864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14675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9" name="Rectangle 637">
                <a:extLst>
                  <a:ext uri="{FF2B5EF4-FFF2-40B4-BE49-F238E27FC236}">
                    <a16:creationId xmlns:a16="http://schemas.microsoft.com/office/drawing/2014/main" id="{F22EFB33-3380-4801-8342-EDCFB824CE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68638" y="2700338"/>
                <a:ext cx="19050" cy="19050"/>
              </a:xfrm>
              <a:prstGeom prst="rect">
                <a:avLst/>
              </a:prstGeom>
              <a:solidFill>
                <a:srgbClr val="E9F5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0" name="Rectangle 638">
                <a:extLst>
                  <a:ext uri="{FF2B5EF4-FFF2-40B4-BE49-F238E27FC236}">
                    <a16:creationId xmlns:a16="http://schemas.microsoft.com/office/drawing/2014/main" id="{D2CC7143-7D54-4594-AB19-BEEE8A30CC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68638" y="2700338"/>
                <a:ext cx="19050" cy="19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1" name="Freeform 666">
                <a:extLst>
                  <a:ext uri="{FF2B5EF4-FFF2-40B4-BE49-F238E27FC236}">
                    <a16:creationId xmlns:a16="http://schemas.microsoft.com/office/drawing/2014/main" id="{E957B68B-1C04-48D7-BDEA-3037B68183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936750" y="28463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2" name="Freeform 667">
                <a:extLst>
                  <a:ext uri="{FF2B5EF4-FFF2-40B4-BE49-F238E27FC236}">
                    <a16:creationId xmlns:a16="http://schemas.microsoft.com/office/drawing/2014/main" id="{AC9DA515-CA6C-4756-BCEF-26D8364125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892300" y="2846388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3" name="Freeform 713">
                <a:extLst>
                  <a:ext uri="{FF2B5EF4-FFF2-40B4-BE49-F238E27FC236}">
                    <a16:creationId xmlns:a16="http://schemas.microsoft.com/office/drawing/2014/main" id="{B579B2A4-DA5E-47CB-90F7-672C23C73C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47975" y="3503613"/>
                <a:ext cx="90488" cy="26988"/>
              </a:xfrm>
              <a:custGeom>
                <a:avLst/>
                <a:gdLst>
                  <a:gd name="T0" fmla="*/ 73 w 73"/>
                  <a:gd name="T1" fmla="*/ 7 h 22"/>
                  <a:gd name="T2" fmla="*/ 0 w 73"/>
                  <a:gd name="T3" fmla="*/ 19 h 22"/>
                  <a:gd name="T4" fmla="*/ 1 w 73"/>
                  <a:gd name="T5" fmla="*/ 10 h 22"/>
                  <a:gd name="T6" fmla="*/ 69 w 73"/>
                  <a:gd name="T7" fmla="*/ 0 h 22"/>
                  <a:gd name="T8" fmla="*/ 73 w 73"/>
                  <a:gd name="T9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22">
                    <a:moveTo>
                      <a:pt x="73" y="7"/>
                    </a:moveTo>
                    <a:cubicBezTo>
                      <a:pt x="73" y="7"/>
                      <a:pt x="42" y="22"/>
                      <a:pt x="0" y="19"/>
                    </a:cubicBezTo>
                    <a:cubicBezTo>
                      <a:pt x="4" y="16"/>
                      <a:pt x="4" y="12"/>
                      <a:pt x="1" y="10"/>
                    </a:cubicBezTo>
                    <a:cubicBezTo>
                      <a:pt x="46" y="12"/>
                      <a:pt x="69" y="0"/>
                      <a:pt x="69" y="0"/>
                    </a:cubicBezTo>
                    <a:lnTo>
                      <a:pt x="73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4" name="Freeform 772">
                <a:extLst>
                  <a:ext uri="{FF2B5EF4-FFF2-40B4-BE49-F238E27FC236}">
                    <a16:creationId xmlns:a16="http://schemas.microsoft.com/office/drawing/2014/main" id="{365088BF-574E-4187-A265-6E696F6A360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84488" y="2873376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5" name="Freeform 773">
                <a:extLst>
                  <a:ext uri="{FF2B5EF4-FFF2-40B4-BE49-F238E27FC236}">
                    <a16:creationId xmlns:a16="http://schemas.microsoft.com/office/drawing/2014/main" id="{55E52341-337F-40F3-A48A-16ADC0F9D82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693988" y="2873376"/>
                <a:ext cx="33338" cy="39688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8 h 31"/>
                  <a:gd name="T26" fmla="*/ 17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6" name="Freeform 774">
                <a:extLst>
                  <a:ext uri="{FF2B5EF4-FFF2-40B4-BE49-F238E27FC236}">
                    <a16:creationId xmlns:a16="http://schemas.microsoft.com/office/drawing/2014/main" id="{84A7C1E0-9E4E-48BA-9DB9-2DD30A234FE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646363" y="2873376"/>
                <a:ext cx="31750" cy="39688"/>
              </a:xfrm>
              <a:custGeom>
                <a:avLst/>
                <a:gdLst>
                  <a:gd name="T0" fmla="*/ 17 w 26"/>
                  <a:gd name="T1" fmla="*/ 31 h 31"/>
                  <a:gd name="T2" fmla="*/ 8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8 w 26"/>
                  <a:gd name="T9" fmla="*/ 0 h 31"/>
                  <a:gd name="T10" fmla="*/ 17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7 w 26"/>
                  <a:gd name="T17" fmla="*/ 31 h 31"/>
                  <a:gd name="T18" fmla="*/ 8 w 26"/>
                  <a:gd name="T19" fmla="*/ 4 h 31"/>
                  <a:gd name="T20" fmla="*/ 3 w 26"/>
                  <a:gd name="T21" fmla="*/ 9 h 31"/>
                  <a:gd name="T22" fmla="*/ 3 w 26"/>
                  <a:gd name="T23" fmla="*/ 23 h 31"/>
                  <a:gd name="T24" fmla="*/ 8 w 26"/>
                  <a:gd name="T25" fmla="*/ 28 h 31"/>
                  <a:gd name="T26" fmla="*/ 17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7 w 26"/>
                  <a:gd name="T33" fmla="*/ 4 h 31"/>
                  <a:gd name="T34" fmla="*/ 8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6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7" name="Freeform 775">
                <a:extLst>
                  <a:ext uri="{FF2B5EF4-FFF2-40B4-BE49-F238E27FC236}">
                    <a16:creationId xmlns:a16="http://schemas.microsoft.com/office/drawing/2014/main" id="{99ACBA7E-66B9-4303-9EC5-A0B1F504E79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803525" y="2873376"/>
                <a:ext cx="33338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8" name="Freeform 776">
                <a:extLst>
                  <a:ext uri="{FF2B5EF4-FFF2-40B4-BE49-F238E27FC236}">
                    <a16:creationId xmlns:a16="http://schemas.microsoft.com/office/drawing/2014/main" id="{FDCB2A0F-BE79-41A8-B62F-47317A2C813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568575" y="2873376"/>
                <a:ext cx="31750" cy="39688"/>
              </a:xfrm>
              <a:custGeom>
                <a:avLst/>
                <a:gdLst>
                  <a:gd name="T0" fmla="*/ 17 w 25"/>
                  <a:gd name="T1" fmla="*/ 31 h 31"/>
                  <a:gd name="T2" fmla="*/ 8 w 25"/>
                  <a:gd name="T3" fmla="*/ 31 h 31"/>
                  <a:gd name="T4" fmla="*/ 0 w 25"/>
                  <a:gd name="T5" fmla="*/ 23 h 31"/>
                  <a:gd name="T6" fmla="*/ 0 w 25"/>
                  <a:gd name="T7" fmla="*/ 9 h 31"/>
                  <a:gd name="T8" fmla="*/ 8 w 25"/>
                  <a:gd name="T9" fmla="*/ 0 h 31"/>
                  <a:gd name="T10" fmla="*/ 17 w 25"/>
                  <a:gd name="T11" fmla="*/ 0 h 31"/>
                  <a:gd name="T12" fmla="*/ 25 w 25"/>
                  <a:gd name="T13" fmla="*/ 9 h 31"/>
                  <a:gd name="T14" fmla="*/ 25 w 25"/>
                  <a:gd name="T15" fmla="*/ 23 h 31"/>
                  <a:gd name="T16" fmla="*/ 17 w 25"/>
                  <a:gd name="T17" fmla="*/ 31 h 31"/>
                  <a:gd name="T18" fmla="*/ 8 w 25"/>
                  <a:gd name="T19" fmla="*/ 4 h 31"/>
                  <a:gd name="T20" fmla="*/ 3 w 25"/>
                  <a:gd name="T21" fmla="*/ 9 h 31"/>
                  <a:gd name="T22" fmla="*/ 3 w 25"/>
                  <a:gd name="T23" fmla="*/ 23 h 31"/>
                  <a:gd name="T24" fmla="*/ 8 w 25"/>
                  <a:gd name="T25" fmla="*/ 28 h 31"/>
                  <a:gd name="T26" fmla="*/ 17 w 25"/>
                  <a:gd name="T27" fmla="*/ 28 h 31"/>
                  <a:gd name="T28" fmla="*/ 22 w 25"/>
                  <a:gd name="T29" fmla="*/ 23 h 31"/>
                  <a:gd name="T30" fmla="*/ 22 w 25"/>
                  <a:gd name="T31" fmla="*/ 9 h 31"/>
                  <a:gd name="T32" fmla="*/ 17 w 25"/>
                  <a:gd name="T33" fmla="*/ 4 h 31"/>
                  <a:gd name="T34" fmla="*/ 8 w 25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3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4"/>
                      <a:pt x="25" y="9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9" name="Freeform 777">
                <a:extLst>
                  <a:ext uri="{FF2B5EF4-FFF2-40B4-BE49-F238E27FC236}">
                    <a16:creationId xmlns:a16="http://schemas.microsoft.com/office/drawing/2014/main" id="{2C55AF61-28FD-4520-AC3B-68D3BBFEAABD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78075" y="2873376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0" name="Freeform 778">
                <a:extLst>
                  <a:ext uri="{FF2B5EF4-FFF2-40B4-BE49-F238E27FC236}">
                    <a16:creationId xmlns:a16="http://schemas.microsoft.com/office/drawing/2014/main" id="{E912E35F-06F6-4A89-BEDA-80FBB2632A93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328863" y="2873376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1" name="Freeform 779">
                <a:extLst>
                  <a:ext uri="{FF2B5EF4-FFF2-40B4-BE49-F238E27FC236}">
                    <a16:creationId xmlns:a16="http://schemas.microsoft.com/office/drawing/2014/main" id="{A83F8A34-B88F-47DE-A100-974B9B8D4A3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489200" y="2873376"/>
                <a:ext cx="30163" cy="39688"/>
              </a:xfrm>
              <a:custGeom>
                <a:avLst/>
                <a:gdLst>
                  <a:gd name="T0" fmla="*/ 17 w 25"/>
                  <a:gd name="T1" fmla="*/ 31 h 31"/>
                  <a:gd name="T2" fmla="*/ 8 w 25"/>
                  <a:gd name="T3" fmla="*/ 31 h 31"/>
                  <a:gd name="T4" fmla="*/ 0 w 25"/>
                  <a:gd name="T5" fmla="*/ 23 h 31"/>
                  <a:gd name="T6" fmla="*/ 0 w 25"/>
                  <a:gd name="T7" fmla="*/ 9 h 31"/>
                  <a:gd name="T8" fmla="*/ 8 w 25"/>
                  <a:gd name="T9" fmla="*/ 0 h 31"/>
                  <a:gd name="T10" fmla="*/ 17 w 25"/>
                  <a:gd name="T11" fmla="*/ 0 h 31"/>
                  <a:gd name="T12" fmla="*/ 25 w 25"/>
                  <a:gd name="T13" fmla="*/ 9 h 31"/>
                  <a:gd name="T14" fmla="*/ 25 w 25"/>
                  <a:gd name="T15" fmla="*/ 23 h 31"/>
                  <a:gd name="T16" fmla="*/ 17 w 25"/>
                  <a:gd name="T17" fmla="*/ 31 h 31"/>
                  <a:gd name="T18" fmla="*/ 8 w 25"/>
                  <a:gd name="T19" fmla="*/ 4 h 31"/>
                  <a:gd name="T20" fmla="*/ 3 w 25"/>
                  <a:gd name="T21" fmla="*/ 9 h 31"/>
                  <a:gd name="T22" fmla="*/ 3 w 25"/>
                  <a:gd name="T23" fmla="*/ 23 h 31"/>
                  <a:gd name="T24" fmla="*/ 8 w 25"/>
                  <a:gd name="T25" fmla="*/ 28 h 31"/>
                  <a:gd name="T26" fmla="*/ 17 w 25"/>
                  <a:gd name="T27" fmla="*/ 28 h 31"/>
                  <a:gd name="T28" fmla="*/ 22 w 25"/>
                  <a:gd name="T29" fmla="*/ 23 h 31"/>
                  <a:gd name="T30" fmla="*/ 22 w 25"/>
                  <a:gd name="T31" fmla="*/ 9 h 31"/>
                  <a:gd name="T32" fmla="*/ 17 w 25"/>
                  <a:gd name="T33" fmla="*/ 4 h 31"/>
                  <a:gd name="T34" fmla="*/ 8 w 25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31">
                    <a:moveTo>
                      <a:pt x="17" y="31"/>
                    </a:moveTo>
                    <a:cubicBezTo>
                      <a:pt x="8" y="31"/>
                      <a:pt x="8" y="31"/>
                      <a:pt x="8" y="31"/>
                    </a:cubicBezTo>
                    <a:cubicBezTo>
                      <a:pt x="3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5" y="4"/>
                      <a:pt x="25" y="9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7"/>
                      <a:pt x="22" y="31"/>
                      <a:pt x="17" y="31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3" y="6"/>
                      <a:pt x="3" y="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5"/>
                      <a:pt x="5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7" y="4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2" name="Freeform 780">
                <a:extLst>
                  <a:ext uri="{FF2B5EF4-FFF2-40B4-BE49-F238E27FC236}">
                    <a16:creationId xmlns:a16="http://schemas.microsoft.com/office/drawing/2014/main" id="{CC5CB3A6-4C84-4DF7-988B-1C499BDC73FB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7400" y="2873376"/>
                <a:ext cx="26988" cy="38100"/>
              </a:xfrm>
              <a:custGeom>
                <a:avLst/>
                <a:gdLst>
                  <a:gd name="T0" fmla="*/ 20 w 22"/>
                  <a:gd name="T1" fmla="*/ 5 h 30"/>
                  <a:gd name="T2" fmla="*/ 22 w 22"/>
                  <a:gd name="T3" fmla="*/ 9 h 30"/>
                  <a:gd name="T4" fmla="*/ 22 w 22"/>
                  <a:gd name="T5" fmla="*/ 23 h 30"/>
                  <a:gd name="T6" fmla="*/ 17 w 22"/>
                  <a:gd name="T7" fmla="*/ 28 h 30"/>
                  <a:gd name="T8" fmla="*/ 8 w 22"/>
                  <a:gd name="T9" fmla="*/ 28 h 30"/>
                  <a:gd name="T10" fmla="*/ 6 w 22"/>
                  <a:gd name="T11" fmla="*/ 27 h 30"/>
                  <a:gd name="T12" fmla="*/ 8 w 22"/>
                  <a:gd name="T13" fmla="*/ 28 h 30"/>
                  <a:gd name="T14" fmla="*/ 17 w 22"/>
                  <a:gd name="T15" fmla="*/ 28 h 30"/>
                  <a:gd name="T16" fmla="*/ 22 w 22"/>
                  <a:gd name="T17" fmla="*/ 23 h 30"/>
                  <a:gd name="T18" fmla="*/ 22 w 22"/>
                  <a:gd name="T19" fmla="*/ 9 h 30"/>
                  <a:gd name="T20" fmla="*/ 20 w 22"/>
                  <a:gd name="T21" fmla="*/ 5 h 30"/>
                  <a:gd name="T22" fmla="*/ 17 w 22"/>
                  <a:gd name="T23" fmla="*/ 0 h 30"/>
                  <a:gd name="T24" fmla="*/ 8 w 22"/>
                  <a:gd name="T25" fmla="*/ 0 h 30"/>
                  <a:gd name="T26" fmla="*/ 0 w 22"/>
                  <a:gd name="T27" fmla="*/ 9 h 30"/>
                  <a:gd name="T28" fmla="*/ 0 w 22"/>
                  <a:gd name="T29" fmla="*/ 23 h 30"/>
                  <a:gd name="T30" fmla="*/ 4 w 22"/>
                  <a:gd name="T31" fmla="*/ 30 h 30"/>
                  <a:gd name="T32" fmla="*/ 0 w 22"/>
                  <a:gd name="T33" fmla="*/ 23 h 30"/>
                  <a:gd name="T34" fmla="*/ 0 w 22"/>
                  <a:gd name="T35" fmla="*/ 9 h 30"/>
                  <a:gd name="T36" fmla="*/ 8 w 22"/>
                  <a:gd name="T37" fmla="*/ 1 h 30"/>
                  <a:gd name="T38" fmla="*/ 17 w 22"/>
                  <a:gd name="T39" fmla="*/ 1 h 30"/>
                  <a:gd name="T40" fmla="*/ 22 w 22"/>
                  <a:gd name="T41" fmla="*/ 2 h 30"/>
                  <a:gd name="T42" fmla="*/ 17 w 22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" h="30">
                    <a:moveTo>
                      <a:pt x="20" y="5"/>
                    </a:moveTo>
                    <a:cubicBezTo>
                      <a:pt x="21" y="6"/>
                      <a:pt x="22" y="7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8"/>
                      <a:pt x="17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6" y="27"/>
                      <a:pt x="6" y="27"/>
                    </a:cubicBezTo>
                    <a:cubicBezTo>
                      <a:pt x="7" y="27"/>
                      <a:pt x="7" y="28"/>
                      <a:pt x="8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0" y="28"/>
                      <a:pt x="22" y="26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7"/>
                      <a:pt x="21" y="6"/>
                      <a:pt x="20" y="5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6"/>
                      <a:pt x="1" y="28"/>
                      <a:pt x="4" y="30"/>
                    </a:cubicBezTo>
                    <a:cubicBezTo>
                      <a:pt x="1" y="28"/>
                      <a:pt x="0" y="26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1"/>
                      <a:pt x="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9" y="1"/>
                      <a:pt x="21" y="1"/>
                      <a:pt x="22" y="2"/>
                    </a:cubicBezTo>
                    <a:cubicBezTo>
                      <a:pt x="21" y="1"/>
                      <a:pt x="19" y="0"/>
                      <a:pt x="17" y="0"/>
                    </a:cubicBezTo>
                  </a:path>
                </a:pathLst>
              </a:custGeom>
              <a:solidFill>
                <a:srgbClr val="21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3" name="Freeform 781">
                <a:extLst>
                  <a:ext uri="{FF2B5EF4-FFF2-40B4-BE49-F238E27FC236}">
                    <a16:creationId xmlns:a16="http://schemas.microsoft.com/office/drawing/2014/main" id="{0E1197FC-38EE-4DCA-802D-88855192626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327400" y="2874963"/>
                <a:ext cx="31750" cy="38100"/>
              </a:xfrm>
              <a:custGeom>
                <a:avLst/>
                <a:gdLst>
                  <a:gd name="T0" fmla="*/ 6 w 26"/>
                  <a:gd name="T1" fmla="*/ 26 h 30"/>
                  <a:gd name="T2" fmla="*/ 3 w 26"/>
                  <a:gd name="T3" fmla="*/ 22 h 30"/>
                  <a:gd name="T4" fmla="*/ 3 w 26"/>
                  <a:gd name="T5" fmla="*/ 8 h 30"/>
                  <a:gd name="T6" fmla="*/ 8 w 26"/>
                  <a:gd name="T7" fmla="*/ 3 h 30"/>
                  <a:gd name="T8" fmla="*/ 17 w 26"/>
                  <a:gd name="T9" fmla="*/ 3 h 30"/>
                  <a:gd name="T10" fmla="*/ 20 w 26"/>
                  <a:gd name="T11" fmla="*/ 4 h 30"/>
                  <a:gd name="T12" fmla="*/ 22 w 26"/>
                  <a:gd name="T13" fmla="*/ 8 h 30"/>
                  <a:gd name="T14" fmla="*/ 22 w 26"/>
                  <a:gd name="T15" fmla="*/ 22 h 30"/>
                  <a:gd name="T16" fmla="*/ 17 w 26"/>
                  <a:gd name="T17" fmla="*/ 27 h 30"/>
                  <a:gd name="T18" fmla="*/ 8 w 26"/>
                  <a:gd name="T19" fmla="*/ 27 h 30"/>
                  <a:gd name="T20" fmla="*/ 6 w 26"/>
                  <a:gd name="T21" fmla="*/ 26 h 30"/>
                  <a:gd name="T22" fmla="*/ 17 w 26"/>
                  <a:gd name="T23" fmla="*/ 0 h 30"/>
                  <a:gd name="T24" fmla="*/ 8 w 26"/>
                  <a:gd name="T25" fmla="*/ 0 h 30"/>
                  <a:gd name="T26" fmla="*/ 0 w 26"/>
                  <a:gd name="T27" fmla="*/ 8 h 30"/>
                  <a:gd name="T28" fmla="*/ 0 w 26"/>
                  <a:gd name="T29" fmla="*/ 22 h 30"/>
                  <a:gd name="T30" fmla="*/ 4 w 26"/>
                  <a:gd name="T31" fmla="*/ 29 h 30"/>
                  <a:gd name="T32" fmla="*/ 8 w 26"/>
                  <a:gd name="T33" fmla="*/ 30 h 30"/>
                  <a:gd name="T34" fmla="*/ 17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22 w 26"/>
                  <a:gd name="T41" fmla="*/ 1 h 30"/>
                  <a:gd name="T42" fmla="*/ 17 w 26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30">
                    <a:moveTo>
                      <a:pt x="6" y="26"/>
                    </a:moveTo>
                    <a:cubicBezTo>
                      <a:pt x="4" y="25"/>
                      <a:pt x="3" y="24"/>
                      <a:pt x="3" y="22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6" y="3"/>
                      <a:pt x="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3"/>
                      <a:pt x="19" y="3"/>
                      <a:pt x="20" y="4"/>
                    </a:cubicBezTo>
                    <a:cubicBezTo>
                      <a:pt x="21" y="5"/>
                      <a:pt x="22" y="6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7"/>
                      <a:pt x="7" y="26"/>
                      <a:pt x="6" y="26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5"/>
                      <a:pt x="1" y="27"/>
                      <a:pt x="4" y="29"/>
                    </a:cubicBezTo>
                    <a:cubicBezTo>
                      <a:pt x="5" y="30"/>
                      <a:pt x="7" y="30"/>
                      <a:pt x="8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2" y="30"/>
                      <a:pt x="26" y="26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5"/>
                      <a:pt x="24" y="2"/>
                      <a:pt x="22" y="1"/>
                    </a:cubicBezTo>
                    <a:cubicBezTo>
                      <a:pt x="21" y="0"/>
                      <a:pt x="19" y="0"/>
                      <a:pt x="17" y="0"/>
                    </a:cubicBezTo>
                  </a:path>
                </a:pathLst>
              </a:custGeom>
              <a:solidFill>
                <a:srgbClr val="76C6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4" name="Freeform 782">
                <a:extLst>
                  <a:ext uri="{FF2B5EF4-FFF2-40B4-BE49-F238E27FC236}">
                    <a16:creationId xmlns:a16="http://schemas.microsoft.com/office/drawing/2014/main" id="{EBCC927D-5B62-4CD7-B0EA-42AC6738AE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35313" y="2873376"/>
                <a:ext cx="33338" cy="39688"/>
              </a:xfrm>
              <a:custGeom>
                <a:avLst/>
                <a:gdLst>
                  <a:gd name="T0" fmla="*/ 18 w 26"/>
                  <a:gd name="T1" fmla="*/ 0 h 31"/>
                  <a:gd name="T2" fmla="*/ 9 w 26"/>
                  <a:gd name="T3" fmla="*/ 0 h 31"/>
                  <a:gd name="T4" fmla="*/ 0 w 26"/>
                  <a:gd name="T5" fmla="*/ 9 h 31"/>
                  <a:gd name="T6" fmla="*/ 0 w 26"/>
                  <a:gd name="T7" fmla="*/ 23 h 31"/>
                  <a:gd name="T8" fmla="*/ 9 w 26"/>
                  <a:gd name="T9" fmla="*/ 31 h 31"/>
                  <a:gd name="T10" fmla="*/ 11 w 26"/>
                  <a:gd name="T11" fmla="*/ 31 h 31"/>
                  <a:gd name="T12" fmla="*/ 11 w 26"/>
                  <a:gd name="T13" fmla="*/ 28 h 31"/>
                  <a:gd name="T14" fmla="*/ 9 w 26"/>
                  <a:gd name="T15" fmla="*/ 28 h 31"/>
                  <a:gd name="T16" fmla="*/ 4 w 26"/>
                  <a:gd name="T17" fmla="*/ 23 h 31"/>
                  <a:gd name="T18" fmla="*/ 4 w 26"/>
                  <a:gd name="T19" fmla="*/ 9 h 31"/>
                  <a:gd name="T20" fmla="*/ 1 w 26"/>
                  <a:gd name="T21" fmla="*/ 9 h 31"/>
                  <a:gd name="T22" fmla="*/ 10 w 26"/>
                  <a:gd name="T23" fmla="*/ 1 h 31"/>
                  <a:gd name="T24" fmla="*/ 15 w 26"/>
                  <a:gd name="T25" fmla="*/ 1 h 31"/>
                  <a:gd name="T26" fmla="*/ 15 w 26"/>
                  <a:gd name="T27" fmla="*/ 1 h 31"/>
                  <a:gd name="T28" fmla="*/ 15 w 26"/>
                  <a:gd name="T29" fmla="*/ 4 h 31"/>
                  <a:gd name="T30" fmla="*/ 18 w 26"/>
                  <a:gd name="T31" fmla="*/ 4 h 31"/>
                  <a:gd name="T32" fmla="*/ 23 w 26"/>
                  <a:gd name="T33" fmla="*/ 9 h 31"/>
                  <a:gd name="T34" fmla="*/ 23 w 26"/>
                  <a:gd name="T35" fmla="*/ 23 h 31"/>
                  <a:gd name="T36" fmla="*/ 18 w 26"/>
                  <a:gd name="T37" fmla="*/ 28 h 31"/>
                  <a:gd name="T38" fmla="*/ 15 w 26"/>
                  <a:gd name="T39" fmla="*/ 28 h 31"/>
                  <a:gd name="T40" fmla="*/ 15 w 26"/>
                  <a:gd name="T41" fmla="*/ 31 h 31"/>
                  <a:gd name="T42" fmla="*/ 18 w 26"/>
                  <a:gd name="T43" fmla="*/ 31 h 31"/>
                  <a:gd name="T44" fmla="*/ 26 w 26"/>
                  <a:gd name="T45" fmla="*/ 23 h 31"/>
                  <a:gd name="T46" fmla="*/ 26 w 26"/>
                  <a:gd name="T47" fmla="*/ 9 h 31"/>
                  <a:gd name="T48" fmla="*/ 18 w 26"/>
                  <a:gd name="T4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31"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9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6" y="28"/>
                      <a:pt x="4" y="25"/>
                      <a:pt x="4" y="23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3" y="6"/>
                      <a:pt x="23" y="9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5"/>
                      <a:pt x="20" y="28"/>
                      <a:pt x="18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3" y="31"/>
                      <a:pt x="26" y="27"/>
                      <a:pt x="26" y="23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4"/>
                      <a:pt x="23" y="0"/>
                      <a:pt x="18" y="0"/>
                    </a:cubicBezTo>
                  </a:path>
                </a:pathLst>
              </a:custGeom>
              <a:solidFill>
                <a:srgbClr val="36A9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5" name="Freeform 783">
                <a:extLst>
                  <a:ext uri="{FF2B5EF4-FFF2-40B4-BE49-F238E27FC236}">
                    <a16:creationId xmlns:a16="http://schemas.microsoft.com/office/drawing/2014/main" id="{6066D74A-2ACB-4571-AE92-C58D9B1576F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36900" y="2874963"/>
                <a:ext cx="17463" cy="38100"/>
              </a:xfrm>
              <a:custGeom>
                <a:avLst/>
                <a:gdLst>
                  <a:gd name="T0" fmla="*/ 14 w 14"/>
                  <a:gd name="T1" fmla="*/ 27 h 30"/>
                  <a:gd name="T2" fmla="*/ 10 w 14"/>
                  <a:gd name="T3" fmla="*/ 27 h 30"/>
                  <a:gd name="T4" fmla="*/ 10 w 14"/>
                  <a:gd name="T5" fmla="*/ 30 h 30"/>
                  <a:gd name="T6" fmla="*/ 14 w 14"/>
                  <a:gd name="T7" fmla="*/ 30 h 30"/>
                  <a:gd name="T8" fmla="*/ 14 w 14"/>
                  <a:gd name="T9" fmla="*/ 27 h 30"/>
                  <a:gd name="T10" fmla="*/ 14 w 14"/>
                  <a:gd name="T11" fmla="*/ 0 h 30"/>
                  <a:gd name="T12" fmla="*/ 9 w 14"/>
                  <a:gd name="T13" fmla="*/ 0 h 30"/>
                  <a:gd name="T14" fmla="*/ 0 w 14"/>
                  <a:gd name="T15" fmla="*/ 8 h 30"/>
                  <a:gd name="T16" fmla="*/ 3 w 14"/>
                  <a:gd name="T17" fmla="*/ 8 h 30"/>
                  <a:gd name="T18" fmla="*/ 3 w 14"/>
                  <a:gd name="T19" fmla="*/ 8 h 30"/>
                  <a:gd name="T20" fmla="*/ 8 w 14"/>
                  <a:gd name="T21" fmla="*/ 3 h 30"/>
                  <a:gd name="T22" fmla="*/ 14 w 14"/>
                  <a:gd name="T23" fmla="*/ 3 h 30"/>
                  <a:gd name="T24" fmla="*/ 14 w 14"/>
                  <a:gd name="T25" fmla="*/ 0 h 30"/>
                  <a:gd name="T26" fmla="*/ 14 w 14"/>
                  <a:gd name="T2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" h="30">
                    <a:moveTo>
                      <a:pt x="14" y="27"/>
                    </a:move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7"/>
                      <a:pt x="14" y="27"/>
                      <a:pt x="14" y="27"/>
                    </a:cubicBezTo>
                    <a:moveTo>
                      <a:pt x="1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5BBB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6" name="Freeform 784">
                <a:extLst>
                  <a:ext uri="{FF2B5EF4-FFF2-40B4-BE49-F238E27FC236}">
                    <a16:creationId xmlns:a16="http://schemas.microsoft.com/office/drawing/2014/main" id="{6D675374-5D6C-42F9-A182-FE55925B8F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89275" y="2873376"/>
                <a:ext cx="28575" cy="39688"/>
              </a:xfrm>
              <a:custGeom>
                <a:avLst/>
                <a:gdLst>
                  <a:gd name="T0" fmla="*/ 16 w 23"/>
                  <a:gd name="T1" fmla="*/ 0 h 31"/>
                  <a:gd name="T2" fmla="*/ 7 w 23"/>
                  <a:gd name="T3" fmla="*/ 0 h 31"/>
                  <a:gd name="T4" fmla="*/ 0 w 23"/>
                  <a:gd name="T5" fmla="*/ 4 h 31"/>
                  <a:gd name="T6" fmla="*/ 1 w 23"/>
                  <a:gd name="T7" fmla="*/ 9 h 31"/>
                  <a:gd name="T8" fmla="*/ 1 w 23"/>
                  <a:gd name="T9" fmla="*/ 23 h 31"/>
                  <a:gd name="T10" fmla="*/ 0 w 23"/>
                  <a:gd name="T11" fmla="*/ 28 h 31"/>
                  <a:gd name="T12" fmla="*/ 7 w 23"/>
                  <a:gd name="T13" fmla="*/ 31 h 31"/>
                  <a:gd name="T14" fmla="*/ 16 w 23"/>
                  <a:gd name="T15" fmla="*/ 31 h 31"/>
                  <a:gd name="T16" fmla="*/ 23 w 23"/>
                  <a:gd name="T17" fmla="*/ 28 h 31"/>
                  <a:gd name="T18" fmla="*/ 23 w 23"/>
                  <a:gd name="T19" fmla="*/ 5 h 31"/>
                  <a:gd name="T20" fmla="*/ 20 w 23"/>
                  <a:gd name="T21" fmla="*/ 7 h 31"/>
                  <a:gd name="T22" fmla="*/ 21 w 23"/>
                  <a:gd name="T23" fmla="*/ 9 h 31"/>
                  <a:gd name="T24" fmla="*/ 21 w 23"/>
                  <a:gd name="T25" fmla="*/ 23 h 31"/>
                  <a:gd name="T26" fmla="*/ 16 w 23"/>
                  <a:gd name="T27" fmla="*/ 28 h 31"/>
                  <a:gd name="T28" fmla="*/ 7 w 23"/>
                  <a:gd name="T29" fmla="*/ 28 h 31"/>
                  <a:gd name="T30" fmla="*/ 2 w 23"/>
                  <a:gd name="T31" fmla="*/ 23 h 31"/>
                  <a:gd name="T32" fmla="*/ 2 w 23"/>
                  <a:gd name="T33" fmla="*/ 9 h 31"/>
                  <a:gd name="T34" fmla="*/ 7 w 23"/>
                  <a:gd name="T35" fmla="*/ 4 h 31"/>
                  <a:gd name="T36" fmla="*/ 16 w 23"/>
                  <a:gd name="T37" fmla="*/ 4 h 31"/>
                  <a:gd name="T38" fmla="*/ 18 w 23"/>
                  <a:gd name="T39" fmla="*/ 4 h 31"/>
                  <a:gd name="T40" fmla="*/ 20 w 23"/>
                  <a:gd name="T41" fmla="*/ 2 h 31"/>
                  <a:gd name="T42" fmla="*/ 16 w 23"/>
                  <a:gd name="T4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31">
                    <a:moveTo>
                      <a:pt x="16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1" y="2"/>
                      <a:pt x="0" y="4"/>
                    </a:cubicBezTo>
                    <a:cubicBezTo>
                      <a:pt x="1" y="6"/>
                      <a:pt x="1" y="7"/>
                      <a:pt x="1" y="9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1" y="26"/>
                      <a:pt x="0" y="28"/>
                    </a:cubicBezTo>
                    <a:cubicBezTo>
                      <a:pt x="1" y="30"/>
                      <a:pt x="4" y="31"/>
                      <a:pt x="7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9" y="31"/>
                      <a:pt x="21" y="30"/>
                      <a:pt x="23" y="28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1" y="8"/>
                      <a:pt x="21" y="9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5"/>
                      <a:pt x="18" y="28"/>
                      <a:pt x="16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4" y="28"/>
                      <a:pt x="2" y="25"/>
                      <a:pt x="2" y="2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6"/>
                      <a:pt x="4" y="4"/>
                      <a:pt x="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7" y="4"/>
                      <a:pt x="18" y="4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1"/>
                      <a:pt x="17" y="0"/>
                      <a:pt x="16" y="0"/>
                    </a:cubicBezTo>
                  </a:path>
                </a:pathLst>
              </a:custGeom>
              <a:solidFill>
                <a:srgbClr val="3AAB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7" name="Freeform 785">
                <a:extLst>
                  <a:ext uri="{FF2B5EF4-FFF2-40B4-BE49-F238E27FC236}">
                    <a16:creationId xmlns:a16="http://schemas.microsoft.com/office/drawing/2014/main" id="{E30A1DA4-8267-4DC4-ACC5-E2952966C2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087688" y="2878138"/>
                <a:ext cx="3175" cy="30163"/>
              </a:xfrm>
              <a:custGeom>
                <a:avLst/>
                <a:gdLst>
                  <a:gd name="T0" fmla="*/ 2 w 3"/>
                  <a:gd name="T1" fmla="*/ 0 h 24"/>
                  <a:gd name="T2" fmla="*/ 0 w 3"/>
                  <a:gd name="T3" fmla="*/ 5 h 24"/>
                  <a:gd name="T4" fmla="*/ 0 w 3"/>
                  <a:gd name="T5" fmla="*/ 19 h 24"/>
                  <a:gd name="T6" fmla="*/ 2 w 3"/>
                  <a:gd name="T7" fmla="*/ 24 h 24"/>
                  <a:gd name="T8" fmla="*/ 3 w 3"/>
                  <a:gd name="T9" fmla="*/ 19 h 24"/>
                  <a:gd name="T10" fmla="*/ 3 w 3"/>
                  <a:gd name="T11" fmla="*/ 5 h 24"/>
                  <a:gd name="T12" fmla="*/ 2 w 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4">
                    <a:moveTo>
                      <a:pt x="2" y="0"/>
                    </a:moveTo>
                    <a:cubicBezTo>
                      <a:pt x="1" y="2"/>
                      <a:pt x="0" y="3"/>
                      <a:pt x="0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2" y="24"/>
                    </a:cubicBezTo>
                    <a:cubicBezTo>
                      <a:pt x="3" y="22"/>
                      <a:pt x="3" y="21"/>
                      <a:pt x="3" y="19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3"/>
                      <a:pt x="3" y="2"/>
                      <a:pt x="2" y="0"/>
                    </a:cubicBezTo>
                  </a:path>
                </a:pathLst>
              </a:custGeom>
              <a:solidFill>
                <a:srgbClr val="56B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8" name="Freeform 786">
                <a:extLst>
                  <a:ext uri="{FF2B5EF4-FFF2-40B4-BE49-F238E27FC236}">
                    <a16:creationId xmlns:a16="http://schemas.microsoft.com/office/drawing/2014/main" id="{3A7F10F9-0B05-4747-9E6E-92353E0E6C9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11500" y="2876551"/>
                <a:ext cx="7938" cy="31750"/>
              </a:xfrm>
              <a:custGeom>
                <a:avLst/>
                <a:gdLst>
                  <a:gd name="T0" fmla="*/ 2 w 6"/>
                  <a:gd name="T1" fmla="*/ 0 h 26"/>
                  <a:gd name="T2" fmla="*/ 0 w 6"/>
                  <a:gd name="T3" fmla="*/ 2 h 26"/>
                  <a:gd name="T4" fmla="*/ 2 w 6"/>
                  <a:gd name="T5" fmla="*/ 5 h 26"/>
                  <a:gd name="T6" fmla="*/ 5 w 6"/>
                  <a:gd name="T7" fmla="*/ 3 h 26"/>
                  <a:gd name="T8" fmla="*/ 5 w 6"/>
                  <a:gd name="T9" fmla="*/ 26 h 26"/>
                  <a:gd name="T10" fmla="*/ 6 w 6"/>
                  <a:gd name="T11" fmla="*/ 21 h 26"/>
                  <a:gd name="T12" fmla="*/ 6 w 6"/>
                  <a:gd name="T13" fmla="*/ 7 h 26"/>
                  <a:gd name="T14" fmla="*/ 2 w 6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26">
                    <a:moveTo>
                      <a:pt x="2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2" y="4"/>
                      <a:pt x="2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5"/>
                      <a:pt x="6" y="23"/>
                      <a:pt x="6" y="2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4"/>
                      <a:pt x="5" y="1"/>
                      <a:pt x="2" y="0"/>
                    </a:cubicBezTo>
                  </a:path>
                </a:pathLst>
              </a:custGeom>
              <a:solidFill>
                <a:srgbClr val="56B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9" name="Freeform 787">
                <a:extLst>
                  <a:ext uri="{FF2B5EF4-FFF2-40B4-BE49-F238E27FC236}">
                    <a16:creationId xmlns:a16="http://schemas.microsoft.com/office/drawing/2014/main" id="{79920F65-3E2A-4256-BDEE-5C62B823AE79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46438" y="2873376"/>
                <a:ext cx="30163" cy="39688"/>
              </a:xfrm>
              <a:custGeom>
                <a:avLst/>
                <a:gdLst>
                  <a:gd name="T0" fmla="*/ 19 w 24"/>
                  <a:gd name="T1" fmla="*/ 4 h 31"/>
                  <a:gd name="T2" fmla="*/ 18 w 24"/>
                  <a:gd name="T3" fmla="*/ 4 h 31"/>
                  <a:gd name="T4" fmla="*/ 22 w 24"/>
                  <a:gd name="T5" fmla="*/ 9 h 31"/>
                  <a:gd name="T6" fmla="*/ 22 w 24"/>
                  <a:gd name="T7" fmla="*/ 23 h 31"/>
                  <a:gd name="T8" fmla="*/ 17 w 24"/>
                  <a:gd name="T9" fmla="*/ 28 h 31"/>
                  <a:gd name="T10" fmla="*/ 9 w 24"/>
                  <a:gd name="T11" fmla="*/ 28 h 31"/>
                  <a:gd name="T12" fmla="*/ 10 w 24"/>
                  <a:gd name="T13" fmla="*/ 28 h 31"/>
                  <a:gd name="T14" fmla="*/ 19 w 24"/>
                  <a:gd name="T15" fmla="*/ 28 h 31"/>
                  <a:gd name="T16" fmla="*/ 24 w 24"/>
                  <a:gd name="T17" fmla="*/ 23 h 31"/>
                  <a:gd name="T18" fmla="*/ 24 w 24"/>
                  <a:gd name="T19" fmla="*/ 9 h 31"/>
                  <a:gd name="T20" fmla="*/ 19 w 24"/>
                  <a:gd name="T21" fmla="*/ 4 h 31"/>
                  <a:gd name="T22" fmla="*/ 17 w 24"/>
                  <a:gd name="T23" fmla="*/ 0 h 31"/>
                  <a:gd name="T24" fmla="*/ 8 w 24"/>
                  <a:gd name="T25" fmla="*/ 0 h 31"/>
                  <a:gd name="T26" fmla="*/ 0 w 24"/>
                  <a:gd name="T27" fmla="*/ 9 h 31"/>
                  <a:gd name="T28" fmla="*/ 0 w 24"/>
                  <a:gd name="T29" fmla="*/ 23 h 31"/>
                  <a:gd name="T30" fmla="*/ 8 w 24"/>
                  <a:gd name="T31" fmla="*/ 31 h 31"/>
                  <a:gd name="T32" fmla="*/ 9 w 24"/>
                  <a:gd name="T33" fmla="*/ 31 h 31"/>
                  <a:gd name="T34" fmla="*/ 2 w 24"/>
                  <a:gd name="T35" fmla="*/ 23 h 31"/>
                  <a:gd name="T36" fmla="*/ 2 w 24"/>
                  <a:gd name="T37" fmla="*/ 9 h 31"/>
                  <a:gd name="T38" fmla="*/ 10 w 24"/>
                  <a:gd name="T39" fmla="*/ 1 h 31"/>
                  <a:gd name="T40" fmla="*/ 19 w 24"/>
                  <a:gd name="T41" fmla="*/ 1 h 31"/>
                  <a:gd name="T42" fmla="*/ 17 w 24"/>
                  <a:gd name="T4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31">
                    <a:moveTo>
                      <a:pt x="19" y="4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20" y="5"/>
                      <a:pt x="22" y="7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8"/>
                      <a:pt x="17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8"/>
                      <a:pt x="10" y="28"/>
                      <a:pt x="10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2" y="28"/>
                      <a:pt x="24" y="26"/>
                      <a:pt x="24" y="23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6"/>
                      <a:pt x="22" y="4"/>
                      <a:pt x="19" y="4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4" y="31"/>
                      <a:pt x="8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5" y="31"/>
                      <a:pt x="2" y="27"/>
                      <a:pt x="2" y="2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4"/>
                      <a:pt x="5" y="1"/>
                      <a:pt x="1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8" y="0"/>
                      <a:pt x="18" y="0"/>
                      <a:pt x="17" y="0"/>
                    </a:cubicBezTo>
                  </a:path>
                </a:pathLst>
              </a:custGeom>
              <a:solidFill>
                <a:srgbClr val="29A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0" name="Freeform 788">
                <a:extLst>
                  <a:ext uri="{FF2B5EF4-FFF2-40B4-BE49-F238E27FC236}">
                    <a16:creationId xmlns:a16="http://schemas.microsoft.com/office/drawing/2014/main" id="{7FF2C71F-5F35-4977-85D6-B9ADDF10168C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49613" y="2874963"/>
                <a:ext cx="30163" cy="38100"/>
              </a:xfrm>
              <a:custGeom>
                <a:avLst/>
                <a:gdLst>
                  <a:gd name="T0" fmla="*/ 6 w 24"/>
                  <a:gd name="T1" fmla="*/ 27 h 30"/>
                  <a:gd name="T2" fmla="*/ 1 w 24"/>
                  <a:gd name="T3" fmla="*/ 22 h 30"/>
                  <a:gd name="T4" fmla="*/ 1 w 24"/>
                  <a:gd name="T5" fmla="*/ 8 h 30"/>
                  <a:gd name="T6" fmla="*/ 6 w 24"/>
                  <a:gd name="T7" fmla="*/ 3 h 30"/>
                  <a:gd name="T8" fmla="*/ 15 w 24"/>
                  <a:gd name="T9" fmla="*/ 3 h 30"/>
                  <a:gd name="T10" fmla="*/ 16 w 24"/>
                  <a:gd name="T11" fmla="*/ 3 h 30"/>
                  <a:gd name="T12" fmla="*/ 17 w 24"/>
                  <a:gd name="T13" fmla="*/ 3 h 30"/>
                  <a:gd name="T14" fmla="*/ 22 w 24"/>
                  <a:gd name="T15" fmla="*/ 8 h 30"/>
                  <a:gd name="T16" fmla="*/ 22 w 24"/>
                  <a:gd name="T17" fmla="*/ 22 h 30"/>
                  <a:gd name="T18" fmla="*/ 17 w 24"/>
                  <a:gd name="T19" fmla="*/ 27 h 30"/>
                  <a:gd name="T20" fmla="*/ 8 w 24"/>
                  <a:gd name="T21" fmla="*/ 27 h 30"/>
                  <a:gd name="T22" fmla="*/ 7 w 24"/>
                  <a:gd name="T23" fmla="*/ 27 h 30"/>
                  <a:gd name="T24" fmla="*/ 6 w 24"/>
                  <a:gd name="T25" fmla="*/ 27 h 30"/>
                  <a:gd name="T26" fmla="*/ 17 w 24"/>
                  <a:gd name="T27" fmla="*/ 0 h 30"/>
                  <a:gd name="T28" fmla="*/ 8 w 24"/>
                  <a:gd name="T29" fmla="*/ 0 h 30"/>
                  <a:gd name="T30" fmla="*/ 0 w 24"/>
                  <a:gd name="T31" fmla="*/ 8 h 30"/>
                  <a:gd name="T32" fmla="*/ 0 w 24"/>
                  <a:gd name="T33" fmla="*/ 22 h 30"/>
                  <a:gd name="T34" fmla="*/ 7 w 24"/>
                  <a:gd name="T35" fmla="*/ 30 h 30"/>
                  <a:gd name="T36" fmla="*/ 15 w 24"/>
                  <a:gd name="T37" fmla="*/ 30 h 30"/>
                  <a:gd name="T38" fmla="*/ 24 w 24"/>
                  <a:gd name="T39" fmla="*/ 22 h 30"/>
                  <a:gd name="T40" fmla="*/ 24 w 24"/>
                  <a:gd name="T41" fmla="*/ 8 h 30"/>
                  <a:gd name="T42" fmla="*/ 17 w 24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30">
                    <a:moveTo>
                      <a:pt x="6" y="27"/>
                    </a:moveTo>
                    <a:cubicBezTo>
                      <a:pt x="4" y="27"/>
                      <a:pt x="1" y="24"/>
                      <a:pt x="1" y="2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5"/>
                      <a:pt x="4" y="3"/>
                      <a:pt x="6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3"/>
                      <a:pt x="22" y="5"/>
                      <a:pt x="22" y="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5"/>
                      <a:pt x="20" y="27"/>
                      <a:pt x="1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7" y="27"/>
                      <a:pt x="7" y="27"/>
                    </a:cubicBezTo>
                    <a:cubicBezTo>
                      <a:pt x="6" y="27"/>
                      <a:pt x="6" y="27"/>
                      <a:pt x="6" y="27"/>
                    </a:cubicBezTo>
                    <a:moveTo>
                      <a:pt x="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6"/>
                      <a:pt x="3" y="30"/>
                      <a:pt x="7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20" y="30"/>
                      <a:pt x="24" y="26"/>
                      <a:pt x="24" y="22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1" y="0"/>
                      <a:pt x="17" y="0"/>
                    </a:cubicBezTo>
                  </a:path>
                </a:pathLst>
              </a:custGeom>
              <a:solidFill>
                <a:srgbClr val="6BC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1" name="Freeform 789">
                <a:extLst>
                  <a:ext uri="{FF2B5EF4-FFF2-40B4-BE49-F238E27FC236}">
                    <a16:creationId xmlns:a16="http://schemas.microsoft.com/office/drawing/2014/main" id="{93315763-6046-4327-9D51-43D86E9F4E0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92475" y="2874963"/>
                <a:ext cx="17463" cy="38100"/>
              </a:xfrm>
              <a:custGeom>
                <a:avLst/>
                <a:gdLst>
                  <a:gd name="T0" fmla="*/ 9 w 11"/>
                  <a:gd name="T1" fmla="*/ 3 h 24"/>
                  <a:gd name="T2" fmla="*/ 7 w 11"/>
                  <a:gd name="T3" fmla="*/ 5 h 24"/>
                  <a:gd name="T4" fmla="*/ 7 w 11"/>
                  <a:gd name="T5" fmla="*/ 24 h 24"/>
                  <a:gd name="T6" fmla="*/ 9 w 11"/>
                  <a:gd name="T7" fmla="*/ 24 h 24"/>
                  <a:gd name="T8" fmla="*/ 9 w 11"/>
                  <a:gd name="T9" fmla="*/ 3 h 24"/>
                  <a:gd name="T10" fmla="*/ 11 w 11"/>
                  <a:gd name="T11" fmla="*/ 0 h 24"/>
                  <a:gd name="T12" fmla="*/ 7 w 11"/>
                  <a:gd name="T13" fmla="*/ 0 h 24"/>
                  <a:gd name="T14" fmla="*/ 0 w 11"/>
                  <a:gd name="T15" fmla="*/ 6 h 24"/>
                  <a:gd name="T16" fmla="*/ 2 w 11"/>
                  <a:gd name="T17" fmla="*/ 6 h 24"/>
                  <a:gd name="T18" fmla="*/ 8 w 11"/>
                  <a:gd name="T19" fmla="*/ 0 h 24"/>
                  <a:gd name="T20" fmla="*/ 11 w 11"/>
                  <a:gd name="T21" fmla="*/ 0 h 24"/>
                  <a:gd name="T22" fmla="*/ 11 w 11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24">
                    <a:moveTo>
                      <a:pt x="9" y="3"/>
                    </a:moveTo>
                    <a:lnTo>
                      <a:pt x="7" y="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3"/>
                    </a:lnTo>
                    <a:close/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259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2" name="Freeform 790">
                <a:extLst>
                  <a:ext uri="{FF2B5EF4-FFF2-40B4-BE49-F238E27FC236}">
                    <a16:creationId xmlns:a16="http://schemas.microsoft.com/office/drawing/2014/main" id="{AD3D21ED-F213-423E-91BE-C6591D36D8A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92475" y="2874963"/>
                <a:ext cx="17463" cy="38100"/>
              </a:xfrm>
              <a:custGeom>
                <a:avLst/>
                <a:gdLst>
                  <a:gd name="T0" fmla="*/ 9 w 11"/>
                  <a:gd name="T1" fmla="*/ 3 h 24"/>
                  <a:gd name="T2" fmla="*/ 7 w 11"/>
                  <a:gd name="T3" fmla="*/ 5 h 24"/>
                  <a:gd name="T4" fmla="*/ 7 w 11"/>
                  <a:gd name="T5" fmla="*/ 24 h 24"/>
                  <a:gd name="T6" fmla="*/ 9 w 11"/>
                  <a:gd name="T7" fmla="*/ 24 h 24"/>
                  <a:gd name="T8" fmla="*/ 9 w 11"/>
                  <a:gd name="T9" fmla="*/ 3 h 24"/>
                  <a:gd name="T10" fmla="*/ 11 w 11"/>
                  <a:gd name="T11" fmla="*/ 0 h 24"/>
                  <a:gd name="T12" fmla="*/ 7 w 11"/>
                  <a:gd name="T13" fmla="*/ 0 h 24"/>
                  <a:gd name="T14" fmla="*/ 0 w 11"/>
                  <a:gd name="T15" fmla="*/ 6 h 24"/>
                  <a:gd name="T16" fmla="*/ 2 w 11"/>
                  <a:gd name="T17" fmla="*/ 6 h 24"/>
                  <a:gd name="T18" fmla="*/ 8 w 11"/>
                  <a:gd name="T19" fmla="*/ 0 h 24"/>
                  <a:gd name="T20" fmla="*/ 11 w 11"/>
                  <a:gd name="T21" fmla="*/ 0 h 24"/>
                  <a:gd name="T22" fmla="*/ 11 w 11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24">
                    <a:moveTo>
                      <a:pt x="9" y="3"/>
                    </a:moveTo>
                    <a:lnTo>
                      <a:pt x="7" y="5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3"/>
                    </a:lnTo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3" name="Freeform 791">
                <a:extLst>
                  <a:ext uri="{FF2B5EF4-FFF2-40B4-BE49-F238E27FC236}">
                    <a16:creationId xmlns:a16="http://schemas.microsoft.com/office/drawing/2014/main" id="{18CBEBFF-9BF5-4F4F-9566-19A4279263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0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2 w 9"/>
                  <a:gd name="T7" fmla="*/ 6 h 24"/>
                  <a:gd name="T8" fmla="*/ 5 w 9"/>
                  <a:gd name="T9" fmla="*/ 2 h 24"/>
                  <a:gd name="T10" fmla="*/ 5 w 9"/>
                  <a:gd name="T11" fmla="*/ 5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70C4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4" name="Freeform 792">
                <a:extLst>
                  <a:ext uri="{FF2B5EF4-FFF2-40B4-BE49-F238E27FC236}">
                    <a16:creationId xmlns:a16="http://schemas.microsoft.com/office/drawing/2014/main" id="{0B2A5AC9-5102-4A6E-8979-C9107F497F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95650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2 w 9"/>
                  <a:gd name="T7" fmla="*/ 6 h 24"/>
                  <a:gd name="T8" fmla="*/ 5 w 9"/>
                  <a:gd name="T9" fmla="*/ 2 h 24"/>
                  <a:gd name="T10" fmla="*/ 5 w 9"/>
                  <a:gd name="T11" fmla="*/ 5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5" name="Freeform 793">
                <a:extLst>
                  <a:ext uri="{FF2B5EF4-FFF2-40B4-BE49-F238E27FC236}">
                    <a16:creationId xmlns:a16="http://schemas.microsoft.com/office/drawing/2014/main" id="{4D9E78A7-E2FB-4CD5-840A-C3098E9EE53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14688" y="2874963"/>
                <a:ext cx="15875" cy="38100"/>
              </a:xfrm>
              <a:custGeom>
                <a:avLst/>
                <a:gdLst>
                  <a:gd name="T0" fmla="*/ 8 w 10"/>
                  <a:gd name="T1" fmla="*/ 3 h 24"/>
                  <a:gd name="T2" fmla="*/ 8 w 10"/>
                  <a:gd name="T3" fmla="*/ 3 h 24"/>
                  <a:gd name="T4" fmla="*/ 8 w 10"/>
                  <a:gd name="T5" fmla="*/ 24 h 24"/>
                  <a:gd name="T6" fmla="*/ 8 w 10"/>
                  <a:gd name="T7" fmla="*/ 24 h 24"/>
                  <a:gd name="T8" fmla="*/ 8 w 10"/>
                  <a:gd name="T9" fmla="*/ 3 h 24"/>
                  <a:gd name="T10" fmla="*/ 10 w 10"/>
                  <a:gd name="T11" fmla="*/ 0 h 24"/>
                  <a:gd name="T12" fmla="*/ 6 w 10"/>
                  <a:gd name="T13" fmla="*/ 0 h 24"/>
                  <a:gd name="T14" fmla="*/ 0 w 10"/>
                  <a:gd name="T15" fmla="*/ 6 h 24"/>
                  <a:gd name="T16" fmla="*/ 1 w 10"/>
                  <a:gd name="T17" fmla="*/ 6 h 24"/>
                  <a:gd name="T18" fmla="*/ 7 w 10"/>
                  <a:gd name="T19" fmla="*/ 0 h 24"/>
                  <a:gd name="T20" fmla="*/ 10 w 10"/>
                  <a:gd name="T21" fmla="*/ 0 h 24"/>
                  <a:gd name="T22" fmla="*/ 10 w 10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24">
                    <a:moveTo>
                      <a:pt x="8" y="3"/>
                    </a:moveTo>
                    <a:lnTo>
                      <a:pt x="8" y="3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3"/>
                    </a:lnTo>
                    <a:close/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2DA3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6" name="Freeform 794">
                <a:extLst>
                  <a:ext uri="{FF2B5EF4-FFF2-40B4-BE49-F238E27FC236}">
                    <a16:creationId xmlns:a16="http://schemas.microsoft.com/office/drawing/2014/main" id="{DE313BCE-1EC4-4FBD-8A27-5671E32DE1F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214688" y="2874963"/>
                <a:ext cx="15875" cy="38100"/>
              </a:xfrm>
              <a:custGeom>
                <a:avLst/>
                <a:gdLst>
                  <a:gd name="T0" fmla="*/ 8 w 10"/>
                  <a:gd name="T1" fmla="*/ 3 h 24"/>
                  <a:gd name="T2" fmla="*/ 8 w 10"/>
                  <a:gd name="T3" fmla="*/ 3 h 24"/>
                  <a:gd name="T4" fmla="*/ 8 w 10"/>
                  <a:gd name="T5" fmla="*/ 24 h 24"/>
                  <a:gd name="T6" fmla="*/ 8 w 10"/>
                  <a:gd name="T7" fmla="*/ 24 h 24"/>
                  <a:gd name="T8" fmla="*/ 8 w 10"/>
                  <a:gd name="T9" fmla="*/ 3 h 24"/>
                  <a:gd name="T10" fmla="*/ 10 w 10"/>
                  <a:gd name="T11" fmla="*/ 0 h 24"/>
                  <a:gd name="T12" fmla="*/ 6 w 10"/>
                  <a:gd name="T13" fmla="*/ 0 h 24"/>
                  <a:gd name="T14" fmla="*/ 0 w 10"/>
                  <a:gd name="T15" fmla="*/ 6 h 24"/>
                  <a:gd name="T16" fmla="*/ 1 w 10"/>
                  <a:gd name="T17" fmla="*/ 6 h 24"/>
                  <a:gd name="T18" fmla="*/ 7 w 10"/>
                  <a:gd name="T19" fmla="*/ 0 h 24"/>
                  <a:gd name="T20" fmla="*/ 10 w 10"/>
                  <a:gd name="T21" fmla="*/ 0 h 24"/>
                  <a:gd name="T22" fmla="*/ 10 w 10"/>
                  <a:gd name="T2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24">
                    <a:moveTo>
                      <a:pt x="8" y="3"/>
                    </a:moveTo>
                    <a:lnTo>
                      <a:pt x="8" y="3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3"/>
                    </a:lnTo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1" y="6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7" name="Freeform 795">
                <a:extLst>
                  <a:ext uri="{FF2B5EF4-FFF2-40B4-BE49-F238E27FC236}">
                    <a16:creationId xmlns:a16="http://schemas.microsoft.com/office/drawing/2014/main" id="{57F5D03C-05B2-419C-9035-2BEBBE0519E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5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3 w 9"/>
                  <a:gd name="T7" fmla="*/ 6 h 24"/>
                  <a:gd name="T8" fmla="*/ 7 w 9"/>
                  <a:gd name="T9" fmla="*/ 2 h 24"/>
                  <a:gd name="T10" fmla="*/ 7 w 9"/>
                  <a:gd name="T11" fmla="*/ 3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66C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8" name="Freeform 796">
                <a:extLst>
                  <a:ext uri="{FF2B5EF4-FFF2-40B4-BE49-F238E27FC236}">
                    <a16:creationId xmlns:a16="http://schemas.microsoft.com/office/drawing/2014/main" id="{B3E387B6-ABEF-42D7-9C34-7CD4621771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16275" y="2874963"/>
                <a:ext cx="14288" cy="38100"/>
              </a:xfrm>
              <a:custGeom>
                <a:avLst/>
                <a:gdLst>
                  <a:gd name="T0" fmla="*/ 9 w 9"/>
                  <a:gd name="T1" fmla="*/ 0 h 24"/>
                  <a:gd name="T2" fmla="*/ 6 w 9"/>
                  <a:gd name="T3" fmla="*/ 0 h 24"/>
                  <a:gd name="T4" fmla="*/ 0 w 9"/>
                  <a:gd name="T5" fmla="*/ 6 h 24"/>
                  <a:gd name="T6" fmla="*/ 3 w 9"/>
                  <a:gd name="T7" fmla="*/ 6 h 24"/>
                  <a:gd name="T8" fmla="*/ 7 w 9"/>
                  <a:gd name="T9" fmla="*/ 2 h 24"/>
                  <a:gd name="T10" fmla="*/ 7 w 9"/>
                  <a:gd name="T11" fmla="*/ 3 h 24"/>
                  <a:gd name="T12" fmla="*/ 7 w 9"/>
                  <a:gd name="T13" fmla="*/ 3 h 24"/>
                  <a:gd name="T14" fmla="*/ 7 w 9"/>
                  <a:gd name="T15" fmla="*/ 24 h 24"/>
                  <a:gd name="T16" fmla="*/ 9 w 9"/>
                  <a:gd name="T17" fmla="*/ 24 h 24"/>
                  <a:gd name="T18" fmla="*/ 9 w 9"/>
                  <a:gd name="T19" fmla="*/ 0 h 24"/>
                  <a:gd name="T20" fmla="*/ 9 w 9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24">
                    <a:moveTo>
                      <a:pt x="9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24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9" name="Freeform 797">
                <a:extLst>
                  <a:ext uri="{FF2B5EF4-FFF2-40B4-BE49-F238E27FC236}">
                    <a16:creationId xmlns:a16="http://schemas.microsoft.com/office/drawing/2014/main" id="{DE740E1F-721C-4AAF-AD5A-EF9B9CD1699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182938" y="2874963"/>
                <a:ext cx="15875" cy="38100"/>
              </a:xfrm>
              <a:custGeom>
                <a:avLst/>
                <a:gdLst>
                  <a:gd name="T0" fmla="*/ 13 w 13"/>
                  <a:gd name="T1" fmla="*/ 27 h 30"/>
                  <a:gd name="T2" fmla="*/ 9 w 13"/>
                  <a:gd name="T3" fmla="*/ 30 h 30"/>
                  <a:gd name="T4" fmla="*/ 9 w 13"/>
                  <a:gd name="T5" fmla="*/ 30 h 30"/>
                  <a:gd name="T6" fmla="*/ 13 w 13"/>
                  <a:gd name="T7" fmla="*/ 30 h 30"/>
                  <a:gd name="T8" fmla="*/ 13 w 13"/>
                  <a:gd name="T9" fmla="*/ 27 h 30"/>
                  <a:gd name="T10" fmla="*/ 9 w 13"/>
                  <a:gd name="T11" fmla="*/ 4 h 30"/>
                  <a:gd name="T12" fmla="*/ 9 w 13"/>
                  <a:gd name="T13" fmla="*/ 26 h 30"/>
                  <a:gd name="T14" fmla="*/ 11 w 13"/>
                  <a:gd name="T15" fmla="*/ 22 h 30"/>
                  <a:gd name="T16" fmla="*/ 11 w 13"/>
                  <a:gd name="T17" fmla="*/ 8 h 30"/>
                  <a:gd name="T18" fmla="*/ 9 w 13"/>
                  <a:gd name="T19" fmla="*/ 4 h 30"/>
                  <a:gd name="T20" fmla="*/ 6 w 13"/>
                  <a:gd name="T21" fmla="*/ 3 h 30"/>
                  <a:gd name="T22" fmla="*/ 4 w 13"/>
                  <a:gd name="T23" fmla="*/ 3 h 30"/>
                  <a:gd name="T24" fmla="*/ 0 w 13"/>
                  <a:gd name="T25" fmla="*/ 8 h 30"/>
                  <a:gd name="T26" fmla="*/ 5 w 13"/>
                  <a:gd name="T27" fmla="*/ 8 h 30"/>
                  <a:gd name="T28" fmla="*/ 9 w 13"/>
                  <a:gd name="T29" fmla="*/ 4 h 30"/>
                  <a:gd name="T30" fmla="*/ 6 w 13"/>
                  <a:gd name="T31" fmla="*/ 3 h 30"/>
                  <a:gd name="T32" fmla="*/ 13 w 13"/>
                  <a:gd name="T33" fmla="*/ 0 h 30"/>
                  <a:gd name="T34" fmla="*/ 8 w 13"/>
                  <a:gd name="T35" fmla="*/ 0 h 30"/>
                  <a:gd name="T36" fmla="*/ 8 w 13"/>
                  <a:gd name="T37" fmla="*/ 0 h 30"/>
                  <a:gd name="T38" fmla="*/ 13 w 13"/>
                  <a:gd name="T39" fmla="*/ 3 h 30"/>
                  <a:gd name="T40" fmla="*/ 13 w 13"/>
                  <a:gd name="T41" fmla="*/ 0 h 30"/>
                  <a:gd name="T42" fmla="*/ 13 w 13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30">
                    <a:moveTo>
                      <a:pt x="13" y="27"/>
                    </a:moveTo>
                    <a:cubicBezTo>
                      <a:pt x="12" y="28"/>
                      <a:pt x="11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27"/>
                      <a:pt x="13" y="27"/>
                      <a:pt x="13" y="27"/>
                    </a:cubicBezTo>
                    <a:moveTo>
                      <a:pt x="9" y="4"/>
                    </a:moveTo>
                    <a:cubicBezTo>
                      <a:pt x="9" y="26"/>
                      <a:pt x="9" y="26"/>
                      <a:pt x="9" y="26"/>
                    </a:cubicBezTo>
                    <a:cubicBezTo>
                      <a:pt x="10" y="25"/>
                      <a:pt x="11" y="23"/>
                      <a:pt x="11" y="22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0" y="5"/>
                      <a:pt x="9" y="4"/>
                    </a:cubicBezTo>
                    <a:moveTo>
                      <a:pt x="6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3"/>
                      <a:pt x="7" y="3"/>
                      <a:pt x="6" y="3"/>
                    </a:cubicBezTo>
                    <a:moveTo>
                      <a:pt x="13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32A6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0" name="Freeform 798">
                <a:extLst>
                  <a:ext uri="{FF2B5EF4-FFF2-40B4-BE49-F238E27FC236}">
                    <a16:creationId xmlns:a16="http://schemas.microsoft.com/office/drawing/2014/main" id="{38E4F636-8576-4A0F-9B90-85A5D3A28F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187700" y="2874963"/>
                <a:ext cx="11113" cy="38100"/>
              </a:xfrm>
              <a:custGeom>
                <a:avLst/>
                <a:gdLst>
                  <a:gd name="T0" fmla="*/ 4 w 9"/>
                  <a:gd name="T1" fmla="*/ 0 h 30"/>
                  <a:gd name="T2" fmla="*/ 0 w 9"/>
                  <a:gd name="T3" fmla="*/ 3 h 30"/>
                  <a:gd name="T4" fmla="*/ 2 w 9"/>
                  <a:gd name="T5" fmla="*/ 3 h 30"/>
                  <a:gd name="T6" fmla="*/ 5 w 9"/>
                  <a:gd name="T7" fmla="*/ 4 h 30"/>
                  <a:gd name="T8" fmla="*/ 5 w 9"/>
                  <a:gd name="T9" fmla="*/ 3 h 30"/>
                  <a:gd name="T10" fmla="*/ 5 w 9"/>
                  <a:gd name="T11" fmla="*/ 4 h 30"/>
                  <a:gd name="T12" fmla="*/ 7 w 9"/>
                  <a:gd name="T13" fmla="*/ 8 h 30"/>
                  <a:gd name="T14" fmla="*/ 7 w 9"/>
                  <a:gd name="T15" fmla="*/ 22 h 30"/>
                  <a:gd name="T16" fmla="*/ 5 w 9"/>
                  <a:gd name="T17" fmla="*/ 26 h 30"/>
                  <a:gd name="T18" fmla="*/ 5 w 9"/>
                  <a:gd name="T19" fmla="*/ 30 h 30"/>
                  <a:gd name="T20" fmla="*/ 9 w 9"/>
                  <a:gd name="T21" fmla="*/ 27 h 30"/>
                  <a:gd name="T22" fmla="*/ 9 w 9"/>
                  <a:gd name="T23" fmla="*/ 3 h 30"/>
                  <a:gd name="T24" fmla="*/ 4 w 9"/>
                  <a:gd name="T2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30">
                    <a:moveTo>
                      <a:pt x="4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4" y="3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5"/>
                      <a:pt x="7" y="7"/>
                      <a:pt x="7" y="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6" y="25"/>
                      <a:pt x="5" y="26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29"/>
                      <a:pt x="8" y="28"/>
                      <a:pt x="9" y="27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1"/>
                      <a:pt x="6" y="0"/>
                      <a:pt x="4" y="0"/>
                    </a:cubicBezTo>
                  </a:path>
                </a:pathLst>
              </a:custGeom>
              <a:solidFill>
                <a:srgbClr val="60BD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1" name="Freeform 799">
                <a:extLst>
                  <a:ext uri="{FF2B5EF4-FFF2-40B4-BE49-F238E27FC236}">
                    <a16:creationId xmlns:a16="http://schemas.microsoft.com/office/drawing/2014/main" id="{D127761A-7D0D-4B2A-9908-C7CB9E64E8C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55938" y="2874963"/>
                <a:ext cx="15875" cy="33338"/>
              </a:xfrm>
              <a:custGeom>
                <a:avLst/>
                <a:gdLst>
                  <a:gd name="T0" fmla="*/ 3 w 13"/>
                  <a:gd name="T1" fmla="*/ 5 h 27"/>
                  <a:gd name="T2" fmla="*/ 0 w 13"/>
                  <a:gd name="T3" fmla="*/ 8 h 27"/>
                  <a:gd name="T4" fmla="*/ 2 w 13"/>
                  <a:gd name="T5" fmla="*/ 8 h 27"/>
                  <a:gd name="T6" fmla="*/ 2 w 13"/>
                  <a:gd name="T7" fmla="*/ 8 h 27"/>
                  <a:gd name="T8" fmla="*/ 3 w 13"/>
                  <a:gd name="T9" fmla="*/ 5 h 27"/>
                  <a:gd name="T10" fmla="*/ 13 w 13"/>
                  <a:gd name="T11" fmla="*/ 3 h 27"/>
                  <a:gd name="T12" fmla="*/ 11 w 13"/>
                  <a:gd name="T13" fmla="*/ 3 h 27"/>
                  <a:gd name="T14" fmla="*/ 6 w 13"/>
                  <a:gd name="T15" fmla="*/ 7 h 27"/>
                  <a:gd name="T16" fmla="*/ 9 w 13"/>
                  <a:gd name="T17" fmla="*/ 3 h 27"/>
                  <a:gd name="T18" fmla="*/ 9 w 13"/>
                  <a:gd name="T19" fmla="*/ 26 h 27"/>
                  <a:gd name="T20" fmla="*/ 11 w 13"/>
                  <a:gd name="T21" fmla="*/ 27 h 27"/>
                  <a:gd name="T22" fmla="*/ 13 w 13"/>
                  <a:gd name="T23" fmla="*/ 27 h 27"/>
                  <a:gd name="T24" fmla="*/ 13 w 13"/>
                  <a:gd name="T25" fmla="*/ 3 h 27"/>
                  <a:gd name="T26" fmla="*/ 13 w 13"/>
                  <a:gd name="T27" fmla="*/ 0 h 27"/>
                  <a:gd name="T28" fmla="*/ 8 w 13"/>
                  <a:gd name="T29" fmla="*/ 0 h 27"/>
                  <a:gd name="T30" fmla="*/ 8 w 13"/>
                  <a:gd name="T31" fmla="*/ 0 h 27"/>
                  <a:gd name="T32" fmla="*/ 11 w 13"/>
                  <a:gd name="T33" fmla="*/ 0 h 27"/>
                  <a:gd name="T34" fmla="*/ 13 w 13"/>
                  <a:gd name="T35" fmla="*/ 0 h 27"/>
                  <a:gd name="T36" fmla="*/ 13 w 13"/>
                  <a:gd name="T3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27">
                    <a:moveTo>
                      <a:pt x="3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7"/>
                      <a:pt x="3" y="6"/>
                      <a:pt x="3" y="5"/>
                    </a:cubicBezTo>
                    <a:moveTo>
                      <a:pt x="13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9" y="3"/>
                      <a:pt x="7" y="5"/>
                      <a:pt x="6" y="7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7"/>
                      <a:pt x="10" y="27"/>
                      <a:pt x="11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3"/>
                      <a:pt x="13" y="3"/>
                      <a:pt x="13" y="3"/>
                    </a:cubicBezTo>
                    <a:moveTo>
                      <a:pt x="13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3EA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2" name="Freeform 800">
                <a:extLst>
                  <a:ext uri="{FF2B5EF4-FFF2-40B4-BE49-F238E27FC236}">
                    <a16:creationId xmlns:a16="http://schemas.microsoft.com/office/drawing/2014/main" id="{5BFCAA6A-D8EF-4BD9-8321-9601033093C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59113" y="2874963"/>
                <a:ext cx="12700" cy="38100"/>
              </a:xfrm>
              <a:custGeom>
                <a:avLst/>
                <a:gdLst>
                  <a:gd name="T0" fmla="*/ 7 w 11"/>
                  <a:gd name="T1" fmla="*/ 26 h 30"/>
                  <a:gd name="T2" fmla="*/ 7 w 11"/>
                  <a:gd name="T3" fmla="*/ 30 h 30"/>
                  <a:gd name="T4" fmla="*/ 11 w 11"/>
                  <a:gd name="T5" fmla="*/ 30 h 30"/>
                  <a:gd name="T6" fmla="*/ 11 w 11"/>
                  <a:gd name="T7" fmla="*/ 27 h 30"/>
                  <a:gd name="T8" fmla="*/ 9 w 11"/>
                  <a:gd name="T9" fmla="*/ 27 h 30"/>
                  <a:gd name="T10" fmla="*/ 7 w 11"/>
                  <a:gd name="T11" fmla="*/ 26 h 30"/>
                  <a:gd name="T12" fmla="*/ 11 w 11"/>
                  <a:gd name="T13" fmla="*/ 0 h 30"/>
                  <a:gd name="T14" fmla="*/ 9 w 11"/>
                  <a:gd name="T15" fmla="*/ 0 h 30"/>
                  <a:gd name="T16" fmla="*/ 6 w 11"/>
                  <a:gd name="T17" fmla="*/ 0 h 30"/>
                  <a:gd name="T18" fmla="*/ 1 w 11"/>
                  <a:gd name="T19" fmla="*/ 5 h 30"/>
                  <a:gd name="T20" fmla="*/ 0 w 11"/>
                  <a:gd name="T21" fmla="*/ 8 h 30"/>
                  <a:gd name="T22" fmla="*/ 0 w 11"/>
                  <a:gd name="T23" fmla="*/ 8 h 30"/>
                  <a:gd name="T24" fmla="*/ 3 w 11"/>
                  <a:gd name="T25" fmla="*/ 8 h 30"/>
                  <a:gd name="T26" fmla="*/ 4 w 11"/>
                  <a:gd name="T27" fmla="*/ 7 h 30"/>
                  <a:gd name="T28" fmla="*/ 9 w 11"/>
                  <a:gd name="T29" fmla="*/ 3 h 30"/>
                  <a:gd name="T30" fmla="*/ 11 w 11"/>
                  <a:gd name="T31" fmla="*/ 3 h 30"/>
                  <a:gd name="T32" fmla="*/ 11 w 11"/>
                  <a:gd name="T33" fmla="*/ 0 h 30"/>
                  <a:gd name="T34" fmla="*/ 11 w 11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30">
                    <a:moveTo>
                      <a:pt x="7" y="26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8" y="27"/>
                      <a:pt x="7" y="26"/>
                    </a:cubicBezTo>
                    <a:moveTo>
                      <a:pt x="1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5"/>
                      <a:pt x="7" y="3"/>
                      <a:pt x="9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51B7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3" name="Freeform 801">
                <a:extLst>
                  <a:ext uri="{FF2B5EF4-FFF2-40B4-BE49-F238E27FC236}">
                    <a16:creationId xmlns:a16="http://schemas.microsoft.com/office/drawing/2014/main" id="{A99B5363-E3CB-402A-AFD0-3D1E25EA9F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97656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2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4" name="Freeform 802">
                <a:extLst>
                  <a:ext uri="{FF2B5EF4-FFF2-40B4-BE49-F238E27FC236}">
                    <a16:creationId xmlns:a16="http://schemas.microsoft.com/office/drawing/2014/main" id="{4567E77A-9F38-41E5-9A36-9DC8BF442FD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4956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2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5" name="Freeform 803">
                <a:extLst>
                  <a:ext uri="{FF2B5EF4-FFF2-40B4-BE49-F238E27FC236}">
                    <a16:creationId xmlns:a16="http://schemas.microsoft.com/office/drawing/2014/main" id="{458C9D11-6CB8-4892-8C9B-79CFA476AF1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7336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2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6" name="Freeform 804">
                <a:extLst>
                  <a:ext uri="{FF2B5EF4-FFF2-40B4-BE49-F238E27FC236}">
                    <a16:creationId xmlns:a16="http://schemas.microsoft.com/office/drawing/2014/main" id="{D70924BB-0F49-4171-9A1E-9E2936CCEBD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740025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5 w 11"/>
                  <a:gd name="T7" fmla="*/ 6 h 24"/>
                  <a:gd name="T8" fmla="*/ 8 w 11"/>
                  <a:gd name="T9" fmla="*/ 2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7" name="Freeform 805">
                <a:extLst>
                  <a:ext uri="{FF2B5EF4-FFF2-40B4-BE49-F238E27FC236}">
                    <a16:creationId xmlns:a16="http://schemas.microsoft.com/office/drawing/2014/main" id="{93FCC1E0-FB38-4BFA-AAE1-E68C54321CB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61461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7 w 10"/>
                  <a:gd name="T9" fmla="*/ 2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8" name="Freeform 806">
                <a:extLst>
                  <a:ext uri="{FF2B5EF4-FFF2-40B4-BE49-F238E27FC236}">
                    <a16:creationId xmlns:a16="http://schemas.microsoft.com/office/drawing/2014/main" id="{DA75C280-B258-41DD-86AF-5B8C86A9CB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33650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8 w 11"/>
                  <a:gd name="T9" fmla="*/ 2 h 24"/>
                  <a:gd name="T10" fmla="*/ 8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9" name="Freeform 807">
                <a:extLst>
                  <a:ext uri="{FF2B5EF4-FFF2-40B4-BE49-F238E27FC236}">
                    <a16:creationId xmlns:a16="http://schemas.microsoft.com/office/drawing/2014/main" id="{CC96C6AE-3A08-4157-836D-032380AB1C8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55863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4 w 10"/>
                  <a:gd name="T7" fmla="*/ 6 h 24"/>
                  <a:gd name="T8" fmla="*/ 8 w 10"/>
                  <a:gd name="T9" fmla="*/ 2 h 24"/>
                  <a:gd name="T10" fmla="*/ 8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0" name="Freeform 808">
                <a:extLst>
                  <a:ext uri="{FF2B5EF4-FFF2-40B4-BE49-F238E27FC236}">
                    <a16:creationId xmlns:a16="http://schemas.microsoft.com/office/drawing/2014/main" id="{FFF3D1F1-EA90-4A80-B195-941B718030C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5700" y="2874963"/>
                <a:ext cx="15875" cy="38100"/>
              </a:xfrm>
              <a:custGeom>
                <a:avLst/>
                <a:gdLst>
                  <a:gd name="T0" fmla="*/ 10 w 10"/>
                  <a:gd name="T1" fmla="*/ 0 h 24"/>
                  <a:gd name="T2" fmla="*/ 6 w 10"/>
                  <a:gd name="T3" fmla="*/ 0 h 24"/>
                  <a:gd name="T4" fmla="*/ 0 w 10"/>
                  <a:gd name="T5" fmla="*/ 6 h 24"/>
                  <a:gd name="T6" fmla="*/ 3 w 10"/>
                  <a:gd name="T7" fmla="*/ 6 h 24"/>
                  <a:gd name="T8" fmla="*/ 7 w 10"/>
                  <a:gd name="T9" fmla="*/ 2 h 24"/>
                  <a:gd name="T10" fmla="*/ 7 w 10"/>
                  <a:gd name="T11" fmla="*/ 24 h 24"/>
                  <a:gd name="T12" fmla="*/ 10 w 10"/>
                  <a:gd name="T13" fmla="*/ 24 h 24"/>
                  <a:gd name="T14" fmla="*/ 10 w 10"/>
                  <a:gd name="T15" fmla="*/ 0 h 24"/>
                  <a:gd name="T16" fmla="*/ 10 w 10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3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0" y="24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1" name="Freeform 810">
                <a:extLst>
                  <a:ext uri="{FF2B5EF4-FFF2-40B4-BE49-F238E27FC236}">
                    <a16:creationId xmlns:a16="http://schemas.microsoft.com/office/drawing/2014/main" id="{B83F73D9-A461-4988-BC84-5DA43789A9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297113" y="2874963"/>
                <a:ext cx="17463" cy="38100"/>
              </a:xfrm>
              <a:custGeom>
                <a:avLst/>
                <a:gdLst>
                  <a:gd name="T0" fmla="*/ 11 w 11"/>
                  <a:gd name="T1" fmla="*/ 0 h 24"/>
                  <a:gd name="T2" fmla="*/ 7 w 11"/>
                  <a:gd name="T3" fmla="*/ 0 h 24"/>
                  <a:gd name="T4" fmla="*/ 0 w 11"/>
                  <a:gd name="T5" fmla="*/ 6 h 24"/>
                  <a:gd name="T6" fmla="*/ 4 w 11"/>
                  <a:gd name="T7" fmla="*/ 6 h 24"/>
                  <a:gd name="T8" fmla="*/ 7 w 11"/>
                  <a:gd name="T9" fmla="*/ 2 h 24"/>
                  <a:gd name="T10" fmla="*/ 7 w 11"/>
                  <a:gd name="T11" fmla="*/ 24 h 24"/>
                  <a:gd name="T12" fmla="*/ 11 w 11"/>
                  <a:gd name="T13" fmla="*/ 24 h 24"/>
                  <a:gd name="T14" fmla="*/ 11 w 11"/>
                  <a:gd name="T15" fmla="*/ 0 h 24"/>
                  <a:gd name="T16" fmla="*/ 11 w 11"/>
                  <a:gd name="T1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4">
                    <a:moveTo>
                      <a:pt x="11" y="0"/>
                    </a:moveTo>
                    <a:lnTo>
                      <a:pt x="7" y="0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2"/>
                    </a:lnTo>
                    <a:lnTo>
                      <a:pt x="7" y="24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2" name="Freeform 811">
                <a:extLst>
                  <a:ext uri="{FF2B5EF4-FFF2-40B4-BE49-F238E27FC236}">
                    <a16:creationId xmlns:a16="http://schemas.microsoft.com/office/drawing/2014/main" id="{B800EC2E-F3F0-4F18-8FBE-A6259E471580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9900" y="2873375"/>
                <a:ext cx="28575" cy="38100"/>
              </a:xfrm>
              <a:custGeom>
                <a:avLst/>
                <a:gdLst>
                  <a:gd name="T0" fmla="*/ 20 w 23"/>
                  <a:gd name="T1" fmla="*/ 5 h 30"/>
                  <a:gd name="T2" fmla="*/ 22 w 23"/>
                  <a:gd name="T3" fmla="*/ 9 h 30"/>
                  <a:gd name="T4" fmla="*/ 22 w 23"/>
                  <a:gd name="T5" fmla="*/ 23 h 30"/>
                  <a:gd name="T6" fmla="*/ 18 w 23"/>
                  <a:gd name="T7" fmla="*/ 28 h 30"/>
                  <a:gd name="T8" fmla="*/ 9 w 23"/>
                  <a:gd name="T9" fmla="*/ 28 h 30"/>
                  <a:gd name="T10" fmla="*/ 6 w 23"/>
                  <a:gd name="T11" fmla="*/ 27 h 30"/>
                  <a:gd name="T12" fmla="*/ 9 w 23"/>
                  <a:gd name="T13" fmla="*/ 28 h 30"/>
                  <a:gd name="T14" fmla="*/ 18 w 23"/>
                  <a:gd name="T15" fmla="*/ 28 h 30"/>
                  <a:gd name="T16" fmla="*/ 23 w 23"/>
                  <a:gd name="T17" fmla="*/ 23 h 30"/>
                  <a:gd name="T18" fmla="*/ 23 w 23"/>
                  <a:gd name="T19" fmla="*/ 9 h 30"/>
                  <a:gd name="T20" fmla="*/ 20 w 23"/>
                  <a:gd name="T21" fmla="*/ 5 h 30"/>
                  <a:gd name="T22" fmla="*/ 18 w 23"/>
                  <a:gd name="T23" fmla="*/ 0 h 30"/>
                  <a:gd name="T24" fmla="*/ 9 w 23"/>
                  <a:gd name="T25" fmla="*/ 0 h 30"/>
                  <a:gd name="T26" fmla="*/ 0 w 23"/>
                  <a:gd name="T27" fmla="*/ 9 h 30"/>
                  <a:gd name="T28" fmla="*/ 0 w 23"/>
                  <a:gd name="T29" fmla="*/ 23 h 30"/>
                  <a:gd name="T30" fmla="*/ 4 w 23"/>
                  <a:gd name="T31" fmla="*/ 30 h 30"/>
                  <a:gd name="T32" fmla="*/ 0 w 23"/>
                  <a:gd name="T33" fmla="*/ 23 h 30"/>
                  <a:gd name="T34" fmla="*/ 0 w 23"/>
                  <a:gd name="T35" fmla="*/ 9 h 30"/>
                  <a:gd name="T36" fmla="*/ 9 w 23"/>
                  <a:gd name="T37" fmla="*/ 1 h 30"/>
                  <a:gd name="T38" fmla="*/ 18 w 23"/>
                  <a:gd name="T39" fmla="*/ 1 h 30"/>
                  <a:gd name="T40" fmla="*/ 22 w 23"/>
                  <a:gd name="T41" fmla="*/ 2 h 30"/>
                  <a:gd name="T42" fmla="*/ 18 w 23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" h="30">
                    <a:moveTo>
                      <a:pt x="20" y="5"/>
                    </a:moveTo>
                    <a:cubicBezTo>
                      <a:pt x="22" y="6"/>
                      <a:pt x="22" y="7"/>
                      <a:pt x="22" y="9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5"/>
                      <a:pt x="20" y="28"/>
                      <a:pt x="18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8"/>
                      <a:pt x="7" y="27"/>
                      <a:pt x="6" y="27"/>
                    </a:cubicBezTo>
                    <a:cubicBezTo>
                      <a:pt x="7" y="27"/>
                      <a:pt x="8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3" y="26"/>
                      <a:pt x="23" y="23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7"/>
                      <a:pt x="22" y="6"/>
                      <a:pt x="20" y="5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6"/>
                      <a:pt x="2" y="28"/>
                      <a:pt x="4" y="30"/>
                    </a:cubicBezTo>
                    <a:cubicBezTo>
                      <a:pt x="2" y="28"/>
                      <a:pt x="0" y="26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1"/>
                      <a:pt x="9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9" y="1"/>
                      <a:pt x="21" y="1"/>
                      <a:pt x="22" y="2"/>
                    </a:cubicBezTo>
                    <a:cubicBezTo>
                      <a:pt x="21" y="1"/>
                      <a:pt x="19" y="0"/>
                      <a:pt x="18" y="0"/>
                    </a:cubicBezTo>
                  </a:path>
                </a:pathLst>
              </a:custGeom>
              <a:solidFill>
                <a:srgbClr val="42B0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3" name="Freeform 812">
                <a:extLst>
                  <a:ext uri="{FF2B5EF4-FFF2-40B4-BE49-F238E27FC236}">
                    <a16:creationId xmlns:a16="http://schemas.microsoft.com/office/drawing/2014/main" id="{739DB11B-0950-4FC3-A18F-72FF64782BCE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3009900" y="2874963"/>
                <a:ext cx="31750" cy="38100"/>
              </a:xfrm>
              <a:custGeom>
                <a:avLst/>
                <a:gdLst>
                  <a:gd name="T0" fmla="*/ 6 w 26"/>
                  <a:gd name="T1" fmla="*/ 26 h 30"/>
                  <a:gd name="T2" fmla="*/ 4 w 26"/>
                  <a:gd name="T3" fmla="*/ 22 h 30"/>
                  <a:gd name="T4" fmla="*/ 4 w 26"/>
                  <a:gd name="T5" fmla="*/ 8 h 30"/>
                  <a:gd name="T6" fmla="*/ 9 w 26"/>
                  <a:gd name="T7" fmla="*/ 3 h 30"/>
                  <a:gd name="T8" fmla="*/ 18 w 26"/>
                  <a:gd name="T9" fmla="*/ 3 h 30"/>
                  <a:gd name="T10" fmla="*/ 20 w 26"/>
                  <a:gd name="T11" fmla="*/ 4 h 30"/>
                  <a:gd name="T12" fmla="*/ 23 w 26"/>
                  <a:gd name="T13" fmla="*/ 8 h 30"/>
                  <a:gd name="T14" fmla="*/ 23 w 26"/>
                  <a:gd name="T15" fmla="*/ 22 h 30"/>
                  <a:gd name="T16" fmla="*/ 18 w 26"/>
                  <a:gd name="T17" fmla="*/ 27 h 30"/>
                  <a:gd name="T18" fmla="*/ 9 w 26"/>
                  <a:gd name="T19" fmla="*/ 27 h 30"/>
                  <a:gd name="T20" fmla="*/ 6 w 26"/>
                  <a:gd name="T21" fmla="*/ 26 h 30"/>
                  <a:gd name="T22" fmla="*/ 18 w 26"/>
                  <a:gd name="T23" fmla="*/ 0 h 30"/>
                  <a:gd name="T24" fmla="*/ 9 w 26"/>
                  <a:gd name="T25" fmla="*/ 0 h 30"/>
                  <a:gd name="T26" fmla="*/ 0 w 26"/>
                  <a:gd name="T27" fmla="*/ 8 h 30"/>
                  <a:gd name="T28" fmla="*/ 0 w 26"/>
                  <a:gd name="T29" fmla="*/ 22 h 30"/>
                  <a:gd name="T30" fmla="*/ 4 w 26"/>
                  <a:gd name="T31" fmla="*/ 29 h 30"/>
                  <a:gd name="T32" fmla="*/ 9 w 26"/>
                  <a:gd name="T33" fmla="*/ 30 h 30"/>
                  <a:gd name="T34" fmla="*/ 18 w 26"/>
                  <a:gd name="T35" fmla="*/ 30 h 30"/>
                  <a:gd name="T36" fmla="*/ 26 w 26"/>
                  <a:gd name="T37" fmla="*/ 22 h 30"/>
                  <a:gd name="T38" fmla="*/ 26 w 26"/>
                  <a:gd name="T39" fmla="*/ 8 h 30"/>
                  <a:gd name="T40" fmla="*/ 22 w 26"/>
                  <a:gd name="T41" fmla="*/ 1 h 30"/>
                  <a:gd name="T42" fmla="*/ 18 w 26"/>
                  <a:gd name="T4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30">
                    <a:moveTo>
                      <a:pt x="6" y="26"/>
                    </a:moveTo>
                    <a:cubicBezTo>
                      <a:pt x="5" y="25"/>
                      <a:pt x="4" y="23"/>
                      <a:pt x="4" y="2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5"/>
                      <a:pt x="6" y="3"/>
                      <a:pt x="9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9" y="3"/>
                      <a:pt x="20" y="3"/>
                      <a:pt x="20" y="4"/>
                    </a:cubicBezTo>
                    <a:cubicBezTo>
                      <a:pt x="22" y="5"/>
                      <a:pt x="23" y="6"/>
                      <a:pt x="23" y="8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5"/>
                      <a:pt x="20" y="27"/>
                      <a:pt x="18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7"/>
                      <a:pt x="7" y="26"/>
                      <a:pt x="6" y="26"/>
                    </a:cubicBezTo>
                    <a:moveTo>
                      <a:pt x="1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5"/>
                      <a:pt x="2" y="27"/>
                      <a:pt x="4" y="29"/>
                    </a:cubicBezTo>
                    <a:cubicBezTo>
                      <a:pt x="5" y="30"/>
                      <a:pt x="7" y="30"/>
                      <a:pt x="9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22" y="30"/>
                      <a:pt x="26" y="26"/>
                      <a:pt x="26" y="2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5"/>
                      <a:pt x="25" y="2"/>
                      <a:pt x="22" y="1"/>
                    </a:cubicBezTo>
                    <a:cubicBezTo>
                      <a:pt x="21" y="0"/>
                      <a:pt x="19" y="0"/>
                      <a:pt x="18" y="0"/>
                    </a:cubicBezTo>
                  </a:path>
                </a:pathLst>
              </a:custGeom>
              <a:solidFill>
                <a:srgbClr val="4BB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4" name="Freeform 813">
                <a:extLst>
                  <a:ext uri="{FF2B5EF4-FFF2-40B4-BE49-F238E27FC236}">
                    <a16:creationId xmlns:a16="http://schemas.microsoft.com/office/drawing/2014/main" id="{3477DA4C-B032-4B44-BA6C-EFB5C25CB7B6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2930525" y="2873375"/>
                <a:ext cx="31750" cy="39688"/>
              </a:xfrm>
              <a:custGeom>
                <a:avLst/>
                <a:gdLst>
                  <a:gd name="T0" fmla="*/ 18 w 26"/>
                  <a:gd name="T1" fmla="*/ 31 h 31"/>
                  <a:gd name="T2" fmla="*/ 9 w 26"/>
                  <a:gd name="T3" fmla="*/ 31 h 31"/>
                  <a:gd name="T4" fmla="*/ 0 w 26"/>
                  <a:gd name="T5" fmla="*/ 23 h 31"/>
                  <a:gd name="T6" fmla="*/ 0 w 26"/>
                  <a:gd name="T7" fmla="*/ 9 h 31"/>
                  <a:gd name="T8" fmla="*/ 9 w 26"/>
                  <a:gd name="T9" fmla="*/ 0 h 31"/>
                  <a:gd name="T10" fmla="*/ 18 w 26"/>
                  <a:gd name="T11" fmla="*/ 0 h 31"/>
                  <a:gd name="T12" fmla="*/ 26 w 26"/>
                  <a:gd name="T13" fmla="*/ 9 h 31"/>
                  <a:gd name="T14" fmla="*/ 26 w 26"/>
                  <a:gd name="T15" fmla="*/ 23 h 31"/>
                  <a:gd name="T16" fmla="*/ 18 w 26"/>
                  <a:gd name="T17" fmla="*/ 31 h 31"/>
                  <a:gd name="T18" fmla="*/ 9 w 26"/>
                  <a:gd name="T19" fmla="*/ 4 h 31"/>
                  <a:gd name="T20" fmla="*/ 4 w 26"/>
                  <a:gd name="T21" fmla="*/ 9 h 31"/>
                  <a:gd name="T22" fmla="*/ 4 w 26"/>
                  <a:gd name="T23" fmla="*/ 23 h 31"/>
                  <a:gd name="T24" fmla="*/ 9 w 26"/>
                  <a:gd name="T25" fmla="*/ 28 h 31"/>
                  <a:gd name="T26" fmla="*/ 18 w 26"/>
                  <a:gd name="T27" fmla="*/ 28 h 31"/>
                  <a:gd name="T28" fmla="*/ 22 w 26"/>
                  <a:gd name="T29" fmla="*/ 23 h 31"/>
                  <a:gd name="T30" fmla="*/ 22 w 26"/>
                  <a:gd name="T31" fmla="*/ 9 h 31"/>
                  <a:gd name="T32" fmla="*/ 18 w 26"/>
                  <a:gd name="T33" fmla="*/ 4 h 31"/>
                  <a:gd name="T34" fmla="*/ 9 w 26"/>
                  <a:gd name="T35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31">
                    <a:moveTo>
                      <a:pt x="18" y="31"/>
                    </a:moveTo>
                    <a:cubicBezTo>
                      <a:pt x="9" y="31"/>
                      <a:pt x="9" y="31"/>
                      <a:pt x="9" y="31"/>
                    </a:cubicBezTo>
                    <a:cubicBezTo>
                      <a:pt x="4" y="31"/>
                      <a:pt x="0" y="27"/>
                      <a:pt x="0" y="2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0"/>
                      <a:pt x="26" y="4"/>
                      <a:pt x="26" y="9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7"/>
                      <a:pt x="22" y="31"/>
                      <a:pt x="18" y="31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5"/>
                      <a:pt x="6" y="28"/>
                      <a:pt x="9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20" y="28"/>
                      <a:pt x="22" y="25"/>
                      <a:pt x="22" y="23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6"/>
                      <a:pt x="20" y="4"/>
                      <a:pt x="18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46B3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5" name="Freeform 843">
                <a:extLst>
                  <a:ext uri="{FF2B5EF4-FFF2-40B4-BE49-F238E27FC236}">
                    <a16:creationId xmlns:a16="http://schemas.microsoft.com/office/drawing/2014/main" id="{C76C92BA-240C-46B8-A682-769137B72E1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83000" y="2500313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6" name="Freeform 844">
                <a:extLst>
                  <a:ext uri="{FF2B5EF4-FFF2-40B4-BE49-F238E27FC236}">
                    <a16:creationId xmlns:a16="http://schemas.microsoft.com/office/drawing/2014/main" id="{540745BA-A4C4-45FD-AFAF-4379E9C2A41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36963" y="2500313"/>
                <a:ext cx="34925" cy="68263"/>
              </a:xfrm>
              <a:custGeom>
                <a:avLst/>
                <a:gdLst>
                  <a:gd name="T0" fmla="*/ 22 w 22"/>
                  <a:gd name="T1" fmla="*/ 43 h 43"/>
                  <a:gd name="T2" fmla="*/ 0 w 22"/>
                  <a:gd name="T3" fmla="*/ 22 h 43"/>
                  <a:gd name="T4" fmla="*/ 22 w 22"/>
                  <a:gd name="T5" fmla="*/ 0 h 43"/>
                  <a:gd name="T6" fmla="*/ 22 w 22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43">
                    <a:moveTo>
                      <a:pt x="22" y="43"/>
                    </a:moveTo>
                    <a:lnTo>
                      <a:pt x="0" y="22"/>
                    </a:lnTo>
                    <a:lnTo>
                      <a:pt x="22" y="0"/>
                    </a:lnTo>
                    <a:lnTo>
                      <a:pt x="22" y="43"/>
                    </a:lnTo>
                    <a:close/>
                  </a:path>
                </a:pathLst>
              </a:custGeom>
              <a:solidFill>
                <a:srgbClr val="C3E6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53553B9-E7E6-4A21-B0D5-E361E4B4A02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00096" y="9525"/>
              <a:ext cx="1763782" cy="5259962"/>
              <a:chOff x="6550025" y="3950961"/>
              <a:chExt cx="892175" cy="2660650"/>
            </a:xfrm>
          </p:grpSpPr>
          <p:sp>
            <p:nvSpPr>
              <p:cNvPr id="9" name="Freeform 875">
                <a:extLst>
                  <a:ext uri="{FF2B5EF4-FFF2-40B4-BE49-F238E27FC236}">
                    <a16:creationId xmlns:a16="http://schemas.microsoft.com/office/drawing/2014/main" id="{C416DF52-3158-4B53-85CE-359841308D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550025" y="5046336"/>
                <a:ext cx="103188" cy="138113"/>
              </a:xfrm>
              <a:custGeom>
                <a:avLst/>
                <a:gdLst>
                  <a:gd name="T0" fmla="*/ 23 w 34"/>
                  <a:gd name="T1" fmla="*/ 0 h 46"/>
                  <a:gd name="T2" fmla="*/ 22 w 34"/>
                  <a:gd name="T3" fmla="*/ 4 h 46"/>
                  <a:gd name="T4" fmla="*/ 0 w 34"/>
                  <a:gd name="T5" fmla="*/ 21 h 46"/>
                  <a:gd name="T6" fmla="*/ 8 w 34"/>
                  <a:gd name="T7" fmla="*/ 21 h 46"/>
                  <a:gd name="T8" fmla="*/ 15 w 34"/>
                  <a:gd name="T9" fmla="*/ 19 h 46"/>
                  <a:gd name="T10" fmla="*/ 14 w 34"/>
                  <a:gd name="T11" fmla="*/ 29 h 46"/>
                  <a:gd name="T12" fmla="*/ 11 w 34"/>
                  <a:gd name="T13" fmla="*/ 42 h 46"/>
                  <a:gd name="T14" fmla="*/ 14 w 34"/>
                  <a:gd name="T15" fmla="*/ 44 h 46"/>
                  <a:gd name="T16" fmla="*/ 16 w 34"/>
                  <a:gd name="T17" fmla="*/ 46 h 46"/>
                  <a:gd name="T18" fmla="*/ 23 w 34"/>
                  <a:gd name="T19" fmla="*/ 36 h 46"/>
                  <a:gd name="T20" fmla="*/ 22 w 34"/>
                  <a:gd name="T21" fmla="*/ 45 h 46"/>
                  <a:gd name="T22" fmla="*/ 27 w 34"/>
                  <a:gd name="T23" fmla="*/ 34 h 46"/>
                  <a:gd name="T24" fmla="*/ 32 w 34"/>
                  <a:gd name="T25" fmla="*/ 21 h 46"/>
                  <a:gd name="T26" fmla="*/ 33 w 34"/>
                  <a:gd name="T27" fmla="*/ 8 h 46"/>
                  <a:gd name="T28" fmla="*/ 34 w 34"/>
                  <a:gd name="T29" fmla="*/ 3 h 46"/>
                  <a:gd name="T30" fmla="*/ 23 w 34"/>
                  <a:gd name="T3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" h="46">
                    <a:moveTo>
                      <a:pt x="23" y="0"/>
                    </a:moveTo>
                    <a:cubicBezTo>
                      <a:pt x="23" y="2"/>
                      <a:pt x="23" y="2"/>
                      <a:pt x="22" y="4"/>
                    </a:cubicBezTo>
                    <a:cubicBezTo>
                      <a:pt x="20" y="6"/>
                      <a:pt x="0" y="21"/>
                      <a:pt x="0" y="21"/>
                    </a:cubicBezTo>
                    <a:cubicBezTo>
                      <a:pt x="0" y="21"/>
                      <a:pt x="4" y="25"/>
                      <a:pt x="8" y="21"/>
                    </a:cubicBezTo>
                    <a:cubicBezTo>
                      <a:pt x="13" y="17"/>
                      <a:pt x="15" y="19"/>
                      <a:pt x="15" y="19"/>
                    </a:cubicBezTo>
                    <a:cubicBezTo>
                      <a:pt x="15" y="19"/>
                      <a:pt x="15" y="20"/>
                      <a:pt x="14" y="29"/>
                    </a:cubicBezTo>
                    <a:cubicBezTo>
                      <a:pt x="11" y="33"/>
                      <a:pt x="10" y="39"/>
                      <a:pt x="11" y="42"/>
                    </a:cubicBezTo>
                    <a:cubicBezTo>
                      <a:pt x="11" y="43"/>
                      <a:pt x="12" y="45"/>
                      <a:pt x="14" y="44"/>
                    </a:cubicBezTo>
                    <a:cubicBezTo>
                      <a:pt x="14" y="45"/>
                      <a:pt x="16" y="46"/>
                      <a:pt x="16" y="46"/>
                    </a:cubicBezTo>
                    <a:cubicBezTo>
                      <a:pt x="18" y="46"/>
                      <a:pt x="20" y="40"/>
                      <a:pt x="23" y="36"/>
                    </a:cubicBezTo>
                    <a:cubicBezTo>
                      <a:pt x="22" y="39"/>
                      <a:pt x="19" y="45"/>
                      <a:pt x="22" y="45"/>
                    </a:cubicBezTo>
                    <a:cubicBezTo>
                      <a:pt x="23" y="43"/>
                      <a:pt x="27" y="35"/>
                      <a:pt x="27" y="34"/>
                    </a:cubicBezTo>
                    <a:cubicBezTo>
                      <a:pt x="27" y="33"/>
                      <a:pt x="31" y="26"/>
                      <a:pt x="32" y="21"/>
                    </a:cubicBezTo>
                    <a:cubicBezTo>
                      <a:pt x="33" y="15"/>
                      <a:pt x="33" y="8"/>
                      <a:pt x="33" y="8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3"/>
                      <a:pt x="30" y="1"/>
                      <a:pt x="23" y="0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Freeform 876">
                <a:extLst>
                  <a:ext uri="{FF2B5EF4-FFF2-40B4-BE49-F238E27FC236}">
                    <a16:creationId xmlns:a16="http://schemas.microsoft.com/office/drawing/2014/main" id="{60E2A935-6EE9-44A7-8943-8106A767551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13525" y="4208136"/>
                <a:ext cx="211138" cy="855663"/>
              </a:xfrm>
              <a:custGeom>
                <a:avLst/>
                <a:gdLst>
                  <a:gd name="T0" fmla="*/ 12 w 70"/>
                  <a:gd name="T1" fmla="*/ 72 h 283"/>
                  <a:gd name="T2" fmla="*/ 15 w 70"/>
                  <a:gd name="T3" fmla="*/ 167 h 283"/>
                  <a:gd name="T4" fmla="*/ 0 w 70"/>
                  <a:gd name="T5" fmla="*/ 278 h 283"/>
                  <a:gd name="T6" fmla="*/ 15 w 70"/>
                  <a:gd name="T7" fmla="*/ 283 h 283"/>
                  <a:gd name="T8" fmla="*/ 50 w 70"/>
                  <a:gd name="T9" fmla="*/ 180 h 283"/>
                  <a:gd name="T10" fmla="*/ 56 w 70"/>
                  <a:gd name="T11" fmla="*/ 110 h 283"/>
                  <a:gd name="T12" fmla="*/ 49 w 70"/>
                  <a:gd name="T13" fmla="*/ 15 h 283"/>
                  <a:gd name="T14" fmla="*/ 12 w 70"/>
                  <a:gd name="T15" fmla="*/ 72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83">
                    <a:moveTo>
                      <a:pt x="12" y="72"/>
                    </a:moveTo>
                    <a:cubicBezTo>
                      <a:pt x="16" y="106"/>
                      <a:pt x="17" y="131"/>
                      <a:pt x="15" y="167"/>
                    </a:cubicBezTo>
                    <a:cubicBezTo>
                      <a:pt x="13" y="207"/>
                      <a:pt x="0" y="278"/>
                      <a:pt x="0" y="278"/>
                    </a:cubicBezTo>
                    <a:cubicBezTo>
                      <a:pt x="15" y="283"/>
                      <a:pt x="15" y="283"/>
                      <a:pt x="15" y="283"/>
                    </a:cubicBezTo>
                    <a:cubicBezTo>
                      <a:pt x="15" y="283"/>
                      <a:pt x="40" y="227"/>
                      <a:pt x="50" y="180"/>
                    </a:cubicBezTo>
                    <a:cubicBezTo>
                      <a:pt x="55" y="154"/>
                      <a:pt x="56" y="110"/>
                      <a:pt x="56" y="110"/>
                    </a:cubicBezTo>
                    <a:cubicBezTo>
                      <a:pt x="56" y="110"/>
                      <a:pt x="70" y="0"/>
                      <a:pt x="49" y="15"/>
                    </a:cubicBezTo>
                    <a:cubicBezTo>
                      <a:pt x="38" y="22"/>
                      <a:pt x="8" y="37"/>
                      <a:pt x="12" y="72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Freeform 877">
                <a:extLst>
                  <a:ext uri="{FF2B5EF4-FFF2-40B4-BE49-F238E27FC236}">
                    <a16:creationId xmlns:a16="http://schemas.microsoft.com/office/drawing/2014/main" id="{C97E4196-4516-4C70-B5C3-96147743851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64375" y="4516111"/>
                <a:ext cx="50800" cy="182563"/>
              </a:xfrm>
              <a:custGeom>
                <a:avLst/>
                <a:gdLst>
                  <a:gd name="T0" fmla="*/ 13 w 17"/>
                  <a:gd name="T1" fmla="*/ 60 h 60"/>
                  <a:gd name="T2" fmla="*/ 4 w 17"/>
                  <a:gd name="T3" fmla="*/ 5 h 60"/>
                  <a:gd name="T4" fmla="*/ 17 w 17"/>
                  <a:gd name="T5" fmla="*/ 42 h 60"/>
                  <a:gd name="T6" fmla="*/ 13 w 17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60">
                    <a:moveTo>
                      <a:pt x="13" y="60"/>
                    </a:moveTo>
                    <a:cubicBezTo>
                      <a:pt x="13" y="60"/>
                      <a:pt x="0" y="10"/>
                      <a:pt x="4" y="5"/>
                    </a:cubicBezTo>
                    <a:cubicBezTo>
                      <a:pt x="8" y="0"/>
                      <a:pt x="17" y="42"/>
                      <a:pt x="17" y="42"/>
                    </a:cubicBezTo>
                    <a:lnTo>
                      <a:pt x="13" y="60"/>
                    </a:lnTo>
                    <a:close/>
                  </a:path>
                </a:pathLst>
              </a:custGeom>
              <a:solidFill>
                <a:srgbClr val="5CBC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Freeform 878">
                <a:extLst>
                  <a:ext uri="{FF2B5EF4-FFF2-40B4-BE49-F238E27FC236}">
                    <a16:creationId xmlns:a16="http://schemas.microsoft.com/office/drawing/2014/main" id="{04BFBB3D-8C09-4A12-B9D1-62FC7C0443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61150" y="4198611"/>
                <a:ext cx="412750" cy="817563"/>
              </a:xfrm>
              <a:custGeom>
                <a:avLst/>
                <a:gdLst>
                  <a:gd name="T0" fmla="*/ 18 w 136"/>
                  <a:gd name="T1" fmla="*/ 262 h 270"/>
                  <a:gd name="T2" fmla="*/ 6 w 136"/>
                  <a:gd name="T3" fmla="*/ 117 h 270"/>
                  <a:gd name="T4" fmla="*/ 49 w 136"/>
                  <a:gd name="T5" fmla="*/ 1 h 270"/>
                  <a:gd name="T6" fmla="*/ 76 w 136"/>
                  <a:gd name="T7" fmla="*/ 0 h 270"/>
                  <a:gd name="T8" fmla="*/ 131 w 136"/>
                  <a:gd name="T9" fmla="*/ 109 h 270"/>
                  <a:gd name="T10" fmla="*/ 134 w 136"/>
                  <a:gd name="T11" fmla="*/ 210 h 270"/>
                  <a:gd name="T12" fmla="*/ 135 w 136"/>
                  <a:gd name="T13" fmla="*/ 270 h 270"/>
                  <a:gd name="T14" fmla="*/ 18 w 136"/>
                  <a:gd name="T15" fmla="*/ 26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270">
                    <a:moveTo>
                      <a:pt x="18" y="262"/>
                    </a:moveTo>
                    <a:cubicBezTo>
                      <a:pt x="18" y="262"/>
                      <a:pt x="14" y="191"/>
                      <a:pt x="6" y="117"/>
                    </a:cubicBezTo>
                    <a:cubicBezTo>
                      <a:pt x="0" y="56"/>
                      <a:pt x="49" y="1"/>
                      <a:pt x="49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122" y="50"/>
                      <a:pt x="131" y="109"/>
                    </a:cubicBezTo>
                    <a:cubicBezTo>
                      <a:pt x="136" y="145"/>
                      <a:pt x="134" y="210"/>
                      <a:pt x="134" y="210"/>
                    </a:cubicBezTo>
                    <a:cubicBezTo>
                      <a:pt x="135" y="270"/>
                      <a:pt x="135" y="270"/>
                      <a:pt x="135" y="270"/>
                    </a:cubicBezTo>
                    <a:lnTo>
                      <a:pt x="18" y="262"/>
                    </a:ln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879">
                <a:extLst>
                  <a:ext uri="{FF2B5EF4-FFF2-40B4-BE49-F238E27FC236}">
                    <a16:creationId xmlns:a16="http://schemas.microsoft.com/office/drawing/2014/main" id="{1ABE47D5-A721-4AC2-A2CB-021A56419FD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4013" y="4204961"/>
                <a:ext cx="457200" cy="841375"/>
              </a:xfrm>
              <a:custGeom>
                <a:avLst/>
                <a:gdLst>
                  <a:gd name="T0" fmla="*/ 125 w 151"/>
                  <a:gd name="T1" fmla="*/ 261 h 278"/>
                  <a:gd name="T2" fmla="*/ 133 w 151"/>
                  <a:gd name="T3" fmla="*/ 161 h 278"/>
                  <a:gd name="T4" fmla="*/ 148 w 151"/>
                  <a:gd name="T5" fmla="*/ 47 h 278"/>
                  <a:gd name="T6" fmla="*/ 136 w 151"/>
                  <a:gd name="T7" fmla="*/ 35 h 278"/>
                  <a:gd name="T8" fmla="*/ 65 w 151"/>
                  <a:gd name="T9" fmla="*/ 0 h 278"/>
                  <a:gd name="T10" fmla="*/ 23 w 151"/>
                  <a:gd name="T11" fmla="*/ 33 h 278"/>
                  <a:gd name="T12" fmla="*/ 24 w 151"/>
                  <a:gd name="T13" fmla="*/ 204 h 278"/>
                  <a:gd name="T14" fmla="*/ 31 w 151"/>
                  <a:gd name="T15" fmla="*/ 263 h 278"/>
                  <a:gd name="T16" fmla="*/ 125 w 151"/>
                  <a:gd name="T17" fmla="*/ 261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278">
                    <a:moveTo>
                      <a:pt x="125" y="261"/>
                    </a:moveTo>
                    <a:cubicBezTo>
                      <a:pt x="125" y="261"/>
                      <a:pt x="123" y="214"/>
                      <a:pt x="133" y="161"/>
                    </a:cubicBezTo>
                    <a:cubicBezTo>
                      <a:pt x="103" y="51"/>
                      <a:pt x="151" y="67"/>
                      <a:pt x="148" y="47"/>
                    </a:cubicBezTo>
                    <a:cubicBezTo>
                      <a:pt x="145" y="42"/>
                      <a:pt x="141" y="38"/>
                      <a:pt x="136" y="35"/>
                    </a:cubicBezTo>
                    <a:cubicBezTo>
                      <a:pt x="93" y="13"/>
                      <a:pt x="65" y="0"/>
                      <a:pt x="65" y="0"/>
                    </a:cubicBezTo>
                    <a:cubicBezTo>
                      <a:pt x="65" y="0"/>
                      <a:pt x="29" y="21"/>
                      <a:pt x="23" y="33"/>
                    </a:cubicBezTo>
                    <a:cubicBezTo>
                      <a:pt x="0" y="74"/>
                      <a:pt x="9" y="166"/>
                      <a:pt x="24" y="204"/>
                    </a:cubicBezTo>
                    <a:cubicBezTo>
                      <a:pt x="34" y="230"/>
                      <a:pt x="26" y="247"/>
                      <a:pt x="31" y="263"/>
                    </a:cubicBezTo>
                    <a:cubicBezTo>
                      <a:pt x="58" y="278"/>
                      <a:pt x="125" y="261"/>
                      <a:pt x="125" y="261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reeform 880">
                <a:extLst>
                  <a:ext uri="{FF2B5EF4-FFF2-40B4-BE49-F238E27FC236}">
                    <a16:creationId xmlns:a16="http://schemas.microsoft.com/office/drawing/2014/main" id="{5E688C0F-89AC-4A5C-8903-E6A8B666C6C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31000" y="4598661"/>
                <a:ext cx="76200" cy="419100"/>
              </a:xfrm>
              <a:custGeom>
                <a:avLst/>
                <a:gdLst>
                  <a:gd name="T0" fmla="*/ 16 w 25"/>
                  <a:gd name="T1" fmla="*/ 138 h 139"/>
                  <a:gd name="T2" fmla="*/ 13 w 25"/>
                  <a:gd name="T3" fmla="*/ 74 h 139"/>
                  <a:gd name="T4" fmla="*/ 3 w 25"/>
                  <a:gd name="T5" fmla="*/ 0 h 139"/>
                  <a:gd name="T6" fmla="*/ 15 w 25"/>
                  <a:gd name="T7" fmla="*/ 70 h 139"/>
                  <a:gd name="T8" fmla="*/ 24 w 25"/>
                  <a:gd name="T9" fmla="*/ 139 h 139"/>
                  <a:gd name="T10" fmla="*/ 16 w 25"/>
                  <a:gd name="T11" fmla="*/ 13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39">
                    <a:moveTo>
                      <a:pt x="16" y="138"/>
                    </a:moveTo>
                    <a:cubicBezTo>
                      <a:pt x="16" y="138"/>
                      <a:pt x="25" y="98"/>
                      <a:pt x="13" y="74"/>
                    </a:cubicBezTo>
                    <a:cubicBezTo>
                      <a:pt x="0" y="49"/>
                      <a:pt x="3" y="0"/>
                      <a:pt x="3" y="0"/>
                    </a:cubicBezTo>
                    <a:cubicBezTo>
                      <a:pt x="3" y="0"/>
                      <a:pt x="5" y="40"/>
                      <a:pt x="15" y="70"/>
                    </a:cubicBezTo>
                    <a:cubicBezTo>
                      <a:pt x="24" y="100"/>
                      <a:pt x="24" y="139"/>
                      <a:pt x="24" y="139"/>
                    </a:cubicBezTo>
                    <a:lnTo>
                      <a:pt x="16" y="138"/>
                    </a:lnTo>
                    <a:close/>
                  </a:path>
                </a:pathLst>
              </a:custGeom>
              <a:solidFill>
                <a:srgbClr val="A6D1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881">
                <a:extLst>
                  <a:ext uri="{FF2B5EF4-FFF2-40B4-BE49-F238E27FC236}">
                    <a16:creationId xmlns:a16="http://schemas.microsoft.com/office/drawing/2014/main" id="{31C6A9AA-B0A1-4B81-8F54-DB7DD07B923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4013" y="4244649"/>
                <a:ext cx="112713" cy="658813"/>
              </a:xfrm>
              <a:custGeom>
                <a:avLst/>
                <a:gdLst>
                  <a:gd name="T0" fmla="*/ 26 w 37"/>
                  <a:gd name="T1" fmla="*/ 0 h 218"/>
                  <a:gd name="T2" fmla="*/ 20 w 37"/>
                  <a:gd name="T3" fmla="*/ 10 h 218"/>
                  <a:gd name="T4" fmla="*/ 21 w 37"/>
                  <a:gd name="T5" fmla="*/ 18 h 218"/>
                  <a:gd name="T6" fmla="*/ 3 w 37"/>
                  <a:gd name="T7" fmla="*/ 82 h 218"/>
                  <a:gd name="T8" fmla="*/ 3 w 37"/>
                  <a:gd name="T9" fmla="*/ 196 h 218"/>
                  <a:gd name="T10" fmla="*/ 26 w 37"/>
                  <a:gd name="T11" fmla="*/ 218 h 218"/>
                  <a:gd name="T12" fmla="*/ 37 w 37"/>
                  <a:gd name="T13" fmla="*/ 193 h 218"/>
                  <a:gd name="T14" fmla="*/ 19 w 37"/>
                  <a:gd name="T15" fmla="*/ 80 h 218"/>
                  <a:gd name="T16" fmla="*/ 26 w 37"/>
                  <a:gd name="T17" fmla="*/ 19 h 218"/>
                  <a:gd name="T18" fmla="*/ 35 w 37"/>
                  <a:gd name="T19" fmla="*/ 12 h 218"/>
                  <a:gd name="T20" fmla="*/ 26 w 37"/>
                  <a:gd name="T2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218">
                    <a:moveTo>
                      <a:pt x="26" y="0"/>
                    </a:moveTo>
                    <a:cubicBezTo>
                      <a:pt x="26" y="0"/>
                      <a:pt x="21" y="2"/>
                      <a:pt x="20" y="10"/>
                    </a:cubicBezTo>
                    <a:cubicBezTo>
                      <a:pt x="19" y="14"/>
                      <a:pt x="21" y="18"/>
                      <a:pt x="21" y="18"/>
                    </a:cubicBezTo>
                    <a:cubicBezTo>
                      <a:pt x="21" y="18"/>
                      <a:pt x="4" y="43"/>
                      <a:pt x="3" y="82"/>
                    </a:cubicBezTo>
                    <a:cubicBezTo>
                      <a:pt x="0" y="141"/>
                      <a:pt x="3" y="196"/>
                      <a:pt x="3" y="196"/>
                    </a:cubicBezTo>
                    <a:cubicBezTo>
                      <a:pt x="26" y="218"/>
                      <a:pt x="26" y="218"/>
                      <a:pt x="26" y="218"/>
                    </a:cubicBezTo>
                    <a:cubicBezTo>
                      <a:pt x="37" y="193"/>
                      <a:pt x="37" y="193"/>
                      <a:pt x="37" y="193"/>
                    </a:cubicBezTo>
                    <a:cubicBezTo>
                      <a:pt x="37" y="193"/>
                      <a:pt x="24" y="137"/>
                      <a:pt x="19" y="80"/>
                    </a:cubicBezTo>
                    <a:cubicBezTo>
                      <a:pt x="16" y="40"/>
                      <a:pt x="26" y="19"/>
                      <a:pt x="26" y="19"/>
                    </a:cubicBezTo>
                    <a:cubicBezTo>
                      <a:pt x="26" y="19"/>
                      <a:pt x="30" y="16"/>
                      <a:pt x="35" y="12"/>
                    </a:cubicBezTo>
                    <a:cubicBezTo>
                      <a:pt x="28" y="6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rgbClr val="426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reeform 882">
                <a:extLst>
                  <a:ext uri="{FF2B5EF4-FFF2-40B4-BE49-F238E27FC236}">
                    <a16:creationId xmlns:a16="http://schemas.microsoft.com/office/drawing/2014/main" id="{6A0DAC80-F1E1-49F6-ACEF-5D0D7D7B925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04013" y="4074786"/>
                <a:ext cx="187325" cy="173038"/>
              </a:xfrm>
              <a:custGeom>
                <a:avLst/>
                <a:gdLst>
                  <a:gd name="T0" fmla="*/ 62 w 62"/>
                  <a:gd name="T1" fmla="*/ 40 h 57"/>
                  <a:gd name="T2" fmla="*/ 59 w 62"/>
                  <a:gd name="T3" fmla="*/ 16 h 57"/>
                  <a:gd name="T4" fmla="*/ 43 w 62"/>
                  <a:gd name="T5" fmla="*/ 2 h 57"/>
                  <a:gd name="T6" fmla="*/ 34 w 62"/>
                  <a:gd name="T7" fmla="*/ 23 h 57"/>
                  <a:gd name="T8" fmla="*/ 20 w 62"/>
                  <a:gd name="T9" fmla="*/ 36 h 57"/>
                  <a:gd name="T10" fmla="*/ 0 w 62"/>
                  <a:gd name="T11" fmla="*/ 36 h 57"/>
                  <a:gd name="T12" fmla="*/ 26 w 62"/>
                  <a:gd name="T13" fmla="*/ 55 h 57"/>
                  <a:gd name="T14" fmla="*/ 62 w 62"/>
                  <a:gd name="T15" fmla="*/ 4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57">
                    <a:moveTo>
                      <a:pt x="62" y="40"/>
                    </a:moveTo>
                    <a:cubicBezTo>
                      <a:pt x="62" y="40"/>
                      <a:pt x="58" y="32"/>
                      <a:pt x="59" y="16"/>
                    </a:cubicBezTo>
                    <a:cubicBezTo>
                      <a:pt x="61" y="0"/>
                      <a:pt x="43" y="2"/>
                      <a:pt x="43" y="2"/>
                    </a:cubicBezTo>
                    <a:cubicBezTo>
                      <a:pt x="43" y="2"/>
                      <a:pt x="36" y="15"/>
                      <a:pt x="34" y="23"/>
                    </a:cubicBezTo>
                    <a:cubicBezTo>
                      <a:pt x="32" y="30"/>
                      <a:pt x="24" y="35"/>
                      <a:pt x="20" y="36"/>
                    </a:cubicBezTo>
                    <a:cubicBezTo>
                      <a:pt x="13" y="36"/>
                      <a:pt x="0" y="36"/>
                      <a:pt x="0" y="36"/>
                    </a:cubicBezTo>
                    <a:cubicBezTo>
                      <a:pt x="0" y="36"/>
                      <a:pt x="21" y="41"/>
                      <a:pt x="26" y="55"/>
                    </a:cubicBezTo>
                    <a:cubicBezTo>
                      <a:pt x="44" y="57"/>
                      <a:pt x="62" y="40"/>
                      <a:pt x="62" y="40"/>
                    </a:cubicBezTo>
                    <a:close/>
                  </a:path>
                </a:pathLst>
              </a:custGeom>
              <a:solidFill>
                <a:srgbClr val="9ED6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Freeform 883">
                <a:extLst>
                  <a:ext uri="{FF2B5EF4-FFF2-40B4-BE49-F238E27FC236}">
                    <a16:creationId xmlns:a16="http://schemas.microsoft.com/office/drawing/2014/main" id="{C62EB578-2069-47C6-9E60-3BD2F69F1C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86550" y="3981124"/>
                <a:ext cx="160338" cy="203200"/>
              </a:xfrm>
              <a:custGeom>
                <a:avLst/>
                <a:gdLst>
                  <a:gd name="T0" fmla="*/ 7 w 53"/>
                  <a:gd name="T1" fmla="*/ 67 h 67"/>
                  <a:gd name="T2" fmla="*/ 29 w 53"/>
                  <a:gd name="T3" fmla="*/ 67 h 67"/>
                  <a:gd name="T4" fmla="*/ 39 w 53"/>
                  <a:gd name="T5" fmla="*/ 58 h 67"/>
                  <a:gd name="T6" fmla="*/ 44 w 53"/>
                  <a:gd name="T7" fmla="*/ 45 h 67"/>
                  <a:gd name="T8" fmla="*/ 50 w 53"/>
                  <a:gd name="T9" fmla="*/ 40 h 67"/>
                  <a:gd name="T10" fmla="*/ 47 w 53"/>
                  <a:gd name="T11" fmla="*/ 30 h 67"/>
                  <a:gd name="T12" fmla="*/ 47 w 53"/>
                  <a:gd name="T13" fmla="*/ 4 h 67"/>
                  <a:gd name="T14" fmla="*/ 34 w 53"/>
                  <a:gd name="T15" fmla="*/ 0 h 67"/>
                  <a:gd name="T16" fmla="*/ 22 w 53"/>
                  <a:gd name="T17" fmla="*/ 6 h 67"/>
                  <a:gd name="T18" fmla="*/ 1 w 53"/>
                  <a:gd name="T19" fmla="*/ 37 h 67"/>
                  <a:gd name="T20" fmla="*/ 3 w 53"/>
                  <a:gd name="T21" fmla="*/ 39 h 67"/>
                  <a:gd name="T22" fmla="*/ 8 w 53"/>
                  <a:gd name="T23" fmla="*/ 40 h 67"/>
                  <a:gd name="T24" fmla="*/ 3 w 53"/>
                  <a:gd name="T25" fmla="*/ 64 h 67"/>
                  <a:gd name="T26" fmla="*/ 7 w 53"/>
                  <a:gd name="T2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" h="67">
                    <a:moveTo>
                      <a:pt x="7" y="67"/>
                    </a:moveTo>
                    <a:cubicBezTo>
                      <a:pt x="13" y="67"/>
                      <a:pt x="23" y="67"/>
                      <a:pt x="29" y="67"/>
                    </a:cubicBezTo>
                    <a:cubicBezTo>
                      <a:pt x="37" y="66"/>
                      <a:pt x="39" y="58"/>
                      <a:pt x="39" y="58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4" y="45"/>
                      <a:pt x="47" y="43"/>
                      <a:pt x="50" y="40"/>
                    </a:cubicBezTo>
                    <a:cubicBezTo>
                      <a:pt x="51" y="39"/>
                      <a:pt x="53" y="33"/>
                      <a:pt x="47" y="30"/>
                    </a:cubicBezTo>
                    <a:cubicBezTo>
                      <a:pt x="38" y="26"/>
                      <a:pt x="47" y="4"/>
                      <a:pt x="47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0" y="38"/>
                      <a:pt x="3" y="39"/>
                    </a:cubicBezTo>
                    <a:cubicBezTo>
                      <a:pt x="5" y="39"/>
                      <a:pt x="8" y="40"/>
                      <a:pt x="8" y="40"/>
                    </a:cubicBezTo>
                    <a:cubicBezTo>
                      <a:pt x="8" y="40"/>
                      <a:pt x="3" y="63"/>
                      <a:pt x="3" y="64"/>
                    </a:cubicBezTo>
                    <a:cubicBezTo>
                      <a:pt x="3" y="65"/>
                      <a:pt x="4" y="67"/>
                      <a:pt x="7" y="67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Freeform 884">
                <a:extLst>
                  <a:ext uri="{FF2B5EF4-FFF2-40B4-BE49-F238E27FC236}">
                    <a16:creationId xmlns:a16="http://schemas.microsoft.com/office/drawing/2014/main" id="{635ECB62-849C-4CD6-9344-42E29248DBE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27825" y="4047799"/>
                <a:ext cx="28575" cy="19050"/>
              </a:xfrm>
              <a:custGeom>
                <a:avLst/>
                <a:gdLst>
                  <a:gd name="T0" fmla="*/ 0 w 9"/>
                  <a:gd name="T1" fmla="*/ 4 h 6"/>
                  <a:gd name="T2" fmla="*/ 2 w 9"/>
                  <a:gd name="T3" fmla="*/ 6 h 6"/>
                  <a:gd name="T4" fmla="*/ 9 w 9"/>
                  <a:gd name="T5" fmla="*/ 6 h 6"/>
                  <a:gd name="T6" fmla="*/ 1 w 9"/>
                  <a:gd name="T7" fmla="*/ 1 h 6"/>
                  <a:gd name="T8" fmla="*/ 0 w 9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0" y="4"/>
                    </a:moveTo>
                    <a:cubicBezTo>
                      <a:pt x="0" y="6"/>
                      <a:pt x="1" y="6"/>
                      <a:pt x="2" y="6"/>
                    </a:cubicBezTo>
                    <a:cubicBezTo>
                      <a:pt x="4" y="6"/>
                      <a:pt x="9" y="6"/>
                      <a:pt x="9" y="6"/>
                    </a:cubicBezTo>
                    <a:cubicBezTo>
                      <a:pt x="9" y="5"/>
                      <a:pt x="6" y="4"/>
                      <a:pt x="1" y="1"/>
                    </a:cubicBezTo>
                    <a:cubicBezTo>
                      <a:pt x="0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172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reeform 885">
                <a:extLst>
                  <a:ext uri="{FF2B5EF4-FFF2-40B4-BE49-F238E27FC236}">
                    <a16:creationId xmlns:a16="http://schemas.microsoft.com/office/drawing/2014/main" id="{FDCFAD2E-9B84-4AA8-AA8D-5BE7F38E2F6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46875" y="3950961"/>
                <a:ext cx="153988" cy="179388"/>
              </a:xfrm>
              <a:custGeom>
                <a:avLst/>
                <a:gdLst>
                  <a:gd name="T0" fmla="*/ 49 w 51"/>
                  <a:gd name="T1" fmla="*/ 21 h 59"/>
                  <a:gd name="T2" fmla="*/ 1 w 51"/>
                  <a:gd name="T3" fmla="*/ 8 h 59"/>
                  <a:gd name="T4" fmla="*/ 2 w 51"/>
                  <a:gd name="T5" fmla="*/ 16 h 59"/>
                  <a:gd name="T6" fmla="*/ 19 w 51"/>
                  <a:gd name="T7" fmla="*/ 22 h 59"/>
                  <a:gd name="T8" fmla="*/ 16 w 51"/>
                  <a:gd name="T9" fmla="*/ 49 h 59"/>
                  <a:gd name="T10" fmla="*/ 30 w 51"/>
                  <a:gd name="T11" fmla="*/ 42 h 59"/>
                  <a:gd name="T12" fmla="*/ 45 w 51"/>
                  <a:gd name="T13" fmla="*/ 59 h 59"/>
                  <a:gd name="T14" fmla="*/ 49 w 51"/>
                  <a:gd name="T15" fmla="*/ 2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59">
                    <a:moveTo>
                      <a:pt x="49" y="21"/>
                    </a:moveTo>
                    <a:cubicBezTo>
                      <a:pt x="18" y="1"/>
                      <a:pt x="5" y="0"/>
                      <a:pt x="1" y="8"/>
                    </a:cubicBezTo>
                    <a:cubicBezTo>
                      <a:pt x="0" y="10"/>
                      <a:pt x="0" y="14"/>
                      <a:pt x="2" y="16"/>
                    </a:cubicBezTo>
                    <a:cubicBezTo>
                      <a:pt x="13" y="15"/>
                      <a:pt x="23" y="16"/>
                      <a:pt x="19" y="22"/>
                    </a:cubicBezTo>
                    <a:cubicBezTo>
                      <a:pt x="19" y="25"/>
                      <a:pt x="7" y="48"/>
                      <a:pt x="16" y="49"/>
                    </a:cubicBezTo>
                    <a:cubicBezTo>
                      <a:pt x="18" y="46"/>
                      <a:pt x="24" y="38"/>
                      <a:pt x="30" y="42"/>
                    </a:cubicBezTo>
                    <a:cubicBezTo>
                      <a:pt x="33" y="44"/>
                      <a:pt x="28" y="55"/>
                      <a:pt x="45" y="59"/>
                    </a:cubicBezTo>
                    <a:cubicBezTo>
                      <a:pt x="47" y="45"/>
                      <a:pt x="51" y="27"/>
                      <a:pt x="49" y="21"/>
                    </a:cubicBez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886">
                <a:extLst>
                  <a:ext uri="{FF2B5EF4-FFF2-40B4-BE49-F238E27FC236}">
                    <a16:creationId xmlns:a16="http://schemas.microsoft.com/office/drawing/2014/main" id="{4E40E341-7C5B-4D1E-9643-32CE0E48C85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73900" y="6052811"/>
                <a:ext cx="111125" cy="41275"/>
              </a:xfrm>
              <a:custGeom>
                <a:avLst/>
                <a:gdLst>
                  <a:gd name="T0" fmla="*/ 37 w 37"/>
                  <a:gd name="T1" fmla="*/ 1 h 14"/>
                  <a:gd name="T2" fmla="*/ 37 w 37"/>
                  <a:gd name="T3" fmla="*/ 13 h 14"/>
                  <a:gd name="T4" fmla="*/ 27 w 37"/>
                  <a:gd name="T5" fmla="*/ 13 h 14"/>
                  <a:gd name="T6" fmla="*/ 27 w 37"/>
                  <a:gd name="T7" fmla="*/ 9 h 14"/>
                  <a:gd name="T8" fmla="*/ 14 w 37"/>
                  <a:gd name="T9" fmla="*/ 14 h 14"/>
                  <a:gd name="T10" fmla="*/ 1 w 37"/>
                  <a:gd name="T11" fmla="*/ 14 h 14"/>
                  <a:gd name="T12" fmla="*/ 2 w 37"/>
                  <a:gd name="T13" fmla="*/ 11 h 14"/>
                  <a:gd name="T14" fmla="*/ 14 w 37"/>
                  <a:gd name="T15" fmla="*/ 7 h 14"/>
                  <a:gd name="T16" fmla="*/ 25 w 37"/>
                  <a:gd name="T17" fmla="*/ 0 h 14"/>
                  <a:gd name="T18" fmla="*/ 37 w 37"/>
                  <a:gd name="T1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4">
                    <a:moveTo>
                      <a:pt x="37" y="1"/>
                    </a:moveTo>
                    <a:cubicBezTo>
                      <a:pt x="37" y="13"/>
                      <a:pt x="37" y="13"/>
                      <a:pt x="3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1"/>
                      <a:pt x="2" y="11"/>
                    </a:cubicBezTo>
                    <a:cubicBezTo>
                      <a:pt x="2" y="11"/>
                      <a:pt x="14" y="7"/>
                      <a:pt x="14" y="7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7" y="1"/>
                      <a:pt x="37" y="1"/>
                      <a:pt x="37" y="1"/>
                    </a:cubicBezTo>
                  </a:path>
                </a:pathLst>
              </a:custGeom>
              <a:solidFill>
                <a:srgbClr val="142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887">
                <a:extLst>
                  <a:ext uri="{FF2B5EF4-FFF2-40B4-BE49-F238E27FC236}">
                    <a16:creationId xmlns:a16="http://schemas.microsoft.com/office/drawing/2014/main" id="{97ABA25A-C832-406B-B7F9-FB9415D91CF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53225" y="6052811"/>
                <a:ext cx="114300" cy="41275"/>
              </a:xfrm>
              <a:custGeom>
                <a:avLst/>
                <a:gdLst>
                  <a:gd name="T0" fmla="*/ 37 w 38"/>
                  <a:gd name="T1" fmla="*/ 1 h 14"/>
                  <a:gd name="T2" fmla="*/ 38 w 38"/>
                  <a:gd name="T3" fmla="*/ 13 h 14"/>
                  <a:gd name="T4" fmla="*/ 28 w 38"/>
                  <a:gd name="T5" fmla="*/ 13 h 14"/>
                  <a:gd name="T6" fmla="*/ 28 w 38"/>
                  <a:gd name="T7" fmla="*/ 9 h 14"/>
                  <a:gd name="T8" fmla="*/ 15 w 38"/>
                  <a:gd name="T9" fmla="*/ 14 h 14"/>
                  <a:gd name="T10" fmla="*/ 2 w 38"/>
                  <a:gd name="T11" fmla="*/ 14 h 14"/>
                  <a:gd name="T12" fmla="*/ 3 w 38"/>
                  <a:gd name="T13" fmla="*/ 11 h 14"/>
                  <a:gd name="T14" fmla="*/ 15 w 38"/>
                  <a:gd name="T15" fmla="*/ 7 h 14"/>
                  <a:gd name="T16" fmla="*/ 27 w 38"/>
                  <a:gd name="T17" fmla="*/ 0 h 14"/>
                  <a:gd name="T18" fmla="*/ 37 w 38"/>
                  <a:gd name="T1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4">
                    <a:moveTo>
                      <a:pt x="37" y="1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0" y="11"/>
                      <a:pt x="3" y="11"/>
                    </a:cubicBezTo>
                    <a:cubicBezTo>
                      <a:pt x="3" y="11"/>
                      <a:pt x="15" y="7"/>
                      <a:pt x="15" y="7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7" y="1"/>
                      <a:pt x="37" y="1"/>
                      <a:pt x="37" y="1"/>
                    </a:cubicBezTo>
                  </a:path>
                </a:pathLst>
              </a:custGeom>
              <a:solidFill>
                <a:srgbClr val="142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 888">
                <a:extLst>
                  <a:ext uri="{FF2B5EF4-FFF2-40B4-BE49-F238E27FC236}">
                    <a16:creationId xmlns:a16="http://schemas.microsoft.com/office/drawing/2014/main" id="{5E253664-A6AF-4B15-ADA9-72FE3DF223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16713" y="4987599"/>
                <a:ext cx="280988" cy="1082675"/>
              </a:xfrm>
              <a:custGeom>
                <a:avLst/>
                <a:gdLst>
                  <a:gd name="T0" fmla="*/ 32 w 93"/>
                  <a:gd name="T1" fmla="*/ 353 h 358"/>
                  <a:gd name="T2" fmla="*/ 56 w 93"/>
                  <a:gd name="T3" fmla="*/ 358 h 358"/>
                  <a:gd name="T4" fmla="*/ 62 w 93"/>
                  <a:gd name="T5" fmla="*/ 180 h 358"/>
                  <a:gd name="T6" fmla="*/ 93 w 93"/>
                  <a:gd name="T7" fmla="*/ 1 h 358"/>
                  <a:gd name="T8" fmla="*/ 0 w 93"/>
                  <a:gd name="T9" fmla="*/ 0 h 358"/>
                  <a:gd name="T10" fmla="*/ 32 w 93"/>
                  <a:gd name="T11" fmla="*/ 35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358">
                    <a:moveTo>
                      <a:pt x="32" y="353"/>
                    </a:moveTo>
                    <a:cubicBezTo>
                      <a:pt x="32" y="353"/>
                      <a:pt x="42" y="357"/>
                      <a:pt x="56" y="358"/>
                    </a:cubicBezTo>
                    <a:cubicBezTo>
                      <a:pt x="60" y="288"/>
                      <a:pt x="79" y="236"/>
                      <a:pt x="62" y="180"/>
                    </a:cubicBezTo>
                    <a:cubicBezTo>
                      <a:pt x="67" y="92"/>
                      <a:pt x="93" y="1"/>
                      <a:pt x="93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2" y="353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889">
                <a:extLst>
                  <a:ext uri="{FF2B5EF4-FFF2-40B4-BE49-F238E27FC236}">
                    <a16:creationId xmlns:a16="http://schemas.microsoft.com/office/drawing/2014/main" id="{9BA9F2D2-F701-4E5F-B8A5-E88EB2F126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80225" y="5097136"/>
                <a:ext cx="44450" cy="274638"/>
              </a:xfrm>
              <a:custGeom>
                <a:avLst/>
                <a:gdLst>
                  <a:gd name="T0" fmla="*/ 15 w 15"/>
                  <a:gd name="T1" fmla="*/ 72 h 91"/>
                  <a:gd name="T2" fmla="*/ 13 w 15"/>
                  <a:gd name="T3" fmla="*/ 91 h 91"/>
                  <a:gd name="T4" fmla="*/ 1 w 15"/>
                  <a:gd name="T5" fmla="*/ 32 h 91"/>
                  <a:gd name="T6" fmla="*/ 15 w 15"/>
                  <a:gd name="T7" fmla="*/ 7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91">
                    <a:moveTo>
                      <a:pt x="15" y="72"/>
                    </a:moveTo>
                    <a:cubicBezTo>
                      <a:pt x="13" y="91"/>
                      <a:pt x="13" y="91"/>
                      <a:pt x="13" y="91"/>
                    </a:cubicBezTo>
                    <a:cubicBezTo>
                      <a:pt x="13" y="91"/>
                      <a:pt x="0" y="54"/>
                      <a:pt x="1" y="32"/>
                    </a:cubicBezTo>
                    <a:cubicBezTo>
                      <a:pt x="1" y="0"/>
                      <a:pt x="15" y="72"/>
                      <a:pt x="15" y="72"/>
                    </a:cubicBezTo>
                    <a:close/>
                  </a:path>
                </a:pathLst>
              </a:custGeom>
              <a:solidFill>
                <a:srgbClr val="405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890">
                <a:extLst>
                  <a:ext uri="{FF2B5EF4-FFF2-40B4-BE49-F238E27FC236}">
                    <a16:creationId xmlns:a16="http://schemas.microsoft.com/office/drawing/2014/main" id="{9D958440-CA9D-4BB1-9478-5D1F233A7ED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821488" y="4990774"/>
                <a:ext cx="366713" cy="1073150"/>
              </a:xfrm>
              <a:custGeom>
                <a:avLst/>
                <a:gdLst>
                  <a:gd name="T0" fmla="*/ 0 w 121"/>
                  <a:gd name="T1" fmla="*/ 0 h 355"/>
                  <a:gd name="T2" fmla="*/ 100 w 121"/>
                  <a:gd name="T3" fmla="*/ 355 h 355"/>
                  <a:gd name="T4" fmla="*/ 121 w 121"/>
                  <a:gd name="T5" fmla="*/ 354 h 355"/>
                  <a:gd name="T6" fmla="*/ 98 w 121"/>
                  <a:gd name="T7" fmla="*/ 179 h 355"/>
                  <a:gd name="T8" fmla="*/ 86 w 121"/>
                  <a:gd name="T9" fmla="*/ 0 h 355"/>
                  <a:gd name="T10" fmla="*/ 0 w 121"/>
                  <a:gd name="T11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1" h="355">
                    <a:moveTo>
                      <a:pt x="0" y="0"/>
                    </a:moveTo>
                    <a:cubicBezTo>
                      <a:pt x="100" y="355"/>
                      <a:pt x="100" y="355"/>
                      <a:pt x="100" y="355"/>
                    </a:cubicBezTo>
                    <a:cubicBezTo>
                      <a:pt x="100" y="355"/>
                      <a:pt x="116" y="355"/>
                      <a:pt x="121" y="354"/>
                    </a:cubicBezTo>
                    <a:cubicBezTo>
                      <a:pt x="119" y="289"/>
                      <a:pt x="118" y="211"/>
                      <a:pt x="98" y="179"/>
                    </a:cubicBezTo>
                    <a:cubicBezTo>
                      <a:pt x="90" y="81"/>
                      <a:pt x="93" y="52"/>
                      <a:pt x="86" y="0"/>
                    </a:cubicBezTo>
                    <a:cubicBezTo>
                      <a:pt x="42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891">
                <a:extLst>
                  <a:ext uri="{FF2B5EF4-FFF2-40B4-BE49-F238E27FC236}">
                    <a16:creationId xmlns:a16="http://schemas.microsoft.com/office/drawing/2014/main" id="{735A83AF-B684-447F-89E9-7484503BFF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31038" y="5181274"/>
                <a:ext cx="387350" cy="277813"/>
              </a:xfrm>
              <a:custGeom>
                <a:avLst/>
                <a:gdLst>
                  <a:gd name="T0" fmla="*/ 0 w 128"/>
                  <a:gd name="T1" fmla="*/ 77 h 92"/>
                  <a:gd name="T2" fmla="*/ 12 w 128"/>
                  <a:gd name="T3" fmla="*/ 89 h 92"/>
                  <a:gd name="T4" fmla="*/ 114 w 128"/>
                  <a:gd name="T5" fmla="*/ 92 h 92"/>
                  <a:gd name="T6" fmla="*/ 126 w 128"/>
                  <a:gd name="T7" fmla="*/ 80 h 92"/>
                  <a:gd name="T8" fmla="*/ 128 w 128"/>
                  <a:gd name="T9" fmla="*/ 16 h 92"/>
                  <a:gd name="T10" fmla="*/ 117 w 128"/>
                  <a:gd name="T11" fmla="*/ 3 h 92"/>
                  <a:gd name="T12" fmla="*/ 14 w 128"/>
                  <a:gd name="T13" fmla="*/ 1 h 92"/>
                  <a:gd name="T14" fmla="*/ 2 w 128"/>
                  <a:gd name="T15" fmla="*/ 12 h 92"/>
                  <a:gd name="T16" fmla="*/ 0 w 128"/>
                  <a:gd name="T17" fmla="*/ 7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92">
                    <a:moveTo>
                      <a:pt x="0" y="77"/>
                    </a:moveTo>
                    <a:cubicBezTo>
                      <a:pt x="0" y="83"/>
                      <a:pt x="5" y="89"/>
                      <a:pt x="12" y="89"/>
                    </a:cubicBezTo>
                    <a:cubicBezTo>
                      <a:pt x="114" y="92"/>
                      <a:pt x="114" y="92"/>
                      <a:pt x="114" y="92"/>
                    </a:cubicBezTo>
                    <a:cubicBezTo>
                      <a:pt x="121" y="92"/>
                      <a:pt x="126" y="87"/>
                      <a:pt x="126" y="80"/>
                    </a:cubicBezTo>
                    <a:cubicBezTo>
                      <a:pt x="128" y="16"/>
                      <a:pt x="128" y="16"/>
                      <a:pt x="128" y="16"/>
                    </a:cubicBezTo>
                    <a:cubicBezTo>
                      <a:pt x="128" y="9"/>
                      <a:pt x="123" y="4"/>
                      <a:pt x="117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8" y="0"/>
                      <a:pt x="2" y="6"/>
                      <a:pt x="2" y="12"/>
                    </a:cubicBez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405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892">
                <a:extLst>
                  <a:ext uri="{FF2B5EF4-FFF2-40B4-BE49-F238E27FC236}">
                    <a16:creationId xmlns:a16="http://schemas.microsoft.com/office/drawing/2014/main" id="{38833AF8-22B2-48AC-9439-3F11AFADF48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54850" y="5184449"/>
                <a:ext cx="387350" cy="274638"/>
              </a:xfrm>
              <a:custGeom>
                <a:avLst/>
                <a:gdLst>
                  <a:gd name="T0" fmla="*/ 0 w 128"/>
                  <a:gd name="T1" fmla="*/ 76 h 91"/>
                  <a:gd name="T2" fmla="*/ 12 w 128"/>
                  <a:gd name="T3" fmla="*/ 88 h 91"/>
                  <a:gd name="T4" fmla="*/ 114 w 128"/>
                  <a:gd name="T5" fmla="*/ 91 h 91"/>
                  <a:gd name="T6" fmla="*/ 126 w 128"/>
                  <a:gd name="T7" fmla="*/ 80 h 91"/>
                  <a:gd name="T8" fmla="*/ 128 w 128"/>
                  <a:gd name="T9" fmla="*/ 15 h 91"/>
                  <a:gd name="T10" fmla="*/ 116 w 128"/>
                  <a:gd name="T11" fmla="*/ 3 h 91"/>
                  <a:gd name="T12" fmla="*/ 14 w 128"/>
                  <a:gd name="T13" fmla="*/ 0 h 91"/>
                  <a:gd name="T14" fmla="*/ 2 w 128"/>
                  <a:gd name="T15" fmla="*/ 11 h 91"/>
                  <a:gd name="T16" fmla="*/ 0 w 128"/>
                  <a:gd name="T17" fmla="*/ 7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91">
                    <a:moveTo>
                      <a:pt x="0" y="76"/>
                    </a:moveTo>
                    <a:cubicBezTo>
                      <a:pt x="0" y="83"/>
                      <a:pt x="5" y="88"/>
                      <a:pt x="12" y="88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121" y="91"/>
                      <a:pt x="126" y="86"/>
                      <a:pt x="126" y="80"/>
                    </a:cubicBezTo>
                    <a:cubicBezTo>
                      <a:pt x="128" y="15"/>
                      <a:pt x="128" y="15"/>
                      <a:pt x="128" y="15"/>
                    </a:cubicBezTo>
                    <a:cubicBezTo>
                      <a:pt x="128" y="8"/>
                      <a:pt x="123" y="3"/>
                      <a:pt x="116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2" y="5"/>
                      <a:pt x="2" y="11"/>
                    </a:cubicBez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Freeform 893">
                <a:extLst>
                  <a:ext uri="{FF2B5EF4-FFF2-40B4-BE49-F238E27FC236}">
                    <a16:creationId xmlns:a16="http://schemas.microsoft.com/office/drawing/2014/main" id="{05E4AA93-158C-4FA6-8117-A92F4F7C7F6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78675" y="5139999"/>
                <a:ext cx="146050" cy="93663"/>
              </a:xfrm>
              <a:custGeom>
                <a:avLst/>
                <a:gdLst>
                  <a:gd name="T0" fmla="*/ 3 w 48"/>
                  <a:gd name="T1" fmla="*/ 15 h 31"/>
                  <a:gd name="T2" fmla="*/ 0 w 48"/>
                  <a:gd name="T3" fmla="*/ 15 h 31"/>
                  <a:gd name="T4" fmla="*/ 0 w 48"/>
                  <a:gd name="T5" fmla="*/ 15 h 31"/>
                  <a:gd name="T6" fmla="*/ 15 w 48"/>
                  <a:gd name="T7" fmla="*/ 31 h 31"/>
                  <a:gd name="T8" fmla="*/ 32 w 48"/>
                  <a:gd name="T9" fmla="*/ 31 h 31"/>
                  <a:gd name="T10" fmla="*/ 33 w 48"/>
                  <a:gd name="T11" fmla="*/ 31 h 31"/>
                  <a:gd name="T12" fmla="*/ 48 w 48"/>
                  <a:gd name="T13" fmla="*/ 16 h 31"/>
                  <a:gd name="T14" fmla="*/ 48 w 48"/>
                  <a:gd name="T15" fmla="*/ 16 h 31"/>
                  <a:gd name="T16" fmla="*/ 33 w 48"/>
                  <a:gd name="T17" fmla="*/ 0 h 31"/>
                  <a:gd name="T18" fmla="*/ 15 w 48"/>
                  <a:gd name="T19" fmla="*/ 0 h 31"/>
                  <a:gd name="T20" fmla="*/ 15 w 48"/>
                  <a:gd name="T21" fmla="*/ 0 h 31"/>
                  <a:gd name="T22" fmla="*/ 0 w 48"/>
                  <a:gd name="T23" fmla="*/ 15 h 31"/>
                  <a:gd name="T24" fmla="*/ 3 w 48"/>
                  <a:gd name="T25" fmla="*/ 15 h 31"/>
                  <a:gd name="T26" fmla="*/ 5 w 48"/>
                  <a:gd name="T27" fmla="*/ 15 h 31"/>
                  <a:gd name="T28" fmla="*/ 15 w 48"/>
                  <a:gd name="T29" fmla="*/ 6 h 31"/>
                  <a:gd name="T30" fmla="*/ 15 w 48"/>
                  <a:gd name="T31" fmla="*/ 6 h 31"/>
                  <a:gd name="T32" fmla="*/ 33 w 48"/>
                  <a:gd name="T33" fmla="*/ 6 h 31"/>
                  <a:gd name="T34" fmla="*/ 42 w 48"/>
                  <a:gd name="T35" fmla="*/ 16 h 31"/>
                  <a:gd name="T36" fmla="*/ 42 w 48"/>
                  <a:gd name="T37" fmla="*/ 16 h 31"/>
                  <a:gd name="T38" fmla="*/ 33 w 48"/>
                  <a:gd name="T39" fmla="*/ 25 h 31"/>
                  <a:gd name="T40" fmla="*/ 33 w 48"/>
                  <a:gd name="T41" fmla="*/ 25 h 31"/>
                  <a:gd name="T42" fmla="*/ 15 w 48"/>
                  <a:gd name="T43" fmla="*/ 25 h 31"/>
                  <a:gd name="T44" fmla="*/ 5 w 48"/>
                  <a:gd name="T45" fmla="*/ 15 h 31"/>
                  <a:gd name="T46" fmla="*/ 5 w 48"/>
                  <a:gd name="T47" fmla="*/ 15 h 31"/>
                  <a:gd name="T48" fmla="*/ 3 w 48"/>
                  <a:gd name="T49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31">
                    <a:moveTo>
                      <a:pt x="3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4"/>
                      <a:pt x="6" y="30"/>
                      <a:pt x="15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41" y="31"/>
                      <a:pt x="48" y="24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8"/>
                      <a:pt x="42" y="1"/>
                      <a:pt x="33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6" y="10"/>
                      <a:pt x="10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8" y="6"/>
                      <a:pt x="42" y="11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21"/>
                      <a:pt x="38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0" y="25"/>
                      <a:pt x="5" y="20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162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894">
                <a:extLst>
                  <a:ext uri="{FF2B5EF4-FFF2-40B4-BE49-F238E27FC236}">
                    <a16:creationId xmlns:a16="http://schemas.microsoft.com/office/drawing/2014/main" id="{0D2D1C1F-9849-4BEC-B4C4-3D434E291BE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221538" y="5305099"/>
                <a:ext cx="53975" cy="55563"/>
              </a:xfrm>
              <a:custGeom>
                <a:avLst/>
                <a:gdLst>
                  <a:gd name="T0" fmla="*/ 0 w 18"/>
                  <a:gd name="T1" fmla="*/ 0 h 18"/>
                  <a:gd name="T2" fmla="*/ 0 w 18"/>
                  <a:gd name="T3" fmla="*/ 9 h 18"/>
                  <a:gd name="T4" fmla="*/ 9 w 18"/>
                  <a:gd name="T5" fmla="*/ 17 h 18"/>
                  <a:gd name="T6" fmla="*/ 17 w 18"/>
                  <a:gd name="T7" fmla="*/ 9 h 18"/>
                  <a:gd name="T8" fmla="*/ 18 w 18"/>
                  <a:gd name="T9" fmla="*/ 1 h 18"/>
                  <a:gd name="T10" fmla="*/ 0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0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3" y="18"/>
                      <a:pt x="17" y="14"/>
                      <a:pt x="17" y="9"/>
                    </a:cubicBezTo>
                    <a:cubicBezTo>
                      <a:pt x="18" y="1"/>
                      <a:pt x="18" y="1"/>
                      <a:pt x="18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895">
                <a:extLst>
                  <a:ext uri="{FF2B5EF4-FFF2-40B4-BE49-F238E27FC236}">
                    <a16:creationId xmlns:a16="http://schemas.microsoft.com/office/drawing/2014/main" id="{4384C717-FB64-4534-B1FC-907259A8042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181850" y="5081261"/>
                <a:ext cx="93663" cy="96838"/>
              </a:xfrm>
              <a:custGeom>
                <a:avLst/>
                <a:gdLst>
                  <a:gd name="T0" fmla="*/ 24 w 31"/>
                  <a:gd name="T1" fmla="*/ 0 h 32"/>
                  <a:gd name="T2" fmla="*/ 16 w 31"/>
                  <a:gd name="T3" fmla="*/ 6 h 32"/>
                  <a:gd name="T4" fmla="*/ 1 w 31"/>
                  <a:gd name="T5" fmla="*/ 19 h 32"/>
                  <a:gd name="T6" fmla="*/ 7 w 31"/>
                  <a:gd name="T7" fmla="*/ 21 h 32"/>
                  <a:gd name="T8" fmla="*/ 16 w 31"/>
                  <a:gd name="T9" fmla="*/ 18 h 32"/>
                  <a:gd name="T10" fmla="*/ 17 w 31"/>
                  <a:gd name="T11" fmla="*/ 25 h 32"/>
                  <a:gd name="T12" fmla="*/ 13 w 31"/>
                  <a:gd name="T13" fmla="*/ 25 h 32"/>
                  <a:gd name="T14" fmla="*/ 17 w 31"/>
                  <a:gd name="T15" fmla="*/ 30 h 32"/>
                  <a:gd name="T16" fmla="*/ 20 w 31"/>
                  <a:gd name="T17" fmla="*/ 31 h 32"/>
                  <a:gd name="T18" fmla="*/ 22 w 31"/>
                  <a:gd name="T19" fmla="*/ 30 h 32"/>
                  <a:gd name="T20" fmla="*/ 26 w 31"/>
                  <a:gd name="T21" fmla="*/ 30 h 32"/>
                  <a:gd name="T22" fmla="*/ 30 w 31"/>
                  <a:gd name="T23" fmla="*/ 28 h 32"/>
                  <a:gd name="T24" fmla="*/ 31 w 31"/>
                  <a:gd name="T25" fmla="*/ 26 h 32"/>
                  <a:gd name="T26" fmla="*/ 30 w 31"/>
                  <a:gd name="T27" fmla="*/ 18 h 32"/>
                  <a:gd name="T28" fmla="*/ 28 w 31"/>
                  <a:gd name="T29" fmla="*/ 6 h 32"/>
                  <a:gd name="T30" fmla="*/ 28 w 31"/>
                  <a:gd name="T31" fmla="*/ 3 h 32"/>
                  <a:gd name="T32" fmla="*/ 24 w 31"/>
                  <a:gd name="T3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" h="32">
                    <a:moveTo>
                      <a:pt x="24" y="0"/>
                    </a:moveTo>
                    <a:cubicBezTo>
                      <a:pt x="24" y="0"/>
                      <a:pt x="17" y="5"/>
                      <a:pt x="16" y="6"/>
                    </a:cubicBezTo>
                    <a:cubicBezTo>
                      <a:pt x="13" y="8"/>
                      <a:pt x="10" y="14"/>
                      <a:pt x="1" y="19"/>
                    </a:cubicBezTo>
                    <a:cubicBezTo>
                      <a:pt x="0" y="20"/>
                      <a:pt x="5" y="22"/>
                      <a:pt x="7" y="21"/>
                    </a:cubicBezTo>
                    <a:cubicBezTo>
                      <a:pt x="12" y="18"/>
                      <a:pt x="16" y="18"/>
                      <a:pt x="16" y="18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5" y="28"/>
                      <a:pt x="17" y="30"/>
                    </a:cubicBezTo>
                    <a:cubicBezTo>
                      <a:pt x="18" y="32"/>
                      <a:pt x="20" y="31"/>
                      <a:pt x="20" y="31"/>
                    </a:cubicBezTo>
                    <a:cubicBezTo>
                      <a:pt x="21" y="30"/>
                      <a:pt x="21" y="30"/>
                      <a:pt x="22" y="30"/>
                    </a:cubicBezTo>
                    <a:cubicBezTo>
                      <a:pt x="24" y="30"/>
                      <a:pt x="25" y="31"/>
                      <a:pt x="26" y="30"/>
                    </a:cubicBezTo>
                    <a:cubicBezTo>
                      <a:pt x="28" y="29"/>
                      <a:pt x="29" y="29"/>
                      <a:pt x="30" y="28"/>
                    </a:cubicBezTo>
                    <a:cubicBezTo>
                      <a:pt x="31" y="28"/>
                      <a:pt x="31" y="26"/>
                      <a:pt x="31" y="26"/>
                    </a:cubicBezTo>
                    <a:cubicBezTo>
                      <a:pt x="31" y="26"/>
                      <a:pt x="31" y="22"/>
                      <a:pt x="30" y="18"/>
                    </a:cubicBezTo>
                    <a:cubicBezTo>
                      <a:pt x="29" y="13"/>
                      <a:pt x="28" y="6"/>
                      <a:pt x="28" y="6"/>
                    </a:cubicBezTo>
                    <a:cubicBezTo>
                      <a:pt x="28" y="3"/>
                      <a:pt x="28" y="3"/>
                      <a:pt x="28" y="3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 896">
                <a:extLst>
                  <a:ext uri="{FF2B5EF4-FFF2-40B4-BE49-F238E27FC236}">
                    <a16:creationId xmlns:a16="http://schemas.microsoft.com/office/drawing/2014/main" id="{D609D940-1498-4B54-9C17-B46201E484C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48500" y="4224011"/>
                <a:ext cx="246063" cy="882650"/>
              </a:xfrm>
              <a:custGeom>
                <a:avLst/>
                <a:gdLst>
                  <a:gd name="T0" fmla="*/ 76 w 81"/>
                  <a:gd name="T1" fmla="*/ 292 h 292"/>
                  <a:gd name="T2" fmla="*/ 53 w 81"/>
                  <a:gd name="T3" fmla="*/ 291 h 292"/>
                  <a:gd name="T4" fmla="*/ 0 w 81"/>
                  <a:gd name="T5" fmla="*/ 83 h 292"/>
                  <a:gd name="T6" fmla="*/ 37 w 81"/>
                  <a:gd name="T7" fmla="*/ 47 h 292"/>
                  <a:gd name="T8" fmla="*/ 76 w 81"/>
                  <a:gd name="T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292">
                    <a:moveTo>
                      <a:pt x="76" y="292"/>
                    </a:moveTo>
                    <a:cubicBezTo>
                      <a:pt x="53" y="291"/>
                      <a:pt x="53" y="291"/>
                      <a:pt x="53" y="291"/>
                    </a:cubicBezTo>
                    <a:cubicBezTo>
                      <a:pt x="53" y="291"/>
                      <a:pt x="47" y="197"/>
                      <a:pt x="0" y="83"/>
                    </a:cubicBezTo>
                    <a:cubicBezTo>
                      <a:pt x="0" y="81"/>
                      <a:pt x="18" y="0"/>
                      <a:pt x="37" y="47"/>
                    </a:cubicBezTo>
                    <a:cubicBezTo>
                      <a:pt x="81" y="158"/>
                      <a:pt x="76" y="292"/>
                      <a:pt x="76" y="292"/>
                    </a:cubicBezTo>
                    <a:close/>
                  </a:path>
                </a:pathLst>
              </a:custGeom>
              <a:solidFill>
                <a:srgbClr val="D3E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897">
                <a:extLst>
                  <a:ext uri="{FF2B5EF4-FFF2-40B4-BE49-F238E27FC236}">
                    <a16:creationId xmlns:a16="http://schemas.microsoft.com/office/drawing/2014/main" id="{7CF954DF-07DB-41B7-B688-986B8AB347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86563" y="4198611"/>
                <a:ext cx="114300" cy="92075"/>
              </a:xfrm>
              <a:custGeom>
                <a:avLst/>
                <a:gdLst>
                  <a:gd name="T0" fmla="*/ 36 w 38"/>
                  <a:gd name="T1" fmla="*/ 0 h 30"/>
                  <a:gd name="T2" fmla="*/ 38 w 38"/>
                  <a:gd name="T3" fmla="*/ 2 h 30"/>
                  <a:gd name="T4" fmla="*/ 13 w 38"/>
                  <a:gd name="T5" fmla="*/ 30 h 30"/>
                  <a:gd name="T6" fmla="*/ 0 w 38"/>
                  <a:gd name="T7" fmla="*/ 15 h 30"/>
                  <a:gd name="T8" fmla="*/ 36 w 3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36" y="0"/>
                    </a:moveTo>
                    <a:cubicBezTo>
                      <a:pt x="38" y="2"/>
                      <a:pt x="38" y="2"/>
                      <a:pt x="38" y="2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5" y="26"/>
                      <a:pt x="0" y="15"/>
                    </a:cubicBezTo>
                    <a:cubicBezTo>
                      <a:pt x="21" y="16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898">
                <a:extLst>
                  <a:ext uri="{FF2B5EF4-FFF2-40B4-BE49-F238E27FC236}">
                    <a16:creationId xmlns:a16="http://schemas.microsoft.com/office/drawing/2014/main" id="{E0672F2A-F38C-47C3-85D6-165417B055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015163" y="6090911"/>
                <a:ext cx="176213" cy="520700"/>
              </a:xfrm>
              <a:custGeom>
                <a:avLst/>
                <a:gdLst>
                  <a:gd name="T0" fmla="*/ 46 w 58"/>
                  <a:gd name="T1" fmla="*/ 0 h 172"/>
                  <a:gd name="T2" fmla="*/ 46 w 58"/>
                  <a:gd name="T3" fmla="*/ 0 h 172"/>
                  <a:gd name="T4" fmla="*/ 46 w 58"/>
                  <a:gd name="T5" fmla="*/ 4 h 172"/>
                  <a:gd name="T6" fmla="*/ 33 w 58"/>
                  <a:gd name="T7" fmla="*/ 0 h 172"/>
                  <a:gd name="T8" fmla="*/ 33 w 58"/>
                  <a:gd name="T9" fmla="*/ 1 h 172"/>
                  <a:gd name="T10" fmla="*/ 20 w 58"/>
                  <a:gd name="T11" fmla="*/ 1 h 172"/>
                  <a:gd name="T12" fmla="*/ 20 w 58"/>
                  <a:gd name="T13" fmla="*/ 1 h 172"/>
                  <a:gd name="T14" fmla="*/ 20 w 58"/>
                  <a:gd name="T15" fmla="*/ 1 h 172"/>
                  <a:gd name="T16" fmla="*/ 21 w 58"/>
                  <a:gd name="T17" fmla="*/ 4 h 172"/>
                  <a:gd name="T18" fmla="*/ 33 w 58"/>
                  <a:gd name="T19" fmla="*/ 8 h 172"/>
                  <a:gd name="T20" fmla="*/ 39 w 58"/>
                  <a:gd name="T21" fmla="*/ 11 h 172"/>
                  <a:gd name="T22" fmla="*/ 36 w 58"/>
                  <a:gd name="T23" fmla="*/ 11 h 172"/>
                  <a:gd name="T24" fmla="*/ 0 w 58"/>
                  <a:gd name="T25" fmla="*/ 129 h 172"/>
                  <a:gd name="T26" fmla="*/ 13 w 58"/>
                  <a:gd name="T27" fmla="*/ 149 h 172"/>
                  <a:gd name="T28" fmla="*/ 14 w 58"/>
                  <a:gd name="T29" fmla="*/ 148 h 172"/>
                  <a:gd name="T30" fmla="*/ 29 w 58"/>
                  <a:gd name="T31" fmla="*/ 134 h 172"/>
                  <a:gd name="T32" fmla="*/ 29 w 58"/>
                  <a:gd name="T33" fmla="*/ 137 h 172"/>
                  <a:gd name="T34" fmla="*/ 37 w 58"/>
                  <a:gd name="T35" fmla="*/ 172 h 172"/>
                  <a:gd name="T36" fmla="*/ 58 w 58"/>
                  <a:gd name="T37" fmla="*/ 10 h 172"/>
                  <a:gd name="T38" fmla="*/ 55 w 58"/>
                  <a:gd name="T39" fmla="*/ 10 h 172"/>
                  <a:gd name="T40" fmla="*/ 56 w 58"/>
                  <a:gd name="T41" fmla="*/ 0 h 172"/>
                  <a:gd name="T42" fmla="*/ 46 w 58"/>
                  <a:gd name="T43" fmla="*/ 0 h 172"/>
                  <a:gd name="T44" fmla="*/ 46 w 58"/>
                  <a:gd name="T45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172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8" y="3"/>
                      <a:pt x="21" y="4"/>
                    </a:cubicBezTo>
                    <a:cubicBezTo>
                      <a:pt x="21" y="4"/>
                      <a:pt x="33" y="8"/>
                      <a:pt x="33" y="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7" y="11"/>
                      <a:pt x="36" y="11"/>
                      <a:pt x="36" y="11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9" y="138"/>
                      <a:pt x="9" y="149"/>
                      <a:pt x="13" y="149"/>
                    </a:cubicBezTo>
                    <a:cubicBezTo>
                      <a:pt x="13" y="149"/>
                      <a:pt x="13" y="149"/>
                      <a:pt x="14" y="148"/>
                    </a:cubicBezTo>
                    <a:cubicBezTo>
                      <a:pt x="19" y="144"/>
                      <a:pt x="27" y="134"/>
                      <a:pt x="29" y="134"/>
                    </a:cubicBezTo>
                    <a:cubicBezTo>
                      <a:pt x="30" y="134"/>
                      <a:pt x="30" y="135"/>
                      <a:pt x="29" y="137"/>
                    </a:cubicBezTo>
                    <a:cubicBezTo>
                      <a:pt x="28" y="143"/>
                      <a:pt x="28" y="158"/>
                      <a:pt x="37" y="172"/>
                    </a:cubicBezTo>
                    <a:cubicBezTo>
                      <a:pt x="51" y="134"/>
                      <a:pt x="54" y="66"/>
                      <a:pt x="58" y="10"/>
                    </a:cubicBezTo>
                    <a:cubicBezTo>
                      <a:pt x="57" y="10"/>
                      <a:pt x="56" y="10"/>
                      <a:pt x="55" y="1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gradFill>
                <a:gsLst>
                  <a:gs pos="1000">
                    <a:srgbClr val="20B1C4"/>
                  </a:gs>
                  <a:gs pos="100000">
                    <a:srgbClr val="BEDFE4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899">
                <a:extLst>
                  <a:ext uri="{FF2B5EF4-FFF2-40B4-BE49-F238E27FC236}">
                    <a16:creationId xmlns:a16="http://schemas.microsoft.com/office/drawing/2014/main" id="{9864F5B5-592D-4718-84DF-135A2C418C5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7077075" y="6090911"/>
                <a:ext cx="107950" cy="3175"/>
              </a:xfrm>
              <a:custGeom>
                <a:avLst/>
                <a:gdLst>
                  <a:gd name="T0" fmla="*/ 12 w 36"/>
                  <a:gd name="T1" fmla="*/ 0 h 1"/>
                  <a:gd name="T2" fmla="*/ 0 w 36"/>
                  <a:gd name="T3" fmla="*/ 1 h 1"/>
                  <a:gd name="T4" fmla="*/ 0 w 36"/>
                  <a:gd name="T5" fmla="*/ 1 h 1"/>
                  <a:gd name="T6" fmla="*/ 13 w 36"/>
                  <a:gd name="T7" fmla="*/ 1 h 1"/>
                  <a:gd name="T8" fmla="*/ 13 w 36"/>
                  <a:gd name="T9" fmla="*/ 0 h 1"/>
                  <a:gd name="T10" fmla="*/ 12 w 36"/>
                  <a:gd name="T11" fmla="*/ 0 h 1"/>
                  <a:gd name="T12" fmla="*/ 36 w 36"/>
                  <a:gd name="T13" fmla="*/ 0 h 1"/>
                  <a:gd name="T14" fmla="*/ 26 w 36"/>
                  <a:gd name="T15" fmla="*/ 0 h 1"/>
                  <a:gd name="T16" fmla="*/ 26 w 36"/>
                  <a:gd name="T17" fmla="*/ 0 h 1"/>
                  <a:gd name="T18" fmla="*/ 36 w 36"/>
                  <a:gd name="T19" fmla="*/ 0 h 1"/>
                  <a:gd name="T20" fmla="*/ 36 w 36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">
                    <a:moveTo>
                      <a:pt x="1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3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091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 900">
                <a:extLst>
                  <a:ext uri="{FF2B5EF4-FFF2-40B4-BE49-F238E27FC236}">
                    <a16:creationId xmlns:a16="http://schemas.microsoft.com/office/drawing/2014/main" id="{AC17D6CC-1F88-4242-937C-BBF43BE77F7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756400" y="6090911"/>
                <a:ext cx="157163" cy="377825"/>
              </a:xfrm>
              <a:custGeom>
                <a:avLst/>
                <a:gdLst>
                  <a:gd name="T0" fmla="*/ 37 w 52"/>
                  <a:gd name="T1" fmla="*/ 0 h 125"/>
                  <a:gd name="T2" fmla="*/ 27 w 52"/>
                  <a:gd name="T3" fmla="*/ 0 h 125"/>
                  <a:gd name="T4" fmla="*/ 27 w 52"/>
                  <a:gd name="T5" fmla="*/ 4 h 125"/>
                  <a:gd name="T6" fmla="*/ 14 w 52"/>
                  <a:gd name="T7" fmla="*/ 1 h 125"/>
                  <a:gd name="T8" fmla="*/ 14 w 52"/>
                  <a:gd name="T9" fmla="*/ 1 h 125"/>
                  <a:gd name="T10" fmla="*/ 1 w 52"/>
                  <a:gd name="T11" fmla="*/ 1 h 125"/>
                  <a:gd name="T12" fmla="*/ 1 w 52"/>
                  <a:gd name="T13" fmla="*/ 1 h 125"/>
                  <a:gd name="T14" fmla="*/ 2 w 52"/>
                  <a:gd name="T15" fmla="*/ 3 h 125"/>
                  <a:gd name="T16" fmla="*/ 15 w 52"/>
                  <a:gd name="T17" fmla="*/ 8 h 125"/>
                  <a:gd name="T18" fmla="*/ 22 w 52"/>
                  <a:gd name="T19" fmla="*/ 12 h 125"/>
                  <a:gd name="T20" fmla="*/ 20 w 52"/>
                  <a:gd name="T21" fmla="*/ 13 h 125"/>
                  <a:gd name="T22" fmla="*/ 6 w 52"/>
                  <a:gd name="T23" fmla="*/ 125 h 125"/>
                  <a:gd name="T24" fmla="*/ 41 w 52"/>
                  <a:gd name="T25" fmla="*/ 116 h 125"/>
                  <a:gd name="T26" fmla="*/ 52 w 52"/>
                  <a:gd name="T27" fmla="*/ 117 h 125"/>
                  <a:gd name="T28" fmla="*/ 43 w 52"/>
                  <a:gd name="T29" fmla="*/ 8 h 125"/>
                  <a:gd name="T30" fmla="*/ 37 w 52"/>
                  <a:gd name="T31" fmla="*/ 8 h 125"/>
                  <a:gd name="T32" fmla="*/ 37 w 52"/>
                  <a:gd name="T3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125">
                    <a:moveTo>
                      <a:pt x="37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3"/>
                      <a:pt x="2" y="3"/>
                    </a:cubicBezTo>
                    <a:cubicBezTo>
                      <a:pt x="2" y="3"/>
                      <a:pt x="15" y="8"/>
                      <a:pt x="15" y="8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6" y="125"/>
                      <a:pt x="6" y="125"/>
                      <a:pt x="6" y="125"/>
                    </a:cubicBezTo>
                    <a:cubicBezTo>
                      <a:pt x="14" y="120"/>
                      <a:pt x="25" y="116"/>
                      <a:pt x="41" y="116"/>
                    </a:cubicBezTo>
                    <a:cubicBezTo>
                      <a:pt x="44" y="116"/>
                      <a:pt x="48" y="117"/>
                      <a:pt x="52" y="117"/>
                    </a:cubicBezTo>
                    <a:cubicBezTo>
                      <a:pt x="51" y="84"/>
                      <a:pt x="45" y="49"/>
                      <a:pt x="43" y="8"/>
                    </a:cubicBezTo>
                    <a:cubicBezTo>
                      <a:pt x="41" y="8"/>
                      <a:pt x="39" y="8"/>
                      <a:pt x="37" y="8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adFill>
                <a:gsLst>
                  <a:gs pos="1000">
                    <a:srgbClr val="20B1C4"/>
                  </a:gs>
                  <a:gs pos="100000">
                    <a:srgbClr val="BEDFE4">
                      <a:alpha val="0"/>
                    </a:srgbClr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901">
                <a:extLst>
                  <a:ext uri="{FF2B5EF4-FFF2-40B4-BE49-F238E27FC236}">
                    <a16:creationId xmlns:a16="http://schemas.microsoft.com/office/drawing/2014/main" id="{5E298DC6-5A18-43D6-89B3-D4F0883A467F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6757988" y="6090911"/>
                <a:ext cx="109538" cy="3175"/>
              </a:xfrm>
              <a:custGeom>
                <a:avLst/>
                <a:gdLst>
                  <a:gd name="T0" fmla="*/ 0 w 36"/>
                  <a:gd name="T1" fmla="*/ 0 h 1"/>
                  <a:gd name="T2" fmla="*/ 0 w 36"/>
                  <a:gd name="T3" fmla="*/ 1 h 1"/>
                  <a:gd name="T4" fmla="*/ 0 w 36"/>
                  <a:gd name="T5" fmla="*/ 1 h 1"/>
                  <a:gd name="T6" fmla="*/ 13 w 36"/>
                  <a:gd name="T7" fmla="*/ 1 h 1"/>
                  <a:gd name="T8" fmla="*/ 13 w 36"/>
                  <a:gd name="T9" fmla="*/ 1 h 1"/>
                  <a:gd name="T10" fmla="*/ 12 w 36"/>
                  <a:gd name="T11" fmla="*/ 0 h 1"/>
                  <a:gd name="T12" fmla="*/ 0 w 36"/>
                  <a:gd name="T13" fmla="*/ 0 h 1"/>
                  <a:gd name="T14" fmla="*/ 36 w 36"/>
                  <a:gd name="T15" fmla="*/ 0 h 1"/>
                  <a:gd name="T16" fmla="*/ 26 w 36"/>
                  <a:gd name="T17" fmla="*/ 0 h 1"/>
                  <a:gd name="T18" fmla="*/ 26 w 36"/>
                  <a:gd name="T19" fmla="*/ 0 h 1"/>
                  <a:gd name="T20" fmla="*/ 36 w 36"/>
                  <a:gd name="T21" fmla="*/ 0 h 1"/>
                  <a:gd name="T22" fmla="*/ 36 w 36"/>
                  <a:gd name="T2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3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</a:path>
                </a:pathLst>
              </a:custGeom>
              <a:solidFill>
                <a:srgbClr val="091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43" name="Group 842">
            <a:extLst>
              <a:ext uri="{FF2B5EF4-FFF2-40B4-BE49-F238E27FC236}">
                <a16:creationId xmlns:a16="http://schemas.microsoft.com/office/drawing/2014/main" id="{9CB64FF6-35AC-4D16-A213-E6DE3420B2BC}"/>
              </a:ext>
            </a:extLst>
          </p:cNvPr>
          <p:cNvGrpSpPr/>
          <p:nvPr/>
        </p:nvGrpSpPr>
        <p:grpSpPr>
          <a:xfrm>
            <a:off x="452917" y="1151021"/>
            <a:ext cx="8619187" cy="1552571"/>
            <a:chOff x="4825572" y="1903543"/>
            <a:chExt cx="2901809" cy="1552571"/>
          </a:xfrm>
        </p:grpSpPr>
        <p:sp>
          <p:nvSpPr>
            <p:cNvPr id="844" name="Rectangle: Rounded Corners 843">
              <a:extLst>
                <a:ext uri="{FF2B5EF4-FFF2-40B4-BE49-F238E27FC236}">
                  <a16:creationId xmlns:a16="http://schemas.microsoft.com/office/drawing/2014/main" id="{8A9D1E1A-4043-4833-A192-8A95007CC2AD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46" name="Rectangle 845">
              <a:extLst>
                <a:ext uri="{FF2B5EF4-FFF2-40B4-BE49-F238E27FC236}">
                  <a16:creationId xmlns:a16="http://schemas.microsoft.com/office/drawing/2014/main" id="{BBEFB145-C519-4302-8FA7-7939AB2B2D72}"/>
                </a:ext>
              </a:extLst>
            </p:cNvPr>
            <p:cNvSpPr/>
            <p:nvPr/>
          </p:nvSpPr>
          <p:spPr>
            <a:xfrm>
              <a:off x="4908482" y="2022352"/>
              <a:ext cx="2734541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dirty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Помогают улучшить качество коммуникации, повысить профессиональный уровень и эффективность </a:t>
              </a:r>
              <a:r>
                <a:rPr lang="ru-RU" sz="2800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работы</a:t>
              </a:r>
              <a:endParaRPr lang="en-IN" sz="2800" dirty="0">
                <a:solidFill>
                  <a:srgbClr val="FFFF00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48" name="Group 847">
            <a:extLst>
              <a:ext uri="{FF2B5EF4-FFF2-40B4-BE49-F238E27FC236}">
                <a16:creationId xmlns:a16="http://schemas.microsoft.com/office/drawing/2014/main" id="{646366E6-1717-4AC2-BF49-ABBCBBADD105}"/>
              </a:ext>
            </a:extLst>
          </p:cNvPr>
          <p:cNvGrpSpPr/>
          <p:nvPr/>
        </p:nvGrpSpPr>
        <p:grpSpPr>
          <a:xfrm>
            <a:off x="404792" y="3082619"/>
            <a:ext cx="6140643" cy="1552571"/>
            <a:chOff x="4825572" y="1903543"/>
            <a:chExt cx="3130516" cy="1552571"/>
          </a:xfrm>
        </p:grpSpPr>
        <p:sp>
          <p:nvSpPr>
            <p:cNvPr id="849" name="Rectangle: Rounded Corners 848">
              <a:extLst>
                <a:ext uri="{FF2B5EF4-FFF2-40B4-BE49-F238E27FC236}">
                  <a16:creationId xmlns:a16="http://schemas.microsoft.com/office/drawing/2014/main" id="{C289B440-188C-4ED2-812F-33C8A1520584}"/>
                </a:ext>
              </a:extLst>
            </p:cNvPr>
            <p:cNvSpPr/>
            <p:nvPr/>
          </p:nvSpPr>
          <p:spPr>
            <a:xfrm>
              <a:off x="4825572" y="1903543"/>
              <a:ext cx="3130516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1" name="Rectangle 850">
              <a:extLst>
                <a:ext uri="{FF2B5EF4-FFF2-40B4-BE49-F238E27FC236}">
                  <a16:creationId xmlns:a16="http://schemas.microsoft.com/office/drawing/2014/main" id="{23DEFCB9-07CC-47A0-9708-AF8CB3A93BA5}"/>
                </a:ext>
              </a:extLst>
            </p:cNvPr>
            <p:cNvSpPr/>
            <p:nvPr/>
          </p:nvSpPr>
          <p:spPr>
            <a:xfrm>
              <a:off x="4850106" y="2053490"/>
              <a:ext cx="3067782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600" dirty="0">
                  <a:solidFill>
                    <a:schemeClr val="bg1"/>
                  </a:solidFill>
                  <a:latin typeface="Times New Roman" panose="02020603050405020304" pitchFamily="18" charset="0"/>
                  <a:ea typeface="Roboto" pitchFamily="2" charset="0"/>
                  <a:cs typeface="Times New Roman" panose="02020603050405020304" pitchFamily="18" charset="0"/>
                </a:rPr>
                <a:t>Помогают установить единый язык и понимание между специалистами в определенной области. </a:t>
              </a:r>
              <a:endParaRPr lang="en-IN" sz="2600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53" name="Group 852">
            <a:extLst>
              <a:ext uri="{FF2B5EF4-FFF2-40B4-BE49-F238E27FC236}">
                <a16:creationId xmlns:a16="http://schemas.microsoft.com/office/drawing/2014/main" id="{988B2C96-3F5A-4380-8FF7-E62396EF6598}"/>
              </a:ext>
            </a:extLst>
          </p:cNvPr>
          <p:cNvGrpSpPr/>
          <p:nvPr/>
        </p:nvGrpSpPr>
        <p:grpSpPr>
          <a:xfrm>
            <a:off x="403858" y="4856916"/>
            <a:ext cx="5912379" cy="1552571"/>
            <a:chOff x="4825572" y="1903543"/>
            <a:chExt cx="2901809" cy="1552571"/>
          </a:xfrm>
        </p:grpSpPr>
        <p:sp>
          <p:nvSpPr>
            <p:cNvPr id="854" name="Rectangle: Rounded Corners 853">
              <a:extLst>
                <a:ext uri="{FF2B5EF4-FFF2-40B4-BE49-F238E27FC236}">
                  <a16:creationId xmlns:a16="http://schemas.microsoft.com/office/drawing/2014/main" id="{CE90AA82-22D8-4009-BE32-563579F37864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6" name="Rectangle 855">
              <a:extLst>
                <a:ext uri="{FF2B5EF4-FFF2-40B4-BE49-F238E27FC236}">
                  <a16:creationId xmlns:a16="http://schemas.microsoft.com/office/drawing/2014/main" id="{4818F41E-1049-42D6-854A-90F0837F6BE1}"/>
                </a:ext>
              </a:extLst>
            </p:cNvPr>
            <p:cNvSpPr/>
            <p:nvPr/>
          </p:nvSpPr>
          <p:spPr>
            <a:xfrm>
              <a:off x="4938800" y="2078315"/>
              <a:ext cx="2728744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Позволяет обменяться большим количеством информации за более короткое время</a:t>
              </a:r>
            </a:p>
          </p:txBody>
        </p:sp>
      </p:grpSp>
      <p:sp>
        <p:nvSpPr>
          <p:cNvPr id="858" name="Прямоугольник 857"/>
          <p:cNvSpPr/>
          <p:nvPr/>
        </p:nvSpPr>
        <p:spPr>
          <a:xfrm>
            <a:off x="238794" y="275736"/>
            <a:ext cx="11765595" cy="4223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3750"/>
              </a:spcBef>
              <a:spcAft>
                <a:spcPts val="1125"/>
              </a:spcAft>
            </a:pPr>
            <a:r>
              <a:rPr lang="ru-RU" sz="2400" b="1" dirty="0"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Профессиональная лексика и терминология в русском языке</a:t>
            </a:r>
            <a:endParaRPr lang="ru-RU" dirty="0">
              <a:effectLst/>
              <a:latin typeface="Natash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4243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1D9E5">
                <a:alpha val="51000"/>
              </a:srgbClr>
            </a:gs>
            <a:gs pos="100000">
              <a:srgbClr val="92CAD2">
                <a:alpha val="23000"/>
              </a:srgb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14"/>
          <p:cNvSpPr/>
          <p:nvPr/>
        </p:nvSpPr>
        <p:spPr>
          <a:xfrm>
            <a:off x="658813" y="1250173"/>
            <a:ext cx="3682415" cy="4950601"/>
          </a:xfrm>
          <a:custGeom>
            <a:avLst/>
            <a:gdLst>
              <a:gd name="connsiteX0" fmla="*/ 0 w 889000"/>
              <a:gd name="connsiteY0" fmla="*/ 0 h 889000"/>
              <a:gd name="connsiteX1" fmla="*/ 889000 w 889000"/>
              <a:gd name="connsiteY1" fmla="*/ 0 h 889000"/>
              <a:gd name="connsiteX2" fmla="*/ 889000 w 889000"/>
              <a:gd name="connsiteY2" fmla="*/ 889000 h 889000"/>
              <a:gd name="connsiteX3" fmla="*/ 0 w 889000"/>
              <a:gd name="connsiteY3" fmla="*/ 889000 h 889000"/>
              <a:gd name="connsiteX4" fmla="*/ 0 w 889000"/>
              <a:gd name="connsiteY4" fmla="*/ 0 h 889000"/>
              <a:gd name="connsiteX0" fmla="*/ 889000 w 980440"/>
              <a:gd name="connsiteY0" fmla="*/ 0 h 889000"/>
              <a:gd name="connsiteX1" fmla="*/ 889000 w 980440"/>
              <a:gd name="connsiteY1" fmla="*/ 889000 h 889000"/>
              <a:gd name="connsiteX2" fmla="*/ 0 w 980440"/>
              <a:gd name="connsiteY2" fmla="*/ 889000 h 889000"/>
              <a:gd name="connsiteX3" fmla="*/ 0 w 980440"/>
              <a:gd name="connsiteY3" fmla="*/ 0 h 889000"/>
              <a:gd name="connsiteX4" fmla="*/ 980440 w 980440"/>
              <a:gd name="connsiteY4" fmla="*/ 91440 h 889000"/>
              <a:gd name="connsiteX0" fmla="*/ 889000 w 889000"/>
              <a:gd name="connsiteY0" fmla="*/ 0 h 889000"/>
              <a:gd name="connsiteX1" fmla="*/ 889000 w 889000"/>
              <a:gd name="connsiteY1" fmla="*/ 889000 h 889000"/>
              <a:gd name="connsiteX2" fmla="*/ 0 w 889000"/>
              <a:gd name="connsiteY2" fmla="*/ 889000 h 889000"/>
              <a:gd name="connsiteX3" fmla="*/ 0 w 889000"/>
              <a:gd name="connsiteY3" fmla="*/ 0 h 889000"/>
              <a:gd name="connsiteX0" fmla="*/ 889000 w 889000"/>
              <a:gd name="connsiteY0" fmla="*/ 889000 h 889000"/>
              <a:gd name="connsiteX1" fmla="*/ 0 w 889000"/>
              <a:gd name="connsiteY1" fmla="*/ 889000 h 889000"/>
              <a:gd name="connsiteX2" fmla="*/ 0 w 8890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889000">
                <a:moveTo>
                  <a:pt x="889000" y="889000"/>
                </a:moveTo>
                <a:lnTo>
                  <a:pt x="0" y="8890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5D5B6F"/>
            </a:solidFill>
          </a:ln>
          <a:effectLst>
            <a:outerShdw blurRad="114300" dist="228600" dir="762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5D5B6F"/>
              </a:solidFill>
            </a:endParaRPr>
          </a:p>
        </p:txBody>
      </p:sp>
      <p:sp>
        <p:nvSpPr>
          <p:cNvPr id="72" name="Rectangle 14"/>
          <p:cNvSpPr/>
          <p:nvPr/>
        </p:nvSpPr>
        <p:spPr>
          <a:xfrm rot="10800000">
            <a:off x="4889980" y="820866"/>
            <a:ext cx="1034245" cy="3664047"/>
          </a:xfrm>
          <a:custGeom>
            <a:avLst/>
            <a:gdLst>
              <a:gd name="connsiteX0" fmla="*/ 0 w 889000"/>
              <a:gd name="connsiteY0" fmla="*/ 0 h 889000"/>
              <a:gd name="connsiteX1" fmla="*/ 889000 w 889000"/>
              <a:gd name="connsiteY1" fmla="*/ 0 h 889000"/>
              <a:gd name="connsiteX2" fmla="*/ 889000 w 889000"/>
              <a:gd name="connsiteY2" fmla="*/ 889000 h 889000"/>
              <a:gd name="connsiteX3" fmla="*/ 0 w 889000"/>
              <a:gd name="connsiteY3" fmla="*/ 889000 h 889000"/>
              <a:gd name="connsiteX4" fmla="*/ 0 w 889000"/>
              <a:gd name="connsiteY4" fmla="*/ 0 h 889000"/>
              <a:gd name="connsiteX0" fmla="*/ 889000 w 980440"/>
              <a:gd name="connsiteY0" fmla="*/ 0 h 889000"/>
              <a:gd name="connsiteX1" fmla="*/ 889000 w 980440"/>
              <a:gd name="connsiteY1" fmla="*/ 889000 h 889000"/>
              <a:gd name="connsiteX2" fmla="*/ 0 w 980440"/>
              <a:gd name="connsiteY2" fmla="*/ 889000 h 889000"/>
              <a:gd name="connsiteX3" fmla="*/ 0 w 980440"/>
              <a:gd name="connsiteY3" fmla="*/ 0 h 889000"/>
              <a:gd name="connsiteX4" fmla="*/ 980440 w 980440"/>
              <a:gd name="connsiteY4" fmla="*/ 91440 h 889000"/>
              <a:gd name="connsiteX0" fmla="*/ 889000 w 889000"/>
              <a:gd name="connsiteY0" fmla="*/ 0 h 889000"/>
              <a:gd name="connsiteX1" fmla="*/ 889000 w 889000"/>
              <a:gd name="connsiteY1" fmla="*/ 889000 h 889000"/>
              <a:gd name="connsiteX2" fmla="*/ 0 w 889000"/>
              <a:gd name="connsiteY2" fmla="*/ 889000 h 889000"/>
              <a:gd name="connsiteX3" fmla="*/ 0 w 889000"/>
              <a:gd name="connsiteY3" fmla="*/ 0 h 889000"/>
              <a:gd name="connsiteX0" fmla="*/ 889000 w 889000"/>
              <a:gd name="connsiteY0" fmla="*/ 889000 h 889000"/>
              <a:gd name="connsiteX1" fmla="*/ 0 w 889000"/>
              <a:gd name="connsiteY1" fmla="*/ 889000 h 889000"/>
              <a:gd name="connsiteX2" fmla="*/ 0 w 8890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889000">
                <a:moveTo>
                  <a:pt x="889000" y="889000"/>
                </a:moveTo>
                <a:lnTo>
                  <a:pt x="0" y="8890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5D5B6F"/>
            </a:solidFill>
          </a:ln>
          <a:effectLst>
            <a:outerShdw blurRad="114300" dist="228600" dir="762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14"/>
          <p:cNvSpPr/>
          <p:nvPr/>
        </p:nvSpPr>
        <p:spPr>
          <a:xfrm rot="5400000">
            <a:off x="2838787" y="-1351347"/>
            <a:ext cx="782386" cy="4856845"/>
          </a:xfrm>
          <a:custGeom>
            <a:avLst/>
            <a:gdLst>
              <a:gd name="connsiteX0" fmla="*/ 0 w 889000"/>
              <a:gd name="connsiteY0" fmla="*/ 0 h 889000"/>
              <a:gd name="connsiteX1" fmla="*/ 889000 w 889000"/>
              <a:gd name="connsiteY1" fmla="*/ 0 h 889000"/>
              <a:gd name="connsiteX2" fmla="*/ 889000 w 889000"/>
              <a:gd name="connsiteY2" fmla="*/ 889000 h 889000"/>
              <a:gd name="connsiteX3" fmla="*/ 0 w 889000"/>
              <a:gd name="connsiteY3" fmla="*/ 889000 h 889000"/>
              <a:gd name="connsiteX4" fmla="*/ 0 w 889000"/>
              <a:gd name="connsiteY4" fmla="*/ 0 h 889000"/>
              <a:gd name="connsiteX0" fmla="*/ 889000 w 980440"/>
              <a:gd name="connsiteY0" fmla="*/ 0 h 889000"/>
              <a:gd name="connsiteX1" fmla="*/ 889000 w 980440"/>
              <a:gd name="connsiteY1" fmla="*/ 889000 h 889000"/>
              <a:gd name="connsiteX2" fmla="*/ 0 w 980440"/>
              <a:gd name="connsiteY2" fmla="*/ 889000 h 889000"/>
              <a:gd name="connsiteX3" fmla="*/ 0 w 980440"/>
              <a:gd name="connsiteY3" fmla="*/ 0 h 889000"/>
              <a:gd name="connsiteX4" fmla="*/ 980440 w 980440"/>
              <a:gd name="connsiteY4" fmla="*/ 91440 h 889000"/>
              <a:gd name="connsiteX0" fmla="*/ 889000 w 889000"/>
              <a:gd name="connsiteY0" fmla="*/ 0 h 889000"/>
              <a:gd name="connsiteX1" fmla="*/ 889000 w 889000"/>
              <a:gd name="connsiteY1" fmla="*/ 889000 h 889000"/>
              <a:gd name="connsiteX2" fmla="*/ 0 w 889000"/>
              <a:gd name="connsiteY2" fmla="*/ 889000 h 889000"/>
              <a:gd name="connsiteX3" fmla="*/ 0 w 889000"/>
              <a:gd name="connsiteY3" fmla="*/ 0 h 889000"/>
              <a:gd name="connsiteX0" fmla="*/ 889000 w 889000"/>
              <a:gd name="connsiteY0" fmla="*/ 889000 h 889000"/>
              <a:gd name="connsiteX1" fmla="*/ 0 w 889000"/>
              <a:gd name="connsiteY1" fmla="*/ 889000 h 889000"/>
              <a:gd name="connsiteX2" fmla="*/ 0 w 8890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889000">
                <a:moveTo>
                  <a:pt x="889000" y="889000"/>
                </a:moveTo>
                <a:lnTo>
                  <a:pt x="0" y="8890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71C1D1"/>
            </a:solidFill>
          </a:ln>
          <a:effectLst>
            <a:outerShdw blurRad="114300" dist="228600" dir="762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ctangle 14"/>
          <p:cNvSpPr/>
          <p:nvPr/>
        </p:nvSpPr>
        <p:spPr>
          <a:xfrm flipH="1">
            <a:off x="4051706" y="2105130"/>
            <a:ext cx="1733665" cy="3950880"/>
          </a:xfrm>
          <a:custGeom>
            <a:avLst/>
            <a:gdLst>
              <a:gd name="connsiteX0" fmla="*/ 0 w 889000"/>
              <a:gd name="connsiteY0" fmla="*/ 0 h 889000"/>
              <a:gd name="connsiteX1" fmla="*/ 889000 w 889000"/>
              <a:gd name="connsiteY1" fmla="*/ 0 h 889000"/>
              <a:gd name="connsiteX2" fmla="*/ 889000 w 889000"/>
              <a:gd name="connsiteY2" fmla="*/ 889000 h 889000"/>
              <a:gd name="connsiteX3" fmla="*/ 0 w 889000"/>
              <a:gd name="connsiteY3" fmla="*/ 889000 h 889000"/>
              <a:gd name="connsiteX4" fmla="*/ 0 w 889000"/>
              <a:gd name="connsiteY4" fmla="*/ 0 h 889000"/>
              <a:gd name="connsiteX0" fmla="*/ 889000 w 980440"/>
              <a:gd name="connsiteY0" fmla="*/ 0 h 889000"/>
              <a:gd name="connsiteX1" fmla="*/ 889000 w 980440"/>
              <a:gd name="connsiteY1" fmla="*/ 889000 h 889000"/>
              <a:gd name="connsiteX2" fmla="*/ 0 w 980440"/>
              <a:gd name="connsiteY2" fmla="*/ 889000 h 889000"/>
              <a:gd name="connsiteX3" fmla="*/ 0 w 980440"/>
              <a:gd name="connsiteY3" fmla="*/ 0 h 889000"/>
              <a:gd name="connsiteX4" fmla="*/ 980440 w 980440"/>
              <a:gd name="connsiteY4" fmla="*/ 91440 h 889000"/>
              <a:gd name="connsiteX0" fmla="*/ 889000 w 889000"/>
              <a:gd name="connsiteY0" fmla="*/ 0 h 889000"/>
              <a:gd name="connsiteX1" fmla="*/ 889000 w 889000"/>
              <a:gd name="connsiteY1" fmla="*/ 889000 h 889000"/>
              <a:gd name="connsiteX2" fmla="*/ 0 w 889000"/>
              <a:gd name="connsiteY2" fmla="*/ 889000 h 889000"/>
              <a:gd name="connsiteX3" fmla="*/ 0 w 889000"/>
              <a:gd name="connsiteY3" fmla="*/ 0 h 889000"/>
              <a:gd name="connsiteX0" fmla="*/ 889000 w 889000"/>
              <a:gd name="connsiteY0" fmla="*/ 889000 h 889000"/>
              <a:gd name="connsiteX1" fmla="*/ 0 w 889000"/>
              <a:gd name="connsiteY1" fmla="*/ 889000 h 889000"/>
              <a:gd name="connsiteX2" fmla="*/ 0 w 8890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889000">
                <a:moveTo>
                  <a:pt x="889000" y="889000"/>
                </a:moveTo>
                <a:lnTo>
                  <a:pt x="0" y="8890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0070C0"/>
            </a:solidFill>
          </a:ln>
          <a:effectLst>
            <a:outerShdw blurRad="114300" dist="228600" dir="762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972" y="449943"/>
            <a:ext cx="6091943" cy="61439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44591" y="4882131"/>
            <a:ext cx="3730172" cy="184665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b">
            <a:spAutoFit/>
          </a:bodyPr>
          <a:lstStyle/>
          <a:p>
            <a:pPr algn="r"/>
            <a:r>
              <a:rPr lang="ru-RU" sz="2800" dirty="0" smtClean="0">
                <a:solidFill>
                  <a:srgbClr val="00B0F0"/>
                </a:solidFill>
                <a:latin typeface="Gabriela" panose="00000500000000000000" pitchFamily="2" charset="0"/>
              </a:rPr>
              <a:t>Дмитрий Сергеевич</a:t>
            </a:r>
            <a:r>
              <a:rPr lang="ru-RU" sz="6000" dirty="0" smtClean="0">
                <a:solidFill>
                  <a:srgbClr val="00B0F0"/>
                </a:solidFill>
                <a:latin typeface="Gabriela" panose="00000500000000000000" pitchFamily="2" charset="0"/>
              </a:rPr>
              <a:t> </a:t>
            </a:r>
            <a:r>
              <a:rPr lang="ru-RU" sz="6000" dirty="0">
                <a:solidFill>
                  <a:srgbClr val="00B0F0"/>
                </a:solidFill>
                <a:latin typeface="Gabriela" panose="00000500000000000000" pitchFamily="2" charset="0"/>
              </a:rPr>
              <a:t>Лихачёв </a:t>
            </a:r>
            <a:endParaRPr lang="en-US" sz="6000" dirty="0">
              <a:solidFill>
                <a:srgbClr val="00B0F0"/>
              </a:solidFill>
              <a:latin typeface="Gabriela" panose="000005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9126" y="1274564"/>
            <a:ext cx="4455330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«Вернейший способ узнать человека, его умственное развитие, его моральный облик, его характер – прислушаться к тому, как он говорит… </a:t>
            </a: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речь – важнейшая часть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нашего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и нашей личности, наших души, ума…»</a:t>
            </a:r>
          </a:p>
        </p:txBody>
      </p:sp>
    </p:spTree>
    <p:extLst>
      <p:ext uri="{BB962C8B-B14F-4D97-AF65-F5344CB8AC3E}">
        <p14:creationId xmlns:p14="http://schemas.microsoft.com/office/powerpoint/2010/main" val="19313378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Dark Shape"/>
          <p:cNvSpPr>
            <a:spLocks/>
          </p:cNvSpPr>
          <p:nvPr/>
        </p:nvSpPr>
        <p:spPr bwMode="auto">
          <a:xfrm rot="16200000">
            <a:off x="-3119909" y="3071664"/>
            <a:ext cx="6858000" cy="714672"/>
          </a:xfrm>
          <a:custGeom>
            <a:avLst/>
            <a:gdLst>
              <a:gd name="T0" fmla="*/ 64 w 7680"/>
              <a:gd name="T1" fmla="*/ 1904 h 1931"/>
              <a:gd name="T2" fmla="*/ 193 w 7680"/>
              <a:gd name="T3" fmla="*/ 1775 h 1931"/>
              <a:gd name="T4" fmla="*/ 319 w 7680"/>
              <a:gd name="T5" fmla="*/ 1775 h 1931"/>
              <a:gd name="T6" fmla="*/ 512 w 7680"/>
              <a:gd name="T7" fmla="*/ 1931 h 1931"/>
              <a:gd name="T8" fmla="*/ 705 w 7680"/>
              <a:gd name="T9" fmla="*/ 1775 h 1931"/>
              <a:gd name="T10" fmla="*/ 831 w 7680"/>
              <a:gd name="T11" fmla="*/ 1775 h 1931"/>
              <a:gd name="T12" fmla="*/ 960 w 7680"/>
              <a:gd name="T13" fmla="*/ 1904 h 1931"/>
              <a:gd name="T14" fmla="*/ 1217 w 7680"/>
              <a:gd name="T15" fmla="*/ 1775 h 1931"/>
              <a:gd name="T16" fmla="*/ 1280 w 7680"/>
              <a:gd name="T17" fmla="*/ 1747 h 1931"/>
              <a:gd name="T18" fmla="*/ 1343 w 7680"/>
              <a:gd name="T19" fmla="*/ 1775 h 1931"/>
              <a:gd name="T20" fmla="*/ 1600 w 7680"/>
              <a:gd name="T21" fmla="*/ 1904 h 1931"/>
              <a:gd name="T22" fmla="*/ 1729 w 7680"/>
              <a:gd name="T23" fmla="*/ 1775 h 1931"/>
              <a:gd name="T24" fmla="*/ 1855 w 7680"/>
              <a:gd name="T25" fmla="*/ 1775 h 1931"/>
              <a:gd name="T26" fmla="*/ 2048 w 7680"/>
              <a:gd name="T27" fmla="*/ 1931 h 1931"/>
              <a:gd name="T28" fmla="*/ 2241 w 7680"/>
              <a:gd name="T29" fmla="*/ 1775 h 1931"/>
              <a:gd name="T30" fmla="*/ 2367 w 7680"/>
              <a:gd name="T31" fmla="*/ 1775 h 1931"/>
              <a:gd name="T32" fmla="*/ 2496 w 7680"/>
              <a:gd name="T33" fmla="*/ 1904 h 1931"/>
              <a:gd name="T34" fmla="*/ 2753 w 7680"/>
              <a:gd name="T35" fmla="*/ 1775 h 1931"/>
              <a:gd name="T36" fmla="*/ 2816 w 7680"/>
              <a:gd name="T37" fmla="*/ 1747 h 1931"/>
              <a:gd name="T38" fmla="*/ 2879 w 7680"/>
              <a:gd name="T39" fmla="*/ 1775 h 1931"/>
              <a:gd name="T40" fmla="*/ 3136 w 7680"/>
              <a:gd name="T41" fmla="*/ 1904 h 1931"/>
              <a:gd name="T42" fmla="*/ 3265 w 7680"/>
              <a:gd name="T43" fmla="*/ 1775 h 1931"/>
              <a:gd name="T44" fmla="*/ 3391 w 7680"/>
              <a:gd name="T45" fmla="*/ 1775 h 1931"/>
              <a:gd name="T46" fmla="*/ 3584 w 7680"/>
              <a:gd name="T47" fmla="*/ 1931 h 1931"/>
              <a:gd name="T48" fmla="*/ 3777 w 7680"/>
              <a:gd name="T49" fmla="*/ 1775 h 1931"/>
              <a:gd name="T50" fmla="*/ 3903 w 7680"/>
              <a:gd name="T51" fmla="*/ 1775 h 1931"/>
              <a:gd name="T52" fmla="*/ 4032 w 7680"/>
              <a:gd name="T53" fmla="*/ 1904 h 1931"/>
              <a:gd name="T54" fmla="*/ 4289 w 7680"/>
              <a:gd name="T55" fmla="*/ 1775 h 1931"/>
              <a:gd name="T56" fmla="*/ 4352 w 7680"/>
              <a:gd name="T57" fmla="*/ 1747 h 1931"/>
              <a:gd name="T58" fmla="*/ 4415 w 7680"/>
              <a:gd name="T59" fmla="*/ 1775 h 1931"/>
              <a:gd name="T60" fmla="*/ 4672 w 7680"/>
              <a:gd name="T61" fmla="*/ 1904 h 1931"/>
              <a:gd name="T62" fmla="*/ 4801 w 7680"/>
              <a:gd name="T63" fmla="*/ 1775 h 1931"/>
              <a:gd name="T64" fmla="*/ 4927 w 7680"/>
              <a:gd name="T65" fmla="*/ 1775 h 1931"/>
              <a:gd name="T66" fmla="*/ 5120 w 7680"/>
              <a:gd name="T67" fmla="*/ 1931 h 1931"/>
              <a:gd name="T68" fmla="*/ 5313 w 7680"/>
              <a:gd name="T69" fmla="*/ 1775 h 1931"/>
              <a:gd name="T70" fmla="*/ 5439 w 7680"/>
              <a:gd name="T71" fmla="*/ 1775 h 1931"/>
              <a:gd name="T72" fmla="*/ 5568 w 7680"/>
              <a:gd name="T73" fmla="*/ 1904 h 1931"/>
              <a:gd name="T74" fmla="*/ 5825 w 7680"/>
              <a:gd name="T75" fmla="*/ 1775 h 1931"/>
              <a:gd name="T76" fmla="*/ 5888 w 7680"/>
              <a:gd name="T77" fmla="*/ 1747 h 1931"/>
              <a:gd name="T78" fmla="*/ 5951 w 7680"/>
              <a:gd name="T79" fmla="*/ 1775 h 1931"/>
              <a:gd name="T80" fmla="*/ 6208 w 7680"/>
              <a:gd name="T81" fmla="*/ 1904 h 1931"/>
              <a:gd name="T82" fmla="*/ 6337 w 7680"/>
              <a:gd name="T83" fmla="*/ 1775 h 1931"/>
              <a:gd name="T84" fmla="*/ 6463 w 7680"/>
              <a:gd name="T85" fmla="*/ 1775 h 1931"/>
              <a:gd name="T86" fmla="*/ 6656 w 7680"/>
              <a:gd name="T87" fmla="*/ 1931 h 1931"/>
              <a:gd name="T88" fmla="*/ 6849 w 7680"/>
              <a:gd name="T89" fmla="*/ 1775 h 1931"/>
              <a:gd name="T90" fmla="*/ 6975 w 7680"/>
              <a:gd name="T91" fmla="*/ 1775 h 1931"/>
              <a:gd name="T92" fmla="*/ 7104 w 7680"/>
              <a:gd name="T93" fmla="*/ 1904 h 1931"/>
              <a:gd name="T94" fmla="*/ 7361 w 7680"/>
              <a:gd name="T95" fmla="*/ 1775 h 1931"/>
              <a:gd name="T96" fmla="*/ 7424 w 7680"/>
              <a:gd name="T97" fmla="*/ 1747 h 1931"/>
              <a:gd name="T98" fmla="*/ 7487 w 7680"/>
              <a:gd name="T99" fmla="*/ 1775 h 1931"/>
              <a:gd name="T100" fmla="*/ 7680 w 7680"/>
              <a:gd name="T101" fmla="*/ 0 h 1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1931">
                <a:moveTo>
                  <a:pt x="0" y="0"/>
                </a:moveTo>
                <a:cubicBezTo>
                  <a:pt x="0" y="1931"/>
                  <a:pt x="0" y="1931"/>
                  <a:pt x="0" y="1931"/>
                </a:cubicBezTo>
                <a:cubicBezTo>
                  <a:pt x="23" y="1930"/>
                  <a:pt x="47" y="1922"/>
                  <a:pt x="64" y="1904"/>
                </a:cubicBezTo>
                <a:cubicBezTo>
                  <a:pt x="193" y="1775"/>
                  <a:pt x="193" y="1775"/>
                  <a:pt x="193" y="1775"/>
                </a:cubicBezTo>
                <a:cubicBezTo>
                  <a:pt x="193" y="1775"/>
                  <a:pt x="193" y="1775"/>
                  <a:pt x="193" y="1775"/>
                </a:cubicBezTo>
                <a:cubicBezTo>
                  <a:pt x="193" y="1775"/>
                  <a:pt x="193" y="1775"/>
                  <a:pt x="193" y="1775"/>
                </a:cubicBezTo>
                <a:cubicBezTo>
                  <a:pt x="211" y="1757"/>
                  <a:pt x="233" y="1747"/>
                  <a:pt x="256" y="1747"/>
                </a:cubicBezTo>
                <a:cubicBezTo>
                  <a:pt x="279" y="1747"/>
                  <a:pt x="301" y="1757"/>
                  <a:pt x="319" y="1775"/>
                </a:cubicBezTo>
                <a:cubicBezTo>
                  <a:pt x="319" y="1775"/>
                  <a:pt x="319" y="1775"/>
                  <a:pt x="319" y="1775"/>
                </a:cubicBezTo>
                <a:cubicBezTo>
                  <a:pt x="319" y="1775"/>
                  <a:pt x="319" y="1775"/>
                  <a:pt x="319" y="1775"/>
                </a:cubicBezTo>
                <a:cubicBezTo>
                  <a:pt x="448" y="1904"/>
                  <a:pt x="448" y="1904"/>
                  <a:pt x="448" y="1904"/>
                </a:cubicBezTo>
                <a:cubicBezTo>
                  <a:pt x="465" y="1922"/>
                  <a:pt x="489" y="1930"/>
                  <a:pt x="512" y="1931"/>
                </a:cubicBezTo>
                <a:cubicBezTo>
                  <a:pt x="535" y="1930"/>
                  <a:pt x="559" y="1922"/>
                  <a:pt x="576" y="1904"/>
                </a:cubicBezTo>
                <a:cubicBezTo>
                  <a:pt x="705" y="1775"/>
                  <a:pt x="705" y="1775"/>
                  <a:pt x="705" y="1775"/>
                </a:cubicBezTo>
                <a:cubicBezTo>
                  <a:pt x="705" y="1775"/>
                  <a:pt x="705" y="1775"/>
                  <a:pt x="705" y="1775"/>
                </a:cubicBezTo>
                <a:cubicBezTo>
                  <a:pt x="705" y="1775"/>
                  <a:pt x="705" y="1775"/>
                  <a:pt x="705" y="1775"/>
                </a:cubicBezTo>
                <a:cubicBezTo>
                  <a:pt x="723" y="1757"/>
                  <a:pt x="745" y="1747"/>
                  <a:pt x="768" y="1747"/>
                </a:cubicBezTo>
                <a:cubicBezTo>
                  <a:pt x="791" y="1747"/>
                  <a:pt x="813" y="1757"/>
                  <a:pt x="831" y="1775"/>
                </a:cubicBezTo>
                <a:cubicBezTo>
                  <a:pt x="831" y="1775"/>
                  <a:pt x="831" y="1775"/>
                  <a:pt x="831" y="1775"/>
                </a:cubicBezTo>
                <a:cubicBezTo>
                  <a:pt x="831" y="1775"/>
                  <a:pt x="831" y="1775"/>
                  <a:pt x="831" y="1775"/>
                </a:cubicBezTo>
                <a:cubicBezTo>
                  <a:pt x="960" y="1904"/>
                  <a:pt x="960" y="1904"/>
                  <a:pt x="960" y="1904"/>
                </a:cubicBezTo>
                <a:cubicBezTo>
                  <a:pt x="977" y="1922"/>
                  <a:pt x="1001" y="1930"/>
                  <a:pt x="1024" y="1931"/>
                </a:cubicBezTo>
                <a:cubicBezTo>
                  <a:pt x="1047" y="1930"/>
                  <a:pt x="1071" y="1922"/>
                  <a:pt x="1088" y="1904"/>
                </a:cubicBezTo>
                <a:cubicBezTo>
                  <a:pt x="1217" y="1775"/>
                  <a:pt x="1217" y="1775"/>
                  <a:pt x="1217" y="1775"/>
                </a:cubicBezTo>
                <a:cubicBezTo>
                  <a:pt x="1217" y="1775"/>
                  <a:pt x="1217" y="1775"/>
                  <a:pt x="1217" y="1775"/>
                </a:cubicBezTo>
                <a:cubicBezTo>
                  <a:pt x="1217" y="1775"/>
                  <a:pt x="1217" y="1775"/>
                  <a:pt x="1217" y="1775"/>
                </a:cubicBezTo>
                <a:cubicBezTo>
                  <a:pt x="1235" y="1757"/>
                  <a:pt x="1257" y="1747"/>
                  <a:pt x="1280" y="1747"/>
                </a:cubicBezTo>
                <a:cubicBezTo>
                  <a:pt x="1303" y="1747"/>
                  <a:pt x="1325" y="1757"/>
                  <a:pt x="1343" y="1775"/>
                </a:cubicBezTo>
                <a:cubicBezTo>
                  <a:pt x="1343" y="1775"/>
                  <a:pt x="1343" y="1775"/>
                  <a:pt x="1343" y="1775"/>
                </a:cubicBezTo>
                <a:cubicBezTo>
                  <a:pt x="1343" y="1775"/>
                  <a:pt x="1343" y="1775"/>
                  <a:pt x="1343" y="1775"/>
                </a:cubicBezTo>
                <a:cubicBezTo>
                  <a:pt x="1472" y="1904"/>
                  <a:pt x="1472" y="1904"/>
                  <a:pt x="1472" y="1904"/>
                </a:cubicBezTo>
                <a:cubicBezTo>
                  <a:pt x="1489" y="1922"/>
                  <a:pt x="1513" y="1930"/>
                  <a:pt x="1536" y="1931"/>
                </a:cubicBezTo>
                <a:cubicBezTo>
                  <a:pt x="1559" y="1930"/>
                  <a:pt x="1583" y="1922"/>
                  <a:pt x="1600" y="1904"/>
                </a:cubicBezTo>
                <a:cubicBezTo>
                  <a:pt x="1729" y="1775"/>
                  <a:pt x="1729" y="1775"/>
                  <a:pt x="1729" y="1775"/>
                </a:cubicBezTo>
                <a:cubicBezTo>
                  <a:pt x="1729" y="1775"/>
                  <a:pt x="1729" y="1775"/>
                  <a:pt x="1729" y="1775"/>
                </a:cubicBezTo>
                <a:cubicBezTo>
                  <a:pt x="1729" y="1775"/>
                  <a:pt x="1729" y="1775"/>
                  <a:pt x="1729" y="1775"/>
                </a:cubicBezTo>
                <a:cubicBezTo>
                  <a:pt x="1747" y="1757"/>
                  <a:pt x="1769" y="1747"/>
                  <a:pt x="1792" y="1747"/>
                </a:cubicBezTo>
                <a:cubicBezTo>
                  <a:pt x="1815" y="1747"/>
                  <a:pt x="1837" y="1757"/>
                  <a:pt x="1855" y="1775"/>
                </a:cubicBezTo>
                <a:cubicBezTo>
                  <a:pt x="1855" y="1775"/>
                  <a:pt x="1855" y="1775"/>
                  <a:pt x="1855" y="1775"/>
                </a:cubicBezTo>
                <a:cubicBezTo>
                  <a:pt x="1855" y="1775"/>
                  <a:pt x="1855" y="1775"/>
                  <a:pt x="1855" y="1775"/>
                </a:cubicBezTo>
                <a:cubicBezTo>
                  <a:pt x="1984" y="1904"/>
                  <a:pt x="1984" y="1904"/>
                  <a:pt x="1984" y="1904"/>
                </a:cubicBezTo>
                <a:cubicBezTo>
                  <a:pt x="2001" y="1922"/>
                  <a:pt x="2025" y="1930"/>
                  <a:pt x="2048" y="1931"/>
                </a:cubicBezTo>
                <a:cubicBezTo>
                  <a:pt x="2071" y="1930"/>
                  <a:pt x="2095" y="1922"/>
                  <a:pt x="2112" y="1904"/>
                </a:cubicBezTo>
                <a:cubicBezTo>
                  <a:pt x="2241" y="1775"/>
                  <a:pt x="2241" y="1775"/>
                  <a:pt x="2241" y="1775"/>
                </a:cubicBezTo>
                <a:cubicBezTo>
                  <a:pt x="2241" y="1775"/>
                  <a:pt x="2241" y="1775"/>
                  <a:pt x="2241" y="1775"/>
                </a:cubicBezTo>
                <a:cubicBezTo>
                  <a:pt x="2241" y="1775"/>
                  <a:pt x="2241" y="1775"/>
                  <a:pt x="2241" y="1775"/>
                </a:cubicBezTo>
                <a:cubicBezTo>
                  <a:pt x="2259" y="1757"/>
                  <a:pt x="2281" y="1747"/>
                  <a:pt x="2304" y="1747"/>
                </a:cubicBezTo>
                <a:cubicBezTo>
                  <a:pt x="2327" y="1747"/>
                  <a:pt x="2349" y="1757"/>
                  <a:pt x="2367" y="1775"/>
                </a:cubicBezTo>
                <a:cubicBezTo>
                  <a:pt x="2367" y="1775"/>
                  <a:pt x="2367" y="1775"/>
                  <a:pt x="2367" y="1775"/>
                </a:cubicBezTo>
                <a:cubicBezTo>
                  <a:pt x="2367" y="1775"/>
                  <a:pt x="2367" y="1775"/>
                  <a:pt x="2367" y="1775"/>
                </a:cubicBezTo>
                <a:cubicBezTo>
                  <a:pt x="2496" y="1904"/>
                  <a:pt x="2496" y="1904"/>
                  <a:pt x="2496" y="1904"/>
                </a:cubicBezTo>
                <a:cubicBezTo>
                  <a:pt x="2513" y="1922"/>
                  <a:pt x="2537" y="1930"/>
                  <a:pt x="2560" y="1931"/>
                </a:cubicBezTo>
                <a:cubicBezTo>
                  <a:pt x="2583" y="1930"/>
                  <a:pt x="2607" y="1922"/>
                  <a:pt x="2624" y="1904"/>
                </a:cubicBezTo>
                <a:cubicBezTo>
                  <a:pt x="2753" y="1775"/>
                  <a:pt x="2753" y="1775"/>
                  <a:pt x="2753" y="1775"/>
                </a:cubicBezTo>
                <a:cubicBezTo>
                  <a:pt x="2753" y="1775"/>
                  <a:pt x="2753" y="1775"/>
                  <a:pt x="2753" y="1775"/>
                </a:cubicBezTo>
                <a:cubicBezTo>
                  <a:pt x="2753" y="1775"/>
                  <a:pt x="2753" y="1775"/>
                  <a:pt x="2753" y="1775"/>
                </a:cubicBezTo>
                <a:cubicBezTo>
                  <a:pt x="2771" y="1757"/>
                  <a:pt x="2793" y="1747"/>
                  <a:pt x="2816" y="1747"/>
                </a:cubicBezTo>
                <a:cubicBezTo>
                  <a:pt x="2839" y="1747"/>
                  <a:pt x="2861" y="1757"/>
                  <a:pt x="2879" y="1775"/>
                </a:cubicBezTo>
                <a:cubicBezTo>
                  <a:pt x="2879" y="1775"/>
                  <a:pt x="2879" y="1775"/>
                  <a:pt x="2879" y="1775"/>
                </a:cubicBezTo>
                <a:cubicBezTo>
                  <a:pt x="2879" y="1775"/>
                  <a:pt x="2879" y="1775"/>
                  <a:pt x="2879" y="1775"/>
                </a:cubicBezTo>
                <a:cubicBezTo>
                  <a:pt x="3008" y="1904"/>
                  <a:pt x="3008" y="1904"/>
                  <a:pt x="3008" y="1904"/>
                </a:cubicBezTo>
                <a:cubicBezTo>
                  <a:pt x="3025" y="1922"/>
                  <a:pt x="3049" y="1930"/>
                  <a:pt x="3072" y="1931"/>
                </a:cubicBezTo>
                <a:cubicBezTo>
                  <a:pt x="3095" y="1930"/>
                  <a:pt x="3119" y="1922"/>
                  <a:pt x="3136" y="1904"/>
                </a:cubicBezTo>
                <a:cubicBezTo>
                  <a:pt x="3265" y="1775"/>
                  <a:pt x="3265" y="1775"/>
                  <a:pt x="3265" y="1775"/>
                </a:cubicBezTo>
                <a:cubicBezTo>
                  <a:pt x="3265" y="1775"/>
                  <a:pt x="3265" y="1775"/>
                  <a:pt x="3265" y="1775"/>
                </a:cubicBezTo>
                <a:cubicBezTo>
                  <a:pt x="3265" y="1775"/>
                  <a:pt x="3265" y="1775"/>
                  <a:pt x="3265" y="1775"/>
                </a:cubicBezTo>
                <a:cubicBezTo>
                  <a:pt x="3283" y="1757"/>
                  <a:pt x="3305" y="1747"/>
                  <a:pt x="3328" y="1747"/>
                </a:cubicBezTo>
                <a:cubicBezTo>
                  <a:pt x="3351" y="1747"/>
                  <a:pt x="3373" y="1757"/>
                  <a:pt x="3391" y="1775"/>
                </a:cubicBezTo>
                <a:cubicBezTo>
                  <a:pt x="3391" y="1775"/>
                  <a:pt x="3391" y="1775"/>
                  <a:pt x="3391" y="1775"/>
                </a:cubicBezTo>
                <a:cubicBezTo>
                  <a:pt x="3391" y="1775"/>
                  <a:pt x="3391" y="1775"/>
                  <a:pt x="3391" y="1775"/>
                </a:cubicBezTo>
                <a:cubicBezTo>
                  <a:pt x="3520" y="1904"/>
                  <a:pt x="3520" y="1904"/>
                  <a:pt x="3520" y="1904"/>
                </a:cubicBezTo>
                <a:cubicBezTo>
                  <a:pt x="3537" y="1922"/>
                  <a:pt x="3561" y="1930"/>
                  <a:pt x="3584" y="1931"/>
                </a:cubicBezTo>
                <a:cubicBezTo>
                  <a:pt x="3607" y="1930"/>
                  <a:pt x="3631" y="1922"/>
                  <a:pt x="3648" y="1904"/>
                </a:cubicBezTo>
                <a:cubicBezTo>
                  <a:pt x="3777" y="1775"/>
                  <a:pt x="3777" y="1775"/>
                  <a:pt x="3777" y="1775"/>
                </a:cubicBezTo>
                <a:cubicBezTo>
                  <a:pt x="3777" y="1775"/>
                  <a:pt x="3777" y="1775"/>
                  <a:pt x="3777" y="1775"/>
                </a:cubicBezTo>
                <a:cubicBezTo>
                  <a:pt x="3777" y="1775"/>
                  <a:pt x="3777" y="1775"/>
                  <a:pt x="3777" y="1775"/>
                </a:cubicBezTo>
                <a:cubicBezTo>
                  <a:pt x="3795" y="1757"/>
                  <a:pt x="3817" y="1747"/>
                  <a:pt x="3840" y="1747"/>
                </a:cubicBezTo>
                <a:cubicBezTo>
                  <a:pt x="3863" y="1747"/>
                  <a:pt x="3885" y="1757"/>
                  <a:pt x="3903" y="1775"/>
                </a:cubicBezTo>
                <a:cubicBezTo>
                  <a:pt x="3903" y="1775"/>
                  <a:pt x="3903" y="1775"/>
                  <a:pt x="3903" y="1775"/>
                </a:cubicBezTo>
                <a:cubicBezTo>
                  <a:pt x="3903" y="1775"/>
                  <a:pt x="3903" y="1775"/>
                  <a:pt x="3903" y="1775"/>
                </a:cubicBezTo>
                <a:cubicBezTo>
                  <a:pt x="4032" y="1904"/>
                  <a:pt x="4032" y="1904"/>
                  <a:pt x="4032" y="1904"/>
                </a:cubicBezTo>
                <a:cubicBezTo>
                  <a:pt x="4049" y="1922"/>
                  <a:pt x="4073" y="1930"/>
                  <a:pt x="4096" y="1931"/>
                </a:cubicBezTo>
                <a:cubicBezTo>
                  <a:pt x="4119" y="1930"/>
                  <a:pt x="4143" y="1922"/>
                  <a:pt x="4160" y="1904"/>
                </a:cubicBezTo>
                <a:cubicBezTo>
                  <a:pt x="4289" y="1775"/>
                  <a:pt x="4289" y="1775"/>
                  <a:pt x="4289" y="1775"/>
                </a:cubicBezTo>
                <a:cubicBezTo>
                  <a:pt x="4289" y="1775"/>
                  <a:pt x="4289" y="1775"/>
                  <a:pt x="4289" y="1775"/>
                </a:cubicBezTo>
                <a:cubicBezTo>
                  <a:pt x="4289" y="1775"/>
                  <a:pt x="4289" y="1775"/>
                  <a:pt x="4289" y="1775"/>
                </a:cubicBezTo>
                <a:cubicBezTo>
                  <a:pt x="4307" y="1757"/>
                  <a:pt x="4329" y="1747"/>
                  <a:pt x="4352" y="1747"/>
                </a:cubicBezTo>
                <a:cubicBezTo>
                  <a:pt x="4375" y="1747"/>
                  <a:pt x="4397" y="1757"/>
                  <a:pt x="4415" y="1775"/>
                </a:cubicBezTo>
                <a:cubicBezTo>
                  <a:pt x="4415" y="1775"/>
                  <a:pt x="4415" y="1775"/>
                  <a:pt x="4415" y="1775"/>
                </a:cubicBezTo>
                <a:cubicBezTo>
                  <a:pt x="4415" y="1775"/>
                  <a:pt x="4415" y="1775"/>
                  <a:pt x="4415" y="1775"/>
                </a:cubicBezTo>
                <a:cubicBezTo>
                  <a:pt x="4544" y="1904"/>
                  <a:pt x="4544" y="1904"/>
                  <a:pt x="4544" y="1904"/>
                </a:cubicBezTo>
                <a:cubicBezTo>
                  <a:pt x="4561" y="1922"/>
                  <a:pt x="4585" y="1930"/>
                  <a:pt x="4608" y="1931"/>
                </a:cubicBezTo>
                <a:cubicBezTo>
                  <a:pt x="4631" y="1930"/>
                  <a:pt x="4655" y="1922"/>
                  <a:pt x="4672" y="1904"/>
                </a:cubicBezTo>
                <a:cubicBezTo>
                  <a:pt x="4801" y="1775"/>
                  <a:pt x="4801" y="1775"/>
                  <a:pt x="4801" y="1775"/>
                </a:cubicBezTo>
                <a:cubicBezTo>
                  <a:pt x="4801" y="1775"/>
                  <a:pt x="4801" y="1775"/>
                  <a:pt x="4801" y="1775"/>
                </a:cubicBezTo>
                <a:cubicBezTo>
                  <a:pt x="4801" y="1775"/>
                  <a:pt x="4801" y="1775"/>
                  <a:pt x="4801" y="1775"/>
                </a:cubicBezTo>
                <a:cubicBezTo>
                  <a:pt x="4819" y="1757"/>
                  <a:pt x="4841" y="1747"/>
                  <a:pt x="4864" y="1747"/>
                </a:cubicBezTo>
                <a:cubicBezTo>
                  <a:pt x="4887" y="1747"/>
                  <a:pt x="4909" y="1757"/>
                  <a:pt x="4927" y="1775"/>
                </a:cubicBezTo>
                <a:cubicBezTo>
                  <a:pt x="4927" y="1775"/>
                  <a:pt x="4927" y="1775"/>
                  <a:pt x="4927" y="1775"/>
                </a:cubicBezTo>
                <a:cubicBezTo>
                  <a:pt x="4927" y="1775"/>
                  <a:pt x="4927" y="1775"/>
                  <a:pt x="4927" y="1775"/>
                </a:cubicBezTo>
                <a:cubicBezTo>
                  <a:pt x="5056" y="1904"/>
                  <a:pt x="5056" y="1904"/>
                  <a:pt x="5056" y="1904"/>
                </a:cubicBezTo>
                <a:cubicBezTo>
                  <a:pt x="5073" y="1922"/>
                  <a:pt x="5097" y="1930"/>
                  <a:pt x="5120" y="1931"/>
                </a:cubicBezTo>
                <a:cubicBezTo>
                  <a:pt x="5143" y="1930"/>
                  <a:pt x="5167" y="1922"/>
                  <a:pt x="5184" y="1904"/>
                </a:cubicBezTo>
                <a:cubicBezTo>
                  <a:pt x="5313" y="1775"/>
                  <a:pt x="5313" y="1775"/>
                  <a:pt x="5313" y="1775"/>
                </a:cubicBezTo>
                <a:cubicBezTo>
                  <a:pt x="5313" y="1775"/>
                  <a:pt x="5313" y="1775"/>
                  <a:pt x="5313" y="1775"/>
                </a:cubicBezTo>
                <a:cubicBezTo>
                  <a:pt x="5313" y="1775"/>
                  <a:pt x="5313" y="1775"/>
                  <a:pt x="5313" y="1775"/>
                </a:cubicBezTo>
                <a:cubicBezTo>
                  <a:pt x="5331" y="1757"/>
                  <a:pt x="5353" y="1747"/>
                  <a:pt x="5376" y="1747"/>
                </a:cubicBezTo>
                <a:cubicBezTo>
                  <a:pt x="5399" y="1747"/>
                  <a:pt x="5421" y="1757"/>
                  <a:pt x="5439" y="1775"/>
                </a:cubicBezTo>
                <a:cubicBezTo>
                  <a:pt x="5439" y="1775"/>
                  <a:pt x="5439" y="1775"/>
                  <a:pt x="5439" y="1775"/>
                </a:cubicBezTo>
                <a:cubicBezTo>
                  <a:pt x="5439" y="1775"/>
                  <a:pt x="5439" y="1775"/>
                  <a:pt x="5439" y="1775"/>
                </a:cubicBezTo>
                <a:cubicBezTo>
                  <a:pt x="5568" y="1904"/>
                  <a:pt x="5568" y="1904"/>
                  <a:pt x="5568" y="1904"/>
                </a:cubicBezTo>
                <a:cubicBezTo>
                  <a:pt x="5585" y="1922"/>
                  <a:pt x="5609" y="1930"/>
                  <a:pt x="5632" y="1931"/>
                </a:cubicBezTo>
                <a:cubicBezTo>
                  <a:pt x="5655" y="1930"/>
                  <a:pt x="5679" y="1922"/>
                  <a:pt x="5696" y="1904"/>
                </a:cubicBezTo>
                <a:cubicBezTo>
                  <a:pt x="5825" y="1775"/>
                  <a:pt x="5825" y="1775"/>
                  <a:pt x="5825" y="1775"/>
                </a:cubicBezTo>
                <a:cubicBezTo>
                  <a:pt x="5825" y="1775"/>
                  <a:pt x="5825" y="1775"/>
                  <a:pt x="5825" y="1775"/>
                </a:cubicBezTo>
                <a:cubicBezTo>
                  <a:pt x="5825" y="1775"/>
                  <a:pt x="5825" y="1775"/>
                  <a:pt x="5825" y="1775"/>
                </a:cubicBezTo>
                <a:cubicBezTo>
                  <a:pt x="5843" y="1757"/>
                  <a:pt x="5865" y="1747"/>
                  <a:pt x="5888" y="1747"/>
                </a:cubicBezTo>
                <a:cubicBezTo>
                  <a:pt x="5911" y="1747"/>
                  <a:pt x="5933" y="1757"/>
                  <a:pt x="5951" y="1775"/>
                </a:cubicBezTo>
                <a:cubicBezTo>
                  <a:pt x="5951" y="1775"/>
                  <a:pt x="5951" y="1775"/>
                  <a:pt x="5951" y="1775"/>
                </a:cubicBezTo>
                <a:cubicBezTo>
                  <a:pt x="5951" y="1775"/>
                  <a:pt x="5951" y="1775"/>
                  <a:pt x="5951" y="1775"/>
                </a:cubicBezTo>
                <a:cubicBezTo>
                  <a:pt x="6080" y="1904"/>
                  <a:pt x="6080" y="1904"/>
                  <a:pt x="6080" y="1904"/>
                </a:cubicBezTo>
                <a:cubicBezTo>
                  <a:pt x="6097" y="1922"/>
                  <a:pt x="6121" y="1930"/>
                  <a:pt x="6144" y="1931"/>
                </a:cubicBezTo>
                <a:cubicBezTo>
                  <a:pt x="6167" y="1930"/>
                  <a:pt x="6191" y="1922"/>
                  <a:pt x="6208" y="1904"/>
                </a:cubicBezTo>
                <a:cubicBezTo>
                  <a:pt x="6337" y="1775"/>
                  <a:pt x="6337" y="1775"/>
                  <a:pt x="6337" y="1775"/>
                </a:cubicBezTo>
                <a:cubicBezTo>
                  <a:pt x="6337" y="1775"/>
                  <a:pt x="6337" y="1775"/>
                  <a:pt x="6337" y="1775"/>
                </a:cubicBezTo>
                <a:cubicBezTo>
                  <a:pt x="6337" y="1775"/>
                  <a:pt x="6337" y="1775"/>
                  <a:pt x="6337" y="1775"/>
                </a:cubicBezTo>
                <a:cubicBezTo>
                  <a:pt x="6355" y="1757"/>
                  <a:pt x="6377" y="1747"/>
                  <a:pt x="6400" y="1747"/>
                </a:cubicBezTo>
                <a:cubicBezTo>
                  <a:pt x="6423" y="1747"/>
                  <a:pt x="6445" y="1757"/>
                  <a:pt x="6463" y="1775"/>
                </a:cubicBezTo>
                <a:cubicBezTo>
                  <a:pt x="6463" y="1775"/>
                  <a:pt x="6463" y="1775"/>
                  <a:pt x="6463" y="1775"/>
                </a:cubicBezTo>
                <a:cubicBezTo>
                  <a:pt x="6463" y="1775"/>
                  <a:pt x="6463" y="1775"/>
                  <a:pt x="6463" y="1775"/>
                </a:cubicBezTo>
                <a:cubicBezTo>
                  <a:pt x="6592" y="1904"/>
                  <a:pt x="6592" y="1904"/>
                  <a:pt x="6592" y="1904"/>
                </a:cubicBezTo>
                <a:cubicBezTo>
                  <a:pt x="6609" y="1922"/>
                  <a:pt x="6633" y="1930"/>
                  <a:pt x="6656" y="1931"/>
                </a:cubicBezTo>
                <a:cubicBezTo>
                  <a:pt x="6679" y="1930"/>
                  <a:pt x="6703" y="1922"/>
                  <a:pt x="6720" y="1904"/>
                </a:cubicBezTo>
                <a:cubicBezTo>
                  <a:pt x="6849" y="1775"/>
                  <a:pt x="6849" y="1775"/>
                  <a:pt x="6849" y="1775"/>
                </a:cubicBezTo>
                <a:cubicBezTo>
                  <a:pt x="6849" y="1775"/>
                  <a:pt x="6849" y="1775"/>
                  <a:pt x="6849" y="1775"/>
                </a:cubicBezTo>
                <a:cubicBezTo>
                  <a:pt x="6849" y="1775"/>
                  <a:pt x="6849" y="1775"/>
                  <a:pt x="6849" y="1775"/>
                </a:cubicBezTo>
                <a:cubicBezTo>
                  <a:pt x="6867" y="1757"/>
                  <a:pt x="6889" y="1747"/>
                  <a:pt x="6912" y="1747"/>
                </a:cubicBezTo>
                <a:cubicBezTo>
                  <a:pt x="6935" y="1747"/>
                  <a:pt x="6957" y="1757"/>
                  <a:pt x="6975" y="1775"/>
                </a:cubicBezTo>
                <a:cubicBezTo>
                  <a:pt x="6975" y="1775"/>
                  <a:pt x="6975" y="1775"/>
                  <a:pt x="6975" y="1775"/>
                </a:cubicBezTo>
                <a:cubicBezTo>
                  <a:pt x="6975" y="1775"/>
                  <a:pt x="6975" y="1775"/>
                  <a:pt x="6975" y="1775"/>
                </a:cubicBezTo>
                <a:cubicBezTo>
                  <a:pt x="7104" y="1904"/>
                  <a:pt x="7104" y="1904"/>
                  <a:pt x="7104" y="1904"/>
                </a:cubicBezTo>
                <a:cubicBezTo>
                  <a:pt x="7121" y="1922"/>
                  <a:pt x="7145" y="1930"/>
                  <a:pt x="7168" y="1931"/>
                </a:cubicBezTo>
                <a:cubicBezTo>
                  <a:pt x="7191" y="1930"/>
                  <a:pt x="7215" y="1922"/>
                  <a:pt x="7232" y="1904"/>
                </a:cubicBezTo>
                <a:cubicBezTo>
                  <a:pt x="7361" y="1775"/>
                  <a:pt x="7361" y="1775"/>
                  <a:pt x="7361" y="1775"/>
                </a:cubicBezTo>
                <a:cubicBezTo>
                  <a:pt x="7361" y="1775"/>
                  <a:pt x="7361" y="1775"/>
                  <a:pt x="7361" y="1775"/>
                </a:cubicBezTo>
                <a:cubicBezTo>
                  <a:pt x="7361" y="1775"/>
                  <a:pt x="7361" y="1775"/>
                  <a:pt x="7361" y="1775"/>
                </a:cubicBezTo>
                <a:cubicBezTo>
                  <a:pt x="7379" y="1757"/>
                  <a:pt x="7401" y="1747"/>
                  <a:pt x="7424" y="1747"/>
                </a:cubicBezTo>
                <a:cubicBezTo>
                  <a:pt x="7447" y="1747"/>
                  <a:pt x="7469" y="1757"/>
                  <a:pt x="7487" y="1775"/>
                </a:cubicBezTo>
                <a:cubicBezTo>
                  <a:pt x="7487" y="1775"/>
                  <a:pt x="7487" y="1775"/>
                  <a:pt x="7487" y="1775"/>
                </a:cubicBezTo>
                <a:cubicBezTo>
                  <a:pt x="7487" y="1775"/>
                  <a:pt x="7487" y="1775"/>
                  <a:pt x="7487" y="1775"/>
                </a:cubicBezTo>
                <a:cubicBezTo>
                  <a:pt x="7616" y="1904"/>
                  <a:pt x="7616" y="1904"/>
                  <a:pt x="7616" y="1904"/>
                </a:cubicBezTo>
                <a:cubicBezTo>
                  <a:pt x="7633" y="1922"/>
                  <a:pt x="7657" y="1930"/>
                  <a:pt x="7680" y="1931"/>
                </a:cubicBezTo>
                <a:cubicBezTo>
                  <a:pt x="7680" y="0"/>
                  <a:pt x="7680" y="0"/>
                  <a:pt x="768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22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155" name="Dashed circle"/>
          <p:cNvSpPr/>
          <p:nvPr/>
        </p:nvSpPr>
        <p:spPr>
          <a:xfrm>
            <a:off x="5145634" y="3219918"/>
            <a:ext cx="1485426" cy="1485426"/>
          </a:xfrm>
          <a:prstGeom prst="ellipse">
            <a:avLst/>
          </a:prstGeom>
          <a:noFill/>
          <a:ln w="12700" cap="rnd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56" name="Center text"/>
          <p:cNvSpPr>
            <a:spLocks noChangeArrowheads="1"/>
          </p:cNvSpPr>
          <p:nvPr/>
        </p:nvSpPr>
        <p:spPr bwMode="auto">
          <a:xfrm>
            <a:off x="4748879" y="2823439"/>
            <a:ext cx="2320580" cy="2317780"/>
          </a:xfrm>
          <a:prstGeom prst="ellipse">
            <a:avLst/>
          </a:prstGeom>
          <a:noFill/>
          <a:ln w="12700" cap="flat">
            <a:noFill/>
            <a:prstDash val="solid"/>
            <a:miter lim="800000"/>
            <a:headEnd/>
            <a:tailEnd/>
          </a:ln>
        </p:spPr>
        <p:txBody>
          <a:bodyPr spcFirstLastPara="1" vert="horz" wrap="square" lIns="121920" tIns="60960" rIns="121920" bIns="60960" numCol="1" anchor="t" anchorCtr="0" compatLnSpc="1">
            <a:prstTxWarp prst="textArchUp">
              <a:avLst>
                <a:gd name="adj" fmla="val 10898530"/>
              </a:avLst>
            </a:prstTxWarp>
          </a:bodyPr>
          <a:lstStyle/>
          <a:p>
            <a:pPr algn="ctr"/>
            <a:endParaRPr lang="ru-RU" sz="1600" dirty="0"/>
          </a:p>
        </p:txBody>
      </p:sp>
      <p:sp>
        <p:nvSpPr>
          <p:cNvPr id="157" name="Center text"/>
          <p:cNvSpPr>
            <a:spLocks noChangeArrowheads="1"/>
          </p:cNvSpPr>
          <p:nvPr/>
        </p:nvSpPr>
        <p:spPr bwMode="auto">
          <a:xfrm>
            <a:off x="4673549" y="2748199"/>
            <a:ext cx="2478725" cy="2475736"/>
          </a:xfrm>
          <a:prstGeom prst="ellipse">
            <a:avLst/>
          </a:prstGeom>
          <a:noFill/>
          <a:ln w="12700" cap="flat">
            <a:noFill/>
            <a:prstDash val="solid"/>
            <a:miter lim="800000"/>
            <a:headEnd/>
            <a:tailEnd/>
          </a:ln>
        </p:spPr>
        <p:txBody>
          <a:bodyPr spcFirstLastPara="1" vert="horz" wrap="square" lIns="121920" tIns="60960" rIns="121920" bIns="60960" numCol="1" anchor="t" anchorCtr="0" compatLnSpc="1">
            <a:prstTxWarp prst="textArchDown">
              <a:avLst>
                <a:gd name="adj" fmla="val 50060"/>
              </a:avLst>
            </a:prstTxWarp>
          </a:bodyPr>
          <a:lstStyle/>
          <a:p>
            <a:pPr algn="ctr"/>
            <a:endParaRPr lang="ru-RU" sz="1467" dirty="0"/>
          </a:p>
        </p:txBody>
      </p:sp>
      <p:sp>
        <p:nvSpPr>
          <p:cNvPr id="163" name="B"/>
          <p:cNvSpPr>
            <a:spLocks noChangeArrowheads="1"/>
          </p:cNvSpPr>
          <p:nvPr/>
        </p:nvSpPr>
        <p:spPr bwMode="auto">
          <a:xfrm>
            <a:off x="5741612" y="1035244"/>
            <a:ext cx="362742" cy="82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5333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Nexa Bold" charset="0"/>
                <a:cs typeface="Arial" pitchFamily="34" charset="0"/>
              </a:rPr>
              <a:t>2</a:t>
            </a:r>
            <a:endParaRPr lang="ru-RU" sz="5333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C"/>
          <p:cNvSpPr>
            <a:spLocks noChangeArrowheads="1"/>
          </p:cNvSpPr>
          <p:nvPr/>
        </p:nvSpPr>
        <p:spPr bwMode="auto">
          <a:xfrm>
            <a:off x="8182097" y="2809581"/>
            <a:ext cx="362742" cy="82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5333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Nexa Bold" charset="0"/>
                <a:cs typeface="Arial" pitchFamily="34" charset="0"/>
              </a:rPr>
              <a:t>3</a:t>
            </a:r>
            <a:endParaRPr lang="ru-RU" sz="5333" dirty="0">
              <a:solidFill>
                <a:schemeClr val="accent4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A"/>
          <p:cNvSpPr>
            <a:spLocks noChangeArrowheads="1"/>
          </p:cNvSpPr>
          <p:nvPr/>
        </p:nvSpPr>
        <p:spPr bwMode="auto">
          <a:xfrm>
            <a:off x="3257306" y="2748611"/>
            <a:ext cx="362742" cy="82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5333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Nexa Bold" charset="0"/>
                <a:cs typeface="Arial" pitchFamily="34" charset="0"/>
              </a:rPr>
              <a:t>1</a:t>
            </a:r>
            <a:endParaRPr lang="ru-RU" sz="5333" dirty="0">
              <a:solidFill>
                <a:schemeClr val="accent1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C"/>
          <p:cNvSpPr>
            <a:spLocks noChangeArrowheads="1"/>
          </p:cNvSpPr>
          <p:nvPr/>
        </p:nvSpPr>
        <p:spPr bwMode="auto">
          <a:xfrm>
            <a:off x="7273241" y="5657079"/>
            <a:ext cx="362742" cy="82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5333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Nexa Bold" charset="0"/>
                <a:cs typeface="Arial" pitchFamily="34" charset="0"/>
              </a:rPr>
              <a:t>4</a:t>
            </a:r>
            <a:endParaRPr lang="ru-RU" sz="5333" dirty="0">
              <a:solidFill>
                <a:schemeClr val="accent5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E"/>
          <p:cNvSpPr>
            <a:spLocks noChangeArrowheads="1"/>
          </p:cNvSpPr>
          <p:nvPr/>
        </p:nvSpPr>
        <p:spPr bwMode="auto">
          <a:xfrm>
            <a:off x="4225500" y="5666685"/>
            <a:ext cx="362742" cy="82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5333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Nexa Bold" charset="0"/>
                <a:cs typeface="Arial" pitchFamily="34" charset="0"/>
              </a:rPr>
              <a:t>5</a:t>
            </a:r>
            <a:endParaRPr lang="ru-RU" sz="5333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8" name="Text box A"/>
          <p:cNvGrpSpPr/>
          <p:nvPr/>
        </p:nvGrpSpPr>
        <p:grpSpPr>
          <a:xfrm>
            <a:off x="1490441" y="2716865"/>
            <a:ext cx="480353" cy="313397"/>
            <a:chOff x="6149849" y="935983"/>
            <a:chExt cx="377317" cy="246173"/>
          </a:xfrm>
        </p:grpSpPr>
        <p:sp>
          <p:nvSpPr>
            <p:cNvPr id="175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71" name="Rectangle 8"/>
            <p:cNvSpPr>
              <a:spLocks noChangeArrowheads="1"/>
            </p:cNvSpPr>
            <p:nvPr/>
          </p:nvSpPr>
          <p:spPr bwMode="auto">
            <a:xfrm>
              <a:off x="6271064" y="935983"/>
              <a:ext cx="114215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133" b="1" dirty="0" smtClean="0">
                  <a:latin typeface="Nexa Bold" charset="0"/>
                  <a:cs typeface="Arial" pitchFamily="34" charset="0"/>
                </a:rPr>
                <a:t>1</a:t>
              </a:r>
              <a:endParaRPr lang="ru-RU" sz="2133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6" name="Text box C"/>
          <p:cNvGrpSpPr/>
          <p:nvPr/>
        </p:nvGrpSpPr>
        <p:grpSpPr>
          <a:xfrm>
            <a:off x="10049705" y="2387535"/>
            <a:ext cx="480352" cy="313396"/>
            <a:chOff x="6149849" y="931478"/>
            <a:chExt cx="377317" cy="246173"/>
          </a:xfrm>
        </p:grpSpPr>
        <p:sp>
          <p:nvSpPr>
            <p:cNvPr id="183" name="Line 6"/>
            <p:cNvSpPr>
              <a:spLocks noChangeShapeType="1"/>
            </p:cNvSpPr>
            <p:nvPr/>
          </p:nvSpPr>
          <p:spPr bwMode="auto">
            <a:xfrm>
              <a:off x="6149849" y="1154150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79" name="Rectangle 8"/>
            <p:cNvSpPr>
              <a:spLocks noChangeArrowheads="1"/>
            </p:cNvSpPr>
            <p:nvPr/>
          </p:nvSpPr>
          <p:spPr bwMode="auto">
            <a:xfrm>
              <a:off x="6270011" y="931478"/>
              <a:ext cx="114215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133" b="1" dirty="0" smtClean="0">
                  <a:latin typeface="Nexa Bold" charset="0"/>
                  <a:cs typeface="Arial" pitchFamily="34" charset="0"/>
                </a:rPr>
                <a:t>3</a:t>
              </a:r>
              <a:endParaRPr lang="ru-RU" sz="2133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4" name="Text box B"/>
          <p:cNvGrpSpPr/>
          <p:nvPr/>
        </p:nvGrpSpPr>
        <p:grpSpPr>
          <a:xfrm>
            <a:off x="3104735" y="660539"/>
            <a:ext cx="475649" cy="313396"/>
            <a:chOff x="6149850" y="931478"/>
            <a:chExt cx="373622" cy="246173"/>
          </a:xfrm>
        </p:grpSpPr>
        <p:sp>
          <p:nvSpPr>
            <p:cNvPr id="191" name="Line 6"/>
            <p:cNvSpPr>
              <a:spLocks noChangeShapeType="1"/>
            </p:cNvSpPr>
            <p:nvPr/>
          </p:nvSpPr>
          <p:spPr bwMode="auto">
            <a:xfrm>
              <a:off x="6149850" y="1153626"/>
              <a:ext cx="373622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7" name="Rectangle 8"/>
            <p:cNvSpPr>
              <a:spLocks noChangeArrowheads="1"/>
            </p:cNvSpPr>
            <p:nvPr/>
          </p:nvSpPr>
          <p:spPr bwMode="auto">
            <a:xfrm>
              <a:off x="6274774" y="931478"/>
              <a:ext cx="114215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133" b="1" dirty="0" smtClean="0">
                  <a:latin typeface="Nexa Bold" charset="0"/>
                  <a:cs typeface="Arial" pitchFamily="34" charset="0"/>
                </a:rPr>
                <a:t>2</a:t>
              </a:r>
              <a:endParaRPr lang="ru-RU" sz="2133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2" name="Text box D"/>
          <p:cNvGrpSpPr/>
          <p:nvPr/>
        </p:nvGrpSpPr>
        <p:grpSpPr>
          <a:xfrm>
            <a:off x="9517546" y="5341601"/>
            <a:ext cx="480352" cy="313396"/>
            <a:chOff x="6149849" y="931478"/>
            <a:chExt cx="377317" cy="246173"/>
          </a:xfrm>
        </p:grpSpPr>
        <p:sp>
          <p:nvSpPr>
            <p:cNvPr id="199" name="Line 6"/>
            <p:cNvSpPr>
              <a:spLocks noChangeShapeType="1"/>
            </p:cNvSpPr>
            <p:nvPr/>
          </p:nvSpPr>
          <p:spPr bwMode="auto">
            <a:xfrm>
              <a:off x="6149849" y="1154150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95" name="Rectangle 8"/>
            <p:cNvSpPr>
              <a:spLocks noChangeArrowheads="1"/>
            </p:cNvSpPr>
            <p:nvPr/>
          </p:nvSpPr>
          <p:spPr bwMode="auto">
            <a:xfrm>
              <a:off x="6270011" y="931478"/>
              <a:ext cx="114215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133" b="1" dirty="0" smtClean="0">
                  <a:latin typeface="Nexa Bold" charset="0"/>
                  <a:cs typeface="Arial" pitchFamily="34" charset="0"/>
                </a:rPr>
                <a:t>4</a:t>
              </a:r>
              <a:endParaRPr lang="ru-RU" sz="2133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0" name="Text box E"/>
          <p:cNvGrpSpPr/>
          <p:nvPr/>
        </p:nvGrpSpPr>
        <p:grpSpPr>
          <a:xfrm>
            <a:off x="2009296" y="5238769"/>
            <a:ext cx="480352" cy="313397"/>
            <a:chOff x="6149849" y="935983"/>
            <a:chExt cx="377317" cy="246173"/>
          </a:xfrm>
        </p:grpSpPr>
        <p:sp>
          <p:nvSpPr>
            <p:cNvPr id="207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03" name="Rectangle 8"/>
            <p:cNvSpPr>
              <a:spLocks noChangeArrowheads="1"/>
            </p:cNvSpPr>
            <p:nvPr/>
          </p:nvSpPr>
          <p:spPr bwMode="auto">
            <a:xfrm>
              <a:off x="6271064" y="935983"/>
              <a:ext cx="114215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133" b="1" dirty="0" smtClean="0">
                  <a:latin typeface="Nexa Bold" charset="0"/>
                  <a:cs typeface="Arial" pitchFamily="34" charset="0"/>
                </a:rPr>
                <a:t>5</a:t>
              </a:r>
              <a:endParaRPr lang="ru-RU" sz="2133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3" name="Center lines"/>
          <p:cNvGrpSpPr/>
          <p:nvPr/>
        </p:nvGrpSpPr>
        <p:grpSpPr>
          <a:xfrm>
            <a:off x="4717524" y="2786614"/>
            <a:ext cx="2390850" cy="2392870"/>
            <a:chOff x="3621088" y="1611313"/>
            <a:chExt cx="1878013" cy="1879600"/>
          </a:xfrm>
        </p:grpSpPr>
        <p:sp>
          <p:nvSpPr>
            <p:cNvPr id="134" name="Freeform 91"/>
            <p:cNvSpPr>
              <a:spLocks/>
            </p:cNvSpPr>
            <p:nvPr/>
          </p:nvSpPr>
          <p:spPr bwMode="auto">
            <a:xfrm>
              <a:off x="4213225" y="1636713"/>
              <a:ext cx="125413" cy="41275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74" y="0"/>
                </a:cxn>
              </a:cxnLst>
              <a:rect l="0" t="0" r="r" b="b"/>
              <a:pathLst>
                <a:path w="74" h="24">
                  <a:moveTo>
                    <a:pt x="0" y="24"/>
                  </a:moveTo>
                  <a:cubicBezTo>
                    <a:pt x="24" y="14"/>
                    <a:pt x="48" y="6"/>
                    <a:pt x="74" y="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35" name="Freeform 92"/>
            <p:cNvSpPr>
              <a:spLocks/>
            </p:cNvSpPr>
            <p:nvPr/>
          </p:nvSpPr>
          <p:spPr bwMode="auto">
            <a:xfrm>
              <a:off x="3681413" y="1716088"/>
              <a:ext cx="446088" cy="500062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264" y="0"/>
                </a:cxn>
              </a:cxnLst>
              <a:rect l="0" t="0" r="r" b="b"/>
              <a:pathLst>
                <a:path w="264" h="296">
                  <a:moveTo>
                    <a:pt x="0" y="296"/>
                  </a:moveTo>
                  <a:cubicBezTo>
                    <a:pt x="49" y="168"/>
                    <a:pt x="144" y="63"/>
                    <a:pt x="264" y="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36" name="Freeform 93"/>
            <p:cNvSpPr>
              <a:spLocks/>
            </p:cNvSpPr>
            <p:nvPr/>
          </p:nvSpPr>
          <p:spPr bwMode="auto">
            <a:xfrm>
              <a:off x="3621088" y="2524125"/>
              <a:ext cx="473075" cy="842962"/>
            </a:xfrm>
            <a:custGeom>
              <a:avLst/>
              <a:gdLst/>
              <a:ahLst/>
              <a:cxnLst>
                <a:cxn ang="0">
                  <a:pos x="280" y="499"/>
                </a:cxn>
                <a:cxn ang="0">
                  <a:pos x="0" y="16"/>
                </a:cxn>
                <a:cxn ang="0">
                  <a:pos x="0" y="0"/>
                </a:cxn>
              </a:cxnLst>
              <a:rect l="0" t="0" r="r" b="b"/>
              <a:pathLst>
                <a:path w="280" h="499">
                  <a:moveTo>
                    <a:pt x="280" y="499"/>
                  </a:moveTo>
                  <a:cubicBezTo>
                    <a:pt x="112" y="403"/>
                    <a:pt x="0" y="223"/>
                    <a:pt x="0" y="16"/>
                  </a:cubicBezTo>
                  <a:cubicBezTo>
                    <a:pt x="0" y="11"/>
                    <a:pt x="0" y="5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37" name="Freeform 94"/>
            <p:cNvSpPr>
              <a:spLocks/>
            </p:cNvSpPr>
            <p:nvPr/>
          </p:nvSpPr>
          <p:spPr bwMode="auto">
            <a:xfrm>
              <a:off x="4322763" y="3246438"/>
              <a:ext cx="868363" cy="244475"/>
            </a:xfrm>
            <a:custGeom>
              <a:avLst/>
              <a:gdLst/>
              <a:ahLst/>
              <a:cxnLst>
                <a:cxn ang="0">
                  <a:pos x="514" y="0"/>
                </a:cxn>
                <a:cxn ang="0">
                  <a:pos x="140" y="144"/>
                </a:cxn>
                <a:cxn ang="0">
                  <a:pos x="0" y="127"/>
                </a:cxn>
              </a:cxnLst>
              <a:rect l="0" t="0" r="r" b="b"/>
              <a:pathLst>
                <a:path w="514" h="144">
                  <a:moveTo>
                    <a:pt x="514" y="0"/>
                  </a:moveTo>
                  <a:cubicBezTo>
                    <a:pt x="415" y="90"/>
                    <a:pt x="284" y="144"/>
                    <a:pt x="140" y="144"/>
                  </a:cubicBezTo>
                  <a:cubicBezTo>
                    <a:pt x="92" y="144"/>
                    <a:pt x="45" y="138"/>
                    <a:pt x="0" y="127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08" name="Freeform 95"/>
            <p:cNvSpPr>
              <a:spLocks/>
            </p:cNvSpPr>
            <p:nvPr/>
          </p:nvSpPr>
          <p:spPr bwMode="auto">
            <a:xfrm>
              <a:off x="5373688" y="2178050"/>
              <a:ext cx="125413" cy="842962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74" y="221"/>
                </a:cxn>
                <a:cxn ang="0">
                  <a:pos x="0" y="499"/>
                </a:cxn>
              </a:cxnLst>
              <a:rect l="0" t="0" r="r" b="b"/>
              <a:pathLst>
                <a:path w="74" h="499">
                  <a:moveTo>
                    <a:pt x="29" y="0"/>
                  </a:moveTo>
                  <a:cubicBezTo>
                    <a:pt x="58" y="68"/>
                    <a:pt x="74" y="142"/>
                    <a:pt x="74" y="221"/>
                  </a:cubicBezTo>
                  <a:cubicBezTo>
                    <a:pt x="74" y="322"/>
                    <a:pt x="47" y="417"/>
                    <a:pt x="0" y="499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09" name="Freeform 96"/>
            <p:cNvSpPr>
              <a:spLocks/>
            </p:cNvSpPr>
            <p:nvPr/>
          </p:nvSpPr>
          <p:spPr bwMode="auto">
            <a:xfrm>
              <a:off x="5337175" y="2024063"/>
              <a:ext cx="47625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45"/>
                </a:cxn>
              </a:cxnLst>
              <a:rect l="0" t="0" r="r" b="b"/>
              <a:pathLst>
                <a:path w="28" h="45">
                  <a:moveTo>
                    <a:pt x="0" y="0"/>
                  </a:moveTo>
                  <a:cubicBezTo>
                    <a:pt x="10" y="14"/>
                    <a:pt x="19" y="29"/>
                    <a:pt x="28" y="45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0" name="Freeform 97"/>
            <p:cNvSpPr>
              <a:spLocks/>
            </p:cNvSpPr>
            <p:nvPr/>
          </p:nvSpPr>
          <p:spPr bwMode="auto">
            <a:xfrm>
              <a:off x="4559300" y="1611313"/>
              <a:ext cx="654050" cy="265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7" y="157"/>
                </a:cxn>
              </a:cxnLst>
              <a:rect l="0" t="0" r="r" b="b"/>
              <a:pathLst>
                <a:path w="387" h="157">
                  <a:moveTo>
                    <a:pt x="0" y="0"/>
                  </a:moveTo>
                  <a:cubicBezTo>
                    <a:pt x="151" y="0"/>
                    <a:pt x="287" y="60"/>
                    <a:pt x="387" y="157"/>
                  </a:cubicBezTo>
                </a:path>
              </a:pathLst>
            </a:custGeom>
            <a:noFill/>
            <a:ln w="12700" cap="rnd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1" name="Oval 98"/>
            <p:cNvSpPr>
              <a:spLocks noChangeArrowheads="1"/>
            </p:cNvSpPr>
            <p:nvPr/>
          </p:nvSpPr>
          <p:spPr bwMode="auto">
            <a:xfrm>
              <a:off x="3636963" y="2317750"/>
              <a:ext cx="20638" cy="2063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2" name="Oval 99"/>
            <p:cNvSpPr>
              <a:spLocks noChangeArrowheads="1"/>
            </p:cNvSpPr>
            <p:nvPr/>
          </p:nvSpPr>
          <p:spPr bwMode="auto">
            <a:xfrm>
              <a:off x="4170363" y="3400425"/>
              <a:ext cx="19050" cy="2063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3" name="Oval 100"/>
            <p:cNvSpPr>
              <a:spLocks noChangeArrowheads="1"/>
            </p:cNvSpPr>
            <p:nvPr/>
          </p:nvSpPr>
          <p:spPr bwMode="auto">
            <a:xfrm>
              <a:off x="5313363" y="3087688"/>
              <a:ext cx="20638" cy="2063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14" name="Oval 101"/>
            <p:cNvSpPr>
              <a:spLocks noChangeArrowheads="1"/>
            </p:cNvSpPr>
            <p:nvPr/>
          </p:nvSpPr>
          <p:spPr bwMode="auto">
            <a:xfrm>
              <a:off x="5248275" y="3167063"/>
              <a:ext cx="20638" cy="2063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5" name="Shape C"/>
          <p:cNvGrpSpPr/>
          <p:nvPr/>
        </p:nvGrpSpPr>
        <p:grpSpPr>
          <a:xfrm>
            <a:off x="5274799" y="2663031"/>
            <a:ext cx="3744923" cy="3269987"/>
            <a:chOff x="3997325" y="1500188"/>
            <a:chExt cx="2941637" cy="2568575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6172200" y="1625600"/>
              <a:ext cx="69850" cy="69850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38" y="15"/>
                </a:cxn>
                <a:cxn ang="0">
                  <a:pos x="26" y="38"/>
                </a:cxn>
                <a:cxn ang="0">
                  <a:pos x="3" y="27"/>
                </a:cxn>
                <a:cxn ang="0">
                  <a:pos x="15" y="4"/>
                </a:cxn>
              </a:cxnLst>
              <a:rect l="0" t="0" r="r" b="b"/>
              <a:pathLst>
                <a:path w="41" h="41">
                  <a:moveTo>
                    <a:pt x="15" y="4"/>
                  </a:moveTo>
                  <a:cubicBezTo>
                    <a:pt x="25" y="0"/>
                    <a:pt x="35" y="6"/>
                    <a:pt x="38" y="15"/>
                  </a:cubicBezTo>
                  <a:cubicBezTo>
                    <a:pt x="41" y="25"/>
                    <a:pt x="36" y="35"/>
                    <a:pt x="26" y="38"/>
                  </a:cubicBezTo>
                  <a:cubicBezTo>
                    <a:pt x="17" y="41"/>
                    <a:pt x="6" y="36"/>
                    <a:pt x="3" y="27"/>
                  </a:cubicBezTo>
                  <a:cubicBezTo>
                    <a:pt x="0" y="17"/>
                    <a:pt x="5" y="7"/>
                    <a:pt x="15" y="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6564313" y="2636838"/>
              <a:ext cx="69850" cy="69850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38" y="15"/>
                </a:cxn>
                <a:cxn ang="0">
                  <a:pos x="26" y="38"/>
                </a:cxn>
                <a:cxn ang="0">
                  <a:pos x="3" y="27"/>
                </a:cxn>
                <a:cxn ang="0">
                  <a:pos x="15" y="4"/>
                </a:cxn>
              </a:cxnLst>
              <a:rect l="0" t="0" r="r" b="b"/>
              <a:pathLst>
                <a:path w="41" h="41">
                  <a:moveTo>
                    <a:pt x="15" y="4"/>
                  </a:moveTo>
                  <a:cubicBezTo>
                    <a:pt x="25" y="0"/>
                    <a:pt x="35" y="6"/>
                    <a:pt x="38" y="15"/>
                  </a:cubicBezTo>
                  <a:cubicBezTo>
                    <a:pt x="41" y="25"/>
                    <a:pt x="36" y="35"/>
                    <a:pt x="26" y="38"/>
                  </a:cubicBezTo>
                  <a:cubicBezTo>
                    <a:pt x="17" y="41"/>
                    <a:pt x="6" y="36"/>
                    <a:pt x="3" y="27"/>
                  </a:cubicBezTo>
                  <a:cubicBezTo>
                    <a:pt x="0" y="17"/>
                    <a:pt x="5" y="7"/>
                    <a:pt x="15" y="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4729163" y="2673350"/>
              <a:ext cx="1871662" cy="1184275"/>
            </a:xfrm>
            <a:custGeom>
              <a:avLst/>
              <a:gdLst/>
              <a:ahLst/>
              <a:cxnLst>
                <a:cxn ang="0">
                  <a:pos x="1107" y="0"/>
                </a:cxn>
                <a:cxn ang="0">
                  <a:pos x="528" y="643"/>
                </a:cxn>
                <a:cxn ang="0">
                  <a:pos x="0" y="645"/>
                </a:cxn>
              </a:cxnLst>
              <a:rect l="0" t="0" r="r" b="b"/>
              <a:pathLst>
                <a:path w="1107" h="701">
                  <a:moveTo>
                    <a:pt x="1107" y="0"/>
                  </a:moveTo>
                  <a:cubicBezTo>
                    <a:pt x="1044" y="292"/>
                    <a:pt x="832" y="544"/>
                    <a:pt x="528" y="643"/>
                  </a:cubicBezTo>
                  <a:cubicBezTo>
                    <a:pt x="350" y="701"/>
                    <a:pt x="166" y="698"/>
                    <a:pt x="0" y="645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997325" y="1500188"/>
              <a:ext cx="2941637" cy="2568575"/>
            </a:xfrm>
            <a:custGeom>
              <a:avLst/>
              <a:gdLst/>
              <a:ahLst/>
              <a:cxnLst>
                <a:cxn ang="0">
                  <a:pos x="1309" y="95"/>
                </a:cxn>
                <a:cxn ang="0">
                  <a:pos x="1485" y="0"/>
                </a:cxn>
                <a:cxn ang="0">
                  <a:pos x="1583" y="226"/>
                </a:cxn>
                <a:cxn ang="0">
                  <a:pos x="983" y="1403"/>
                </a:cxn>
                <a:cxn ang="0">
                  <a:pos x="0" y="1139"/>
                </a:cxn>
              </a:cxnLst>
              <a:rect l="0" t="0" r="r" b="b"/>
              <a:pathLst>
                <a:path w="1742" h="1520">
                  <a:moveTo>
                    <a:pt x="1309" y="95"/>
                  </a:moveTo>
                  <a:cubicBezTo>
                    <a:pt x="1485" y="0"/>
                    <a:pt x="1485" y="0"/>
                    <a:pt x="1485" y="0"/>
                  </a:cubicBezTo>
                  <a:cubicBezTo>
                    <a:pt x="1524" y="71"/>
                    <a:pt x="1557" y="146"/>
                    <a:pt x="1583" y="226"/>
                  </a:cubicBezTo>
                  <a:cubicBezTo>
                    <a:pt x="1742" y="717"/>
                    <a:pt x="1474" y="1243"/>
                    <a:pt x="983" y="1403"/>
                  </a:cubicBezTo>
                  <a:cubicBezTo>
                    <a:pt x="621" y="1520"/>
                    <a:pt x="239" y="1405"/>
                    <a:pt x="0" y="1139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0" name="Secondary lines for C"/>
          <p:cNvGrpSpPr/>
          <p:nvPr/>
        </p:nvGrpSpPr>
        <p:grpSpPr>
          <a:xfrm>
            <a:off x="7930724" y="3541896"/>
            <a:ext cx="961997" cy="1982605"/>
            <a:chOff x="6088063" y="2205038"/>
            <a:chExt cx="755649" cy="1557337"/>
          </a:xfrm>
        </p:grpSpPr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6088063" y="3724275"/>
              <a:ext cx="57150" cy="38100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0" y="23"/>
                </a:cxn>
              </a:cxnLst>
              <a:rect l="0" t="0" r="r" b="b"/>
              <a:pathLst>
                <a:path w="34" h="23">
                  <a:moveTo>
                    <a:pt x="34" y="0"/>
                  </a:moveTo>
                  <a:cubicBezTo>
                    <a:pt x="22" y="8"/>
                    <a:pt x="11" y="16"/>
                    <a:pt x="0" y="23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6311900" y="3338513"/>
              <a:ext cx="215900" cy="24765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0" y="147"/>
                </a:cxn>
              </a:cxnLst>
              <a:rect l="0" t="0" r="r" b="b"/>
              <a:pathLst>
                <a:path w="128" h="147">
                  <a:moveTo>
                    <a:pt x="128" y="0"/>
                  </a:moveTo>
                  <a:cubicBezTo>
                    <a:pt x="91" y="52"/>
                    <a:pt x="48" y="102"/>
                    <a:pt x="0" y="147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6707188" y="2971800"/>
              <a:ext cx="1905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28"/>
                </a:cxn>
              </a:cxnLst>
              <a:rect l="0" t="0" r="r" b="b"/>
              <a:pathLst>
                <a:path w="12" h="28">
                  <a:moveTo>
                    <a:pt x="12" y="0"/>
                  </a:moveTo>
                  <a:cubicBezTo>
                    <a:pt x="8" y="9"/>
                    <a:pt x="4" y="19"/>
                    <a:pt x="0" y="28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6777038" y="2732088"/>
              <a:ext cx="22225" cy="873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52"/>
                </a:cxn>
              </a:cxnLst>
              <a:rect l="0" t="0" r="r" b="b"/>
              <a:pathLst>
                <a:path w="13" h="52">
                  <a:moveTo>
                    <a:pt x="13" y="0"/>
                  </a:moveTo>
                  <a:cubicBezTo>
                    <a:pt x="9" y="17"/>
                    <a:pt x="5" y="35"/>
                    <a:pt x="0" y="52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6823075" y="2205038"/>
              <a:ext cx="20637" cy="39052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31"/>
                </a:cxn>
              </a:cxnLst>
              <a:rect l="0" t="0" r="r" b="b"/>
              <a:pathLst>
                <a:path w="12" h="231">
                  <a:moveTo>
                    <a:pt x="4" y="0"/>
                  </a:moveTo>
                  <a:cubicBezTo>
                    <a:pt x="12" y="77"/>
                    <a:pt x="10" y="154"/>
                    <a:pt x="0" y="231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6742113" y="2886075"/>
              <a:ext cx="22225" cy="22225"/>
            </a:xfrm>
            <a:custGeom>
              <a:avLst/>
              <a:gdLst/>
              <a:ahLst/>
              <a:cxnLst>
                <a:cxn ang="0">
                  <a:pos x="11" y="3"/>
                </a:cxn>
                <a:cxn ang="0">
                  <a:pos x="11" y="11"/>
                </a:cxn>
                <a:cxn ang="0">
                  <a:pos x="2" y="11"/>
                </a:cxn>
                <a:cxn ang="0">
                  <a:pos x="3" y="2"/>
                </a:cxn>
                <a:cxn ang="0">
                  <a:pos x="11" y="3"/>
                </a:cxn>
              </a:cxnLst>
              <a:rect l="0" t="0" r="r" b="b"/>
              <a:pathLst>
                <a:path w="13" h="13">
                  <a:moveTo>
                    <a:pt x="11" y="3"/>
                  </a:moveTo>
                  <a:cubicBezTo>
                    <a:pt x="13" y="5"/>
                    <a:pt x="13" y="9"/>
                    <a:pt x="11" y="11"/>
                  </a:cubicBezTo>
                  <a:cubicBezTo>
                    <a:pt x="8" y="13"/>
                    <a:pt x="5" y="13"/>
                    <a:pt x="2" y="11"/>
                  </a:cubicBezTo>
                  <a:cubicBezTo>
                    <a:pt x="0" y="8"/>
                    <a:pt x="0" y="5"/>
                    <a:pt x="3" y="2"/>
                  </a:cubicBezTo>
                  <a:cubicBezTo>
                    <a:pt x="5" y="0"/>
                    <a:pt x="9" y="0"/>
                    <a:pt x="11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6265863" y="3606800"/>
              <a:ext cx="22225" cy="23813"/>
            </a:xfrm>
            <a:custGeom>
              <a:avLst/>
              <a:gdLst/>
              <a:ahLst/>
              <a:cxnLst>
                <a:cxn ang="0">
                  <a:pos x="11" y="3"/>
                </a:cxn>
                <a:cxn ang="0">
                  <a:pos x="10" y="11"/>
                </a:cxn>
                <a:cxn ang="0">
                  <a:pos x="2" y="11"/>
                </a:cxn>
                <a:cxn ang="0">
                  <a:pos x="2" y="3"/>
                </a:cxn>
                <a:cxn ang="0">
                  <a:pos x="11" y="3"/>
                </a:cxn>
              </a:cxnLst>
              <a:rect l="0" t="0" r="r" b="b"/>
              <a:pathLst>
                <a:path w="13" h="14">
                  <a:moveTo>
                    <a:pt x="11" y="3"/>
                  </a:moveTo>
                  <a:cubicBezTo>
                    <a:pt x="13" y="5"/>
                    <a:pt x="13" y="9"/>
                    <a:pt x="10" y="11"/>
                  </a:cubicBezTo>
                  <a:cubicBezTo>
                    <a:pt x="8" y="14"/>
                    <a:pt x="4" y="13"/>
                    <a:pt x="2" y="11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4" y="0"/>
                    <a:pt x="8" y="0"/>
                    <a:pt x="11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6227763" y="3638550"/>
              <a:ext cx="23812" cy="22225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11" y="11"/>
                </a:cxn>
                <a:cxn ang="0">
                  <a:pos x="3" y="10"/>
                </a:cxn>
                <a:cxn ang="0">
                  <a:pos x="3" y="2"/>
                </a:cxn>
                <a:cxn ang="0">
                  <a:pos x="11" y="2"/>
                </a:cxn>
              </a:cxnLst>
              <a:rect l="0" t="0" r="r" b="b"/>
              <a:pathLst>
                <a:path w="14" h="13">
                  <a:moveTo>
                    <a:pt x="11" y="2"/>
                  </a:moveTo>
                  <a:cubicBezTo>
                    <a:pt x="14" y="5"/>
                    <a:pt x="13" y="8"/>
                    <a:pt x="11" y="11"/>
                  </a:cubicBezTo>
                  <a:cubicBezTo>
                    <a:pt x="9" y="13"/>
                    <a:pt x="5" y="13"/>
                    <a:pt x="3" y="10"/>
                  </a:cubicBezTo>
                  <a:cubicBezTo>
                    <a:pt x="0" y="8"/>
                    <a:pt x="0" y="4"/>
                    <a:pt x="3" y="2"/>
                  </a:cubicBezTo>
                  <a:cubicBezTo>
                    <a:pt x="5" y="0"/>
                    <a:pt x="9" y="0"/>
                    <a:pt x="11" y="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7" name="Shape D"/>
          <p:cNvGrpSpPr/>
          <p:nvPr/>
        </p:nvGrpSpPr>
        <p:grpSpPr>
          <a:xfrm>
            <a:off x="4303259" y="3724148"/>
            <a:ext cx="3700461" cy="3284135"/>
            <a:chOff x="3270250" y="2295525"/>
            <a:chExt cx="2906712" cy="2579688"/>
          </a:xfrm>
        </p:grpSpPr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5897563" y="3817938"/>
              <a:ext cx="71437" cy="71438"/>
            </a:xfrm>
            <a:custGeom>
              <a:avLst/>
              <a:gdLst/>
              <a:ahLst/>
              <a:cxnLst>
                <a:cxn ang="0">
                  <a:pos x="36" y="10"/>
                </a:cxn>
                <a:cxn ang="0">
                  <a:pos x="32" y="36"/>
                </a:cxn>
                <a:cxn ang="0">
                  <a:pos x="6" y="32"/>
                </a:cxn>
                <a:cxn ang="0">
                  <a:pos x="10" y="6"/>
                </a:cxn>
                <a:cxn ang="0">
                  <a:pos x="36" y="10"/>
                </a:cxn>
              </a:cxnLst>
              <a:rect l="0" t="0" r="r" b="b"/>
              <a:pathLst>
                <a:path w="42" h="42">
                  <a:moveTo>
                    <a:pt x="36" y="10"/>
                  </a:moveTo>
                  <a:cubicBezTo>
                    <a:pt x="42" y="18"/>
                    <a:pt x="40" y="30"/>
                    <a:pt x="32" y="36"/>
                  </a:cubicBezTo>
                  <a:cubicBezTo>
                    <a:pt x="24" y="42"/>
                    <a:pt x="12" y="40"/>
                    <a:pt x="6" y="32"/>
                  </a:cubicBezTo>
                  <a:cubicBezTo>
                    <a:pt x="0" y="24"/>
                    <a:pt x="2" y="12"/>
                    <a:pt x="10" y="6"/>
                  </a:cubicBezTo>
                  <a:cubicBezTo>
                    <a:pt x="18" y="0"/>
                    <a:pt x="30" y="2"/>
                    <a:pt x="36" y="1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5056188" y="4503738"/>
              <a:ext cx="71437" cy="69850"/>
            </a:xfrm>
            <a:custGeom>
              <a:avLst/>
              <a:gdLst/>
              <a:ahLst/>
              <a:cxnLst>
                <a:cxn ang="0">
                  <a:pos x="36" y="10"/>
                </a:cxn>
                <a:cxn ang="0">
                  <a:pos x="32" y="35"/>
                </a:cxn>
                <a:cxn ang="0">
                  <a:pos x="6" y="31"/>
                </a:cxn>
                <a:cxn ang="0">
                  <a:pos x="10" y="6"/>
                </a:cxn>
                <a:cxn ang="0">
                  <a:pos x="36" y="10"/>
                </a:cxn>
              </a:cxnLst>
              <a:rect l="0" t="0" r="r" b="b"/>
              <a:pathLst>
                <a:path w="42" h="41">
                  <a:moveTo>
                    <a:pt x="36" y="10"/>
                  </a:moveTo>
                  <a:cubicBezTo>
                    <a:pt x="42" y="18"/>
                    <a:pt x="40" y="30"/>
                    <a:pt x="32" y="35"/>
                  </a:cubicBezTo>
                  <a:cubicBezTo>
                    <a:pt x="24" y="41"/>
                    <a:pt x="12" y="40"/>
                    <a:pt x="6" y="31"/>
                  </a:cubicBezTo>
                  <a:cubicBezTo>
                    <a:pt x="0" y="23"/>
                    <a:pt x="2" y="12"/>
                    <a:pt x="10" y="6"/>
                  </a:cubicBezTo>
                  <a:cubicBezTo>
                    <a:pt x="18" y="0"/>
                    <a:pt x="30" y="2"/>
                    <a:pt x="36" y="1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3478213" y="3098800"/>
              <a:ext cx="1612900" cy="1493838"/>
            </a:xfrm>
            <a:custGeom>
              <a:avLst/>
              <a:gdLst/>
              <a:ahLst/>
              <a:cxnLst>
                <a:cxn ang="0">
                  <a:pos x="955" y="853"/>
                </a:cxn>
                <a:cxn ang="0">
                  <a:pos x="165" y="501"/>
                </a:cxn>
                <a:cxn ang="0">
                  <a:pos x="0" y="0"/>
                </a:cxn>
              </a:cxnLst>
              <a:rect l="0" t="0" r="r" b="b"/>
              <a:pathLst>
                <a:path w="955" h="884">
                  <a:moveTo>
                    <a:pt x="955" y="853"/>
                  </a:moveTo>
                  <a:cubicBezTo>
                    <a:pt x="658" y="884"/>
                    <a:pt x="353" y="760"/>
                    <a:pt x="165" y="501"/>
                  </a:cubicBezTo>
                  <a:cubicBezTo>
                    <a:pt x="55" y="349"/>
                    <a:pt x="1" y="174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auto">
            <a:xfrm>
              <a:off x="3270250" y="2295525"/>
              <a:ext cx="2906712" cy="2579688"/>
            </a:xfrm>
            <a:custGeom>
              <a:avLst/>
              <a:gdLst/>
              <a:ahLst/>
              <a:cxnLst>
                <a:cxn ang="0">
                  <a:pos x="1576" y="922"/>
                </a:cxn>
                <a:cxn ang="0">
                  <a:pos x="1721" y="1060"/>
                </a:cxn>
                <a:cxn ang="0">
                  <a:pos x="1536" y="1223"/>
                </a:cxn>
                <a:cxn ang="0">
                  <a:pos x="232" y="1017"/>
                </a:cxn>
                <a:cxn ang="0">
                  <a:pos x="179" y="0"/>
                </a:cxn>
              </a:cxnLst>
              <a:rect l="0" t="0" r="r" b="b"/>
              <a:pathLst>
                <a:path w="1721" h="1527">
                  <a:moveTo>
                    <a:pt x="1576" y="922"/>
                  </a:moveTo>
                  <a:cubicBezTo>
                    <a:pt x="1721" y="1060"/>
                    <a:pt x="1721" y="1060"/>
                    <a:pt x="1721" y="1060"/>
                  </a:cubicBezTo>
                  <a:cubicBezTo>
                    <a:pt x="1666" y="1119"/>
                    <a:pt x="1604" y="1174"/>
                    <a:pt x="1536" y="1223"/>
                  </a:cubicBezTo>
                  <a:cubicBezTo>
                    <a:pt x="1119" y="1527"/>
                    <a:pt x="535" y="1434"/>
                    <a:pt x="232" y="1017"/>
                  </a:cubicBezTo>
                  <a:cubicBezTo>
                    <a:pt x="8" y="709"/>
                    <a:pt x="0" y="310"/>
                    <a:pt x="179" y="0"/>
                  </a:cubicBezTo>
                </a:path>
              </a:pathLst>
            </a:cu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1" name="Secondary lines for D"/>
          <p:cNvGrpSpPr/>
          <p:nvPr/>
        </p:nvGrpSpPr>
        <p:grpSpPr>
          <a:xfrm>
            <a:off x="5065290" y="6383256"/>
            <a:ext cx="2180665" cy="478979"/>
            <a:chOff x="3895725" y="4389438"/>
            <a:chExt cx="1712912" cy="376238"/>
          </a:xfrm>
        </p:grpSpPr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3895725" y="4389438"/>
              <a:ext cx="55562" cy="41275"/>
            </a:xfrm>
            <a:custGeom>
              <a:avLst/>
              <a:gdLst/>
              <a:ahLst/>
              <a:cxnLst>
                <a:cxn ang="0">
                  <a:pos x="33" y="25"/>
                </a:cxn>
                <a:cxn ang="0">
                  <a:pos x="0" y="0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22" y="17"/>
                    <a:pt x="11" y="9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auto">
            <a:xfrm>
              <a:off x="4133850" y="4548188"/>
              <a:ext cx="301625" cy="130175"/>
            </a:xfrm>
            <a:custGeom>
              <a:avLst/>
              <a:gdLst/>
              <a:ahLst/>
              <a:cxnLst>
                <a:cxn ang="0">
                  <a:pos x="179" y="77"/>
                </a:cxn>
                <a:cxn ang="0">
                  <a:pos x="0" y="0"/>
                </a:cxn>
              </a:cxnLst>
              <a:rect l="0" t="0" r="r" b="b"/>
              <a:pathLst>
                <a:path w="179" h="77">
                  <a:moveTo>
                    <a:pt x="179" y="77"/>
                  </a:moveTo>
                  <a:cubicBezTo>
                    <a:pt x="118" y="57"/>
                    <a:pt x="58" y="32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4795838" y="4749800"/>
              <a:ext cx="50800" cy="317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0" y="0"/>
                </a:cxn>
              </a:cxnLst>
              <a:rect l="0" t="0" r="r" b="b"/>
              <a:pathLst>
                <a:path w="30" h="2">
                  <a:moveTo>
                    <a:pt x="30" y="2"/>
                  </a:moveTo>
                  <a:cubicBezTo>
                    <a:pt x="20" y="1"/>
                    <a:pt x="10" y="1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5006975" y="4746625"/>
              <a:ext cx="88900" cy="6350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0" y="3"/>
                </a:cxn>
              </a:cxnLst>
              <a:rect l="0" t="0" r="r" b="b"/>
              <a:pathLst>
                <a:path w="53" h="3">
                  <a:moveTo>
                    <a:pt x="53" y="0"/>
                  </a:moveTo>
                  <a:cubicBezTo>
                    <a:pt x="35" y="2"/>
                    <a:pt x="18" y="3"/>
                    <a:pt x="0" y="3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auto">
            <a:xfrm>
              <a:off x="5235575" y="4613275"/>
              <a:ext cx="373062" cy="114300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0" y="67"/>
                </a:cxn>
              </a:cxnLst>
              <a:rect l="0" t="0" r="r" b="b"/>
              <a:pathLst>
                <a:path w="221" h="67">
                  <a:moveTo>
                    <a:pt x="221" y="0"/>
                  </a:moveTo>
                  <a:cubicBezTo>
                    <a:pt x="150" y="31"/>
                    <a:pt x="76" y="54"/>
                    <a:pt x="0" y="67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4913313" y="4741863"/>
              <a:ext cx="23812" cy="23813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4" y="13"/>
                </a:cxn>
                <a:cxn ang="0">
                  <a:pos x="2" y="4"/>
                </a:cxn>
                <a:cxn ang="0">
                  <a:pos x="10" y="2"/>
                </a:cxn>
                <a:cxn ang="0">
                  <a:pos x="12" y="10"/>
                </a:cxn>
              </a:cxnLst>
              <a:rect l="0" t="0" r="r" b="b"/>
              <a:pathLst>
                <a:path w="14" h="14">
                  <a:moveTo>
                    <a:pt x="12" y="10"/>
                  </a:moveTo>
                  <a:cubicBezTo>
                    <a:pt x="11" y="13"/>
                    <a:pt x="7" y="14"/>
                    <a:pt x="4" y="13"/>
                  </a:cubicBezTo>
                  <a:cubicBezTo>
                    <a:pt x="1" y="11"/>
                    <a:pt x="0" y="7"/>
                    <a:pt x="2" y="4"/>
                  </a:cubicBezTo>
                  <a:cubicBezTo>
                    <a:pt x="3" y="2"/>
                    <a:pt x="7" y="0"/>
                    <a:pt x="10" y="2"/>
                  </a:cubicBezTo>
                  <a:cubicBezTo>
                    <a:pt x="13" y="4"/>
                    <a:pt x="14" y="7"/>
                    <a:pt x="12" y="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9" name="Freeform 27"/>
            <p:cNvSpPr>
              <a:spLocks/>
            </p:cNvSpPr>
            <p:nvPr/>
          </p:nvSpPr>
          <p:spPr bwMode="auto">
            <a:xfrm>
              <a:off x="4079875" y="4513263"/>
              <a:ext cx="23812" cy="22225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4" y="12"/>
                </a:cxn>
                <a:cxn ang="0">
                  <a:pos x="2" y="4"/>
                </a:cxn>
                <a:cxn ang="0">
                  <a:pos x="10" y="1"/>
                </a:cxn>
                <a:cxn ang="0">
                  <a:pos x="12" y="10"/>
                </a:cxn>
              </a:cxnLst>
              <a:rect l="0" t="0" r="r" b="b"/>
              <a:pathLst>
                <a:path w="14" h="14">
                  <a:moveTo>
                    <a:pt x="12" y="10"/>
                  </a:moveTo>
                  <a:cubicBezTo>
                    <a:pt x="11" y="12"/>
                    <a:pt x="7" y="14"/>
                    <a:pt x="4" y="12"/>
                  </a:cubicBezTo>
                  <a:cubicBezTo>
                    <a:pt x="1" y="10"/>
                    <a:pt x="0" y="7"/>
                    <a:pt x="2" y="4"/>
                  </a:cubicBezTo>
                  <a:cubicBezTo>
                    <a:pt x="4" y="1"/>
                    <a:pt x="7" y="0"/>
                    <a:pt x="10" y="1"/>
                  </a:cubicBezTo>
                  <a:cubicBezTo>
                    <a:pt x="13" y="3"/>
                    <a:pt x="14" y="7"/>
                    <a:pt x="12" y="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0" name="Freeform 28"/>
            <p:cNvSpPr>
              <a:spLocks/>
            </p:cNvSpPr>
            <p:nvPr/>
          </p:nvSpPr>
          <p:spPr bwMode="auto">
            <a:xfrm>
              <a:off x="4038600" y="4487863"/>
              <a:ext cx="23812" cy="22225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4" y="12"/>
                </a:cxn>
                <a:cxn ang="0">
                  <a:pos x="2" y="4"/>
                </a:cxn>
                <a:cxn ang="0">
                  <a:pos x="10" y="2"/>
                </a:cxn>
                <a:cxn ang="0">
                  <a:pos x="12" y="10"/>
                </a:cxn>
              </a:cxnLst>
              <a:rect l="0" t="0" r="r" b="b"/>
              <a:pathLst>
                <a:path w="14" h="14">
                  <a:moveTo>
                    <a:pt x="12" y="10"/>
                  </a:moveTo>
                  <a:cubicBezTo>
                    <a:pt x="11" y="13"/>
                    <a:pt x="7" y="14"/>
                    <a:pt x="4" y="12"/>
                  </a:cubicBezTo>
                  <a:cubicBezTo>
                    <a:pt x="1" y="11"/>
                    <a:pt x="0" y="7"/>
                    <a:pt x="2" y="4"/>
                  </a:cubicBezTo>
                  <a:cubicBezTo>
                    <a:pt x="4" y="1"/>
                    <a:pt x="7" y="0"/>
                    <a:pt x="10" y="2"/>
                  </a:cubicBezTo>
                  <a:cubicBezTo>
                    <a:pt x="13" y="3"/>
                    <a:pt x="14" y="7"/>
                    <a:pt x="12" y="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9" name="Shape E"/>
          <p:cNvGrpSpPr/>
          <p:nvPr/>
        </p:nvGrpSpPr>
        <p:grpSpPr>
          <a:xfrm>
            <a:off x="3089436" y="2588454"/>
            <a:ext cx="2696021" cy="4019781"/>
            <a:chOff x="2395538" y="1417638"/>
            <a:chExt cx="2117725" cy="3157538"/>
          </a:xfrm>
        </p:grpSpPr>
        <p:sp>
          <p:nvSpPr>
            <p:cNvPr id="3101" name="Freeform 29"/>
            <p:cNvSpPr>
              <a:spLocks/>
            </p:cNvSpPr>
            <p:nvPr/>
          </p:nvSpPr>
          <p:spPr bwMode="auto">
            <a:xfrm>
              <a:off x="3725863" y="4235450"/>
              <a:ext cx="71437" cy="69850"/>
            </a:xfrm>
            <a:custGeom>
              <a:avLst/>
              <a:gdLst/>
              <a:ahLst/>
              <a:cxnLst>
                <a:cxn ang="0">
                  <a:pos x="36" y="31"/>
                </a:cxn>
                <a:cxn ang="0">
                  <a:pos x="10" y="35"/>
                </a:cxn>
                <a:cxn ang="0">
                  <a:pos x="6" y="10"/>
                </a:cxn>
                <a:cxn ang="0">
                  <a:pos x="32" y="6"/>
                </a:cxn>
                <a:cxn ang="0">
                  <a:pos x="36" y="31"/>
                </a:cxn>
              </a:cxnLst>
              <a:rect l="0" t="0" r="r" b="b"/>
              <a:pathLst>
                <a:path w="42" h="41">
                  <a:moveTo>
                    <a:pt x="36" y="31"/>
                  </a:moveTo>
                  <a:cubicBezTo>
                    <a:pt x="30" y="39"/>
                    <a:pt x="19" y="41"/>
                    <a:pt x="10" y="35"/>
                  </a:cubicBezTo>
                  <a:cubicBezTo>
                    <a:pt x="2" y="29"/>
                    <a:pt x="0" y="18"/>
                    <a:pt x="6" y="10"/>
                  </a:cubicBezTo>
                  <a:cubicBezTo>
                    <a:pt x="12" y="1"/>
                    <a:pt x="24" y="0"/>
                    <a:pt x="32" y="6"/>
                  </a:cubicBezTo>
                  <a:cubicBezTo>
                    <a:pt x="40" y="12"/>
                    <a:pt x="42" y="23"/>
                    <a:pt x="36" y="31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2" name="Freeform 30"/>
            <p:cNvSpPr>
              <a:spLocks/>
            </p:cNvSpPr>
            <p:nvPr/>
          </p:nvSpPr>
          <p:spPr bwMode="auto">
            <a:xfrm>
              <a:off x="2816225" y="3646488"/>
              <a:ext cx="68262" cy="69850"/>
            </a:xfrm>
            <a:custGeom>
              <a:avLst/>
              <a:gdLst/>
              <a:ahLst/>
              <a:cxnLst>
                <a:cxn ang="0">
                  <a:pos x="35" y="32"/>
                </a:cxn>
                <a:cxn ang="0">
                  <a:pos x="10" y="36"/>
                </a:cxn>
                <a:cxn ang="0">
                  <a:pos x="6" y="10"/>
                </a:cxn>
                <a:cxn ang="0">
                  <a:pos x="31" y="6"/>
                </a:cxn>
                <a:cxn ang="0">
                  <a:pos x="35" y="32"/>
                </a:cxn>
              </a:cxnLst>
              <a:rect l="0" t="0" r="r" b="b"/>
              <a:pathLst>
                <a:path w="41" h="42">
                  <a:moveTo>
                    <a:pt x="35" y="32"/>
                  </a:moveTo>
                  <a:cubicBezTo>
                    <a:pt x="29" y="40"/>
                    <a:pt x="18" y="42"/>
                    <a:pt x="10" y="36"/>
                  </a:cubicBezTo>
                  <a:cubicBezTo>
                    <a:pt x="2" y="30"/>
                    <a:pt x="0" y="19"/>
                    <a:pt x="6" y="10"/>
                  </a:cubicBezTo>
                  <a:cubicBezTo>
                    <a:pt x="12" y="2"/>
                    <a:pt x="23" y="0"/>
                    <a:pt x="31" y="6"/>
                  </a:cubicBezTo>
                  <a:cubicBezTo>
                    <a:pt x="39" y="12"/>
                    <a:pt x="41" y="24"/>
                    <a:pt x="35" y="32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3" name="Freeform 31"/>
            <p:cNvSpPr>
              <a:spLocks/>
            </p:cNvSpPr>
            <p:nvPr/>
          </p:nvSpPr>
          <p:spPr bwMode="auto">
            <a:xfrm>
              <a:off x="2644775" y="1701800"/>
              <a:ext cx="1076325" cy="1979613"/>
            </a:xfrm>
            <a:custGeom>
              <a:avLst/>
              <a:gdLst/>
              <a:ahLst/>
              <a:cxnLst>
                <a:cxn ang="0">
                  <a:pos x="121" y="1172"/>
                </a:cxn>
                <a:cxn ang="0">
                  <a:pos x="212" y="312"/>
                </a:cxn>
                <a:cxn ang="0">
                  <a:pos x="637" y="0"/>
                </a:cxn>
              </a:cxnLst>
              <a:rect l="0" t="0" r="r" b="b"/>
              <a:pathLst>
                <a:path w="637" h="1172">
                  <a:moveTo>
                    <a:pt x="121" y="1172"/>
                  </a:moveTo>
                  <a:cubicBezTo>
                    <a:pt x="0" y="899"/>
                    <a:pt x="24" y="571"/>
                    <a:pt x="212" y="312"/>
                  </a:cubicBezTo>
                  <a:cubicBezTo>
                    <a:pt x="322" y="160"/>
                    <a:pt x="472" y="55"/>
                    <a:pt x="637" y="0"/>
                  </a:cubicBezTo>
                </a:path>
              </a:pathLst>
            </a:cu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4" name="Freeform 32"/>
            <p:cNvSpPr>
              <a:spLocks/>
            </p:cNvSpPr>
            <p:nvPr/>
          </p:nvSpPr>
          <p:spPr bwMode="auto">
            <a:xfrm>
              <a:off x="2395538" y="1417638"/>
              <a:ext cx="2117725" cy="3157538"/>
            </a:xfrm>
            <a:custGeom>
              <a:avLst/>
              <a:gdLst/>
              <a:ahLst/>
              <a:cxnLst>
                <a:cxn ang="0">
                  <a:pos x="809" y="1688"/>
                </a:cxn>
                <a:cxn ang="0">
                  <a:pos x="722" y="1869"/>
                </a:cxn>
                <a:cxn ang="0">
                  <a:pos x="510" y="1743"/>
                </a:cxn>
                <a:cxn ang="0">
                  <a:pos x="304" y="439"/>
                </a:cxn>
                <a:cxn ang="0">
                  <a:pos x="1254" y="75"/>
                </a:cxn>
              </a:cxnLst>
              <a:rect l="0" t="0" r="r" b="b"/>
              <a:pathLst>
                <a:path w="1254" h="1869">
                  <a:moveTo>
                    <a:pt x="809" y="1688"/>
                  </a:moveTo>
                  <a:cubicBezTo>
                    <a:pt x="722" y="1869"/>
                    <a:pt x="722" y="1869"/>
                    <a:pt x="722" y="1869"/>
                  </a:cubicBezTo>
                  <a:cubicBezTo>
                    <a:pt x="649" y="1835"/>
                    <a:pt x="578" y="1793"/>
                    <a:pt x="510" y="1743"/>
                  </a:cubicBezTo>
                  <a:cubicBezTo>
                    <a:pt x="93" y="1440"/>
                    <a:pt x="0" y="856"/>
                    <a:pt x="304" y="439"/>
                  </a:cubicBezTo>
                  <a:cubicBezTo>
                    <a:pt x="527" y="131"/>
                    <a:pt x="904" y="0"/>
                    <a:pt x="1254" y="75"/>
                  </a:cubicBezTo>
                </a:path>
              </a:pathLst>
            </a:cu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2" name="Secondary lines for E"/>
          <p:cNvGrpSpPr/>
          <p:nvPr/>
        </p:nvGrpSpPr>
        <p:grpSpPr>
          <a:xfrm>
            <a:off x="3146113" y="3941989"/>
            <a:ext cx="539608" cy="2162479"/>
            <a:chOff x="2514600" y="2498725"/>
            <a:chExt cx="423862" cy="1698626"/>
          </a:xfrm>
        </p:grpSpPr>
        <p:sp>
          <p:nvSpPr>
            <p:cNvPr id="3105" name="Freeform 33"/>
            <p:cNvSpPr>
              <a:spLocks/>
            </p:cNvSpPr>
            <p:nvPr/>
          </p:nvSpPr>
          <p:spPr bwMode="auto">
            <a:xfrm>
              <a:off x="2600325" y="2498725"/>
              <a:ext cx="22225" cy="66675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14" y="0"/>
                </a:cxn>
              </a:cxnLst>
              <a:rect l="0" t="0" r="r" b="b"/>
              <a:pathLst>
                <a:path w="14" h="39">
                  <a:moveTo>
                    <a:pt x="0" y="39"/>
                  </a:moveTo>
                  <a:cubicBezTo>
                    <a:pt x="5" y="26"/>
                    <a:pt x="9" y="13"/>
                    <a:pt x="14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6" name="Freeform 34"/>
            <p:cNvSpPr>
              <a:spLocks/>
            </p:cNvSpPr>
            <p:nvPr/>
          </p:nvSpPr>
          <p:spPr bwMode="auto">
            <a:xfrm>
              <a:off x="2514600" y="2771775"/>
              <a:ext cx="30162" cy="328613"/>
            </a:xfrm>
            <a:custGeom>
              <a:avLst/>
              <a:gdLst/>
              <a:ahLst/>
              <a:cxnLst>
                <a:cxn ang="0">
                  <a:pos x="1" y="194"/>
                </a:cxn>
                <a:cxn ang="0">
                  <a:pos x="18" y="0"/>
                </a:cxn>
              </a:cxnLst>
              <a:rect l="0" t="0" r="r" b="b"/>
              <a:pathLst>
                <a:path w="18" h="194">
                  <a:moveTo>
                    <a:pt x="1" y="194"/>
                  </a:moveTo>
                  <a:cubicBezTo>
                    <a:pt x="0" y="130"/>
                    <a:pt x="6" y="65"/>
                    <a:pt x="18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7" name="Freeform 35"/>
            <p:cNvSpPr>
              <a:spLocks/>
            </p:cNvSpPr>
            <p:nvPr/>
          </p:nvSpPr>
          <p:spPr bwMode="auto">
            <a:xfrm>
              <a:off x="2559050" y="3465513"/>
              <a:ext cx="14287" cy="49213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0"/>
                </a:cxn>
              </a:cxnLst>
              <a:rect l="0" t="0" r="r" b="b"/>
              <a:pathLst>
                <a:path w="8" h="29">
                  <a:moveTo>
                    <a:pt x="8" y="29"/>
                  </a:moveTo>
                  <a:cubicBezTo>
                    <a:pt x="5" y="20"/>
                    <a:pt x="3" y="10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8" name="Freeform 36"/>
            <p:cNvSpPr>
              <a:spLocks/>
            </p:cNvSpPr>
            <p:nvPr/>
          </p:nvSpPr>
          <p:spPr bwMode="auto">
            <a:xfrm>
              <a:off x="2619375" y="3667125"/>
              <a:ext cx="34925" cy="84138"/>
            </a:xfrm>
            <a:custGeom>
              <a:avLst/>
              <a:gdLst/>
              <a:ahLst/>
              <a:cxnLst>
                <a:cxn ang="0">
                  <a:pos x="20" y="49"/>
                </a:cxn>
                <a:cxn ang="0">
                  <a:pos x="0" y="0"/>
                </a:cxn>
              </a:cxnLst>
              <a:rect l="0" t="0" r="r" b="b"/>
              <a:pathLst>
                <a:path w="20" h="49">
                  <a:moveTo>
                    <a:pt x="20" y="49"/>
                  </a:moveTo>
                  <a:cubicBezTo>
                    <a:pt x="13" y="33"/>
                    <a:pt x="7" y="16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auto">
            <a:xfrm>
              <a:off x="2714625" y="3875088"/>
              <a:ext cx="223837" cy="322263"/>
            </a:xfrm>
            <a:custGeom>
              <a:avLst/>
              <a:gdLst/>
              <a:ahLst/>
              <a:cxnLst>
                <a:cxn ang="0">
                  <a:pos x="133" y="190"/>
                </a:cxn>
                <a:cxn ang="0">
                  <a:pos x="0" y="0"/>
                </a:cxn>
              </a:cxnLst>
              <a:rect l="0" t="0" r="r" b="b"/>
              <a:pathLst>
                <a:path w="133" h="190">
                  <a:moveTo>
                    <a:pt x="133" y="190"/>
                  </a:moveTo>
                  <a:cubicBezTo>
                    <a:pt x="81" y="132"/>
                    <a:pt x="37" y="68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0" name="Freeform 38"/>
            <p:cNvSpPr>
              <a:spLocks/>
            </p:cNvSpPr>
            <p:nvPr/>
          </p:nvSpPr>
          <p:spPr bwMode="auto">
            <a:xfrm>
              <a:off x="2582863" y="3579813"/>
              <a:ext cx="22225" cy="222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" y="5"/>
                </a:cxn>
                <a:cxn ang="0">
                  <a:pos x="8" y="0"/>
                </a:cxn>
                <a:cxn ang="0">
                  <a:pos x="13" y="7"/>
                </a:cxn>
                <a:cxn ang="0">
                  <a:pos x="6" y="12"/>
                </a:cxn>
              </a:cxnLst>
              <a:rect l="0" t="0" r="r" b="b"/>
              <a:pathLst>
                <a:path w="13" h="13">
                  <a:moveTo>
                    <a:pt x="6" y="12"/>
                  </a:moveTo>
                  <a:cubicBezTo>
                    <a:pt x="2" y="12"/>
                    <a:pt x="0" y="8"/>
                    <a:pt x="1" y="5"/>
                  </a:cubicBezTo>
                  <a:cubicBezTo>
                    <a:pt x="1" y="2"/>
                    <a:pt x="5" y="0"/>
                    <a:pt x="8" y="0"/>
                  </a:cubicBezTo>
                  <a:cubicBezTo>
                    <a:pt x="11" y="1"/>
                    <a:pt x="13" y="4"/>
                    <a:pt x="13" y="7"/>
                  </a:cubicBezTo>
                  <a:cubicBezTo>
                    <a:pt x="12" y="11"/>
                    <a:pt x="9" y="13"/>
                    <a:pt x="6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1" name="Freeform 39"/>
            <p:cNvSpPr>
              <a:spLocks/>
            </p:cNvSpPr>
            <p:nvPr/>
          </p:nvSpPr>
          <p:spPr bwMode="auto">
            <a:xfrm>
              <a:off x="2544763" y="2714625"/>
              <a:ext cx="22225" cy="22225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5"/>
                </a:cxn>
                <a:cxn ang="0">
                  <a:pos x="7" y="1"/>
                </a:cxn>
                <a:cxn ang="0">
                  <a:pos x="12" y="8"/>
                </a:cxn>
                <a:cxn ang="0">
                  <a:pos x="5" y="12"/>
                </a:cxn>
              </a:cxnLst>
              <a:rect l="0" t="0" r="r" b="b"/>
              <a:pathLst>
                <a:path w="13" h="13">
                  <a:moveTo>
                    <a:pt x="5" y="12"/>
                  </a:moveTo>
                  <a:cubicBezTo>
                    <a:pt x="2" y="12"/>
                    <a:pt x="0" y="9"/>
                    <a:pt x="0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1" y="1"/>
                    <a:pt x="13" y="4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2" name="Freeform 40"/>
            <p:cNvSpPr>
              <a:spLocks/>
            </p:cNvSpPr>
            <p:nvPr/>
          </p:nvSpPr>
          <p:spPr bwMode="auto">
            <a:xfrm>
              <a:off x="2555875" y="2670175"/>
              <a:ext cx="22225" cy="2063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1" y="5"/>
                </a:cxn>
                <a:cxn ang="0">
                  <a:pos x="8" y="0"/>
                </a:cxn>
                <a:cxn ang="0">
                  <a:pos x="12" y="7"/>
                </a:cxn>
                <a:cxn ang="0">
                  <a:pos x="5" y="12"/>
                </a:cxn>
              </a:cxnLst>
              <a:rect l="0" t="0" r="r" b="b"/>
              <a:pathLst>
                <a:path w="13" h="13">
                  <a:moveTo>
                    <a:pt x="5" y="12"/>
                  </a:moveTo>
                  <a:cubicBezTo>
                    <a:pt x="2" y="12"/>
                    <a:pt x="0" y="8"/>
                    <a:pt x="1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2" y="11"/>
                    <a:pt x="9" y="13"/>
                    <a:pt x="5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6" name="Shape A"/>
          <p:cNvGrpSpPr/>
          <p:nvPr/>
        </p:nvGrpSpPr>
        <p:grpSpPr>
          <a:xfrm>
            <a:off x="3103695" y="1414668"/>
            <a:ext cx="4025843" cy="2251400"/>
            <a:chOff x="2359025" y="600075"/>
            <a:chExt cx="3162300" cy="1768475"/>
          </a:xfrm>
        </p:grpSpPr>
        <p:sp>
          <p:nvSpPr>
            <p:cNvPr id="3113" name="Freeform 41"/>
            <p:cNvSpPr>
              <a:spLocks/>
            </p:cNvSpPr>
            <p:nvPr/>
          </p:nvSpPr>
          <p:spPr bwMode="auto">
            <a:xfrm>
              <a:off x="2660650" y="2298700"/>
              <a:ext cx="68262" cy="69850"/>
            </a:xfrm>
            <a:custGeom>
              <a:avLst/>
              <a:gdLst/>
              <a:ahLst/>
              <a:cxnLst>
                <a:cxn ang="0">
                  <a:pos x="15" y="38"/>
                </a:cxn>
                <a:cxn ang="0">
                  <a:pos x="3" y="15"/>
                </a:cxn>
                <a:cxn ang="0">
                  <a:pos x="26" y="3"/>
                </a:cxn>
                <a:cxn ang="0">
                  <a:pos x="38" y="26"/>
                </a:cxn>
                <a:cxn ang="0">
                  <a:pos x="15" y="38"/>
                </a:cxn>
              </a:cxnLst>
              <a:rect l="0" t="0" r="r" b="b"/>
              <a:pathLst>
                <a:path w="41" h="41">
                  <a:moveTo>
                    <a:pt x="15" y="38"/>
                  </a:moveTo>
                  <a:cubicBezTo>
                    <a:pt x="6" y="35"/>
                    <a:pt x="0" y="25"/>
                    <a:pt x="3" y="15"/>
                  </a:cubicBezTo>
                  <a:cubicBezTo>
                    <a:pt x="7" y="5"/>
                    <a:pt x="17" y="0"/>
                    <a:pt x="26" y="3"/>
                  </a:cubicBezTo>
                  <a:cubicBezTo>
                    <a:pt x="36" y="6"/>
                    <a:pt x="41" y="17"/>
                    <a:pt x="38" y="26"/>
                  </a:cubicBezTo>
                  <a:cubicBezTo>
                    <a:pt x="35" y="36"/>
                    <a:pt x="25" y="41"/>
                    <a:pt x="15" y="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4" name="Freeform 42"/>
            <p:cNvSpPr>
              <a:spLocks/>
            </p:cNvSpPr>
            <p:nvPr/>
          </p:nvSpPr>
          <p:spPr bwMode="auto">
            <a:xfrm>
              <a:off x="2938463" y="1250950"/>
              <a:ext cx="69850" cy="68263"/>
            </a:xfrm>
            <a:custGeom>
              <a:avLst/>
              <a:gdLst/>
              <a:ahLst/>
              <a:cxnLst>
                <a:cxn ang="0">
                  <a:pos x="15" y="38"/>
                </a:cxn>
                <a:cxn ang="0">
                  <a:pos x="3" y="15"/>
                </a:cxn>
                <a:cxn ang="0">
                  <a:pos x="26" y="3"/>
                </a:cxn>
                <a:cxn ang="0">
                  <a:pos x="38" y="26"/>
                </a:cxn>
                <a:cxn ang="0">
                  <a:pos x="15" y="38"/>
                </a:cxn>
              </a:cxnLst>
              <a:rect l="0" t="0" r="r" b="b"/>
              <a:pathLst>
                <a:path w="41" h="41">
                  <a:moveTo>
                    <a:pt x="15" y="38"/>
                  </a:moveTo>
                  <a:cubicBezTo>
                    <a:pt x="5" y="35"/>
                    <a:pt x="0" y="25"/>
                    <a:pt x="3" y="15"/>
                  </a:cubicBezTo>
                  <a:cubicBezTo>
                    <a:pt x="6" y="5"/>
                    <a:pt x="16" y="0"/>
                    <a:pt x="26" y="3"/>
                  </a:cubicBezTo>
                  <a:cubicBezTo>
                    <a:pt x="35" y="6"/>
                    <a:pt x="41" y="17"/>
                    <a:pt x="38" y="26"/>
                  </a:cubicBezTo>
                  <a:cubicBezTo>
                    <a:pt x="34" y="36"/>
                    <a:pt x="24" y="41"/>
                    <a:pt x="15" y="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5" name="Freeform 43"/>
            <p:cNvSpPr>
              <a:spLocks/>
            </p:cNvSpPr>
            <p:nvPr/>
          </p:nvSpPr>
          <p:spPr bwMode="auto">
            <a:xfrm>
              <a:off x="2973388" y="814388"/>
              <a:ext cx="2152650" cy="687388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846" y="99"/>
                </a:cxn>
                <a:cxn ang="0">
                  <a:pos x="1274" y="407"/>
                </a:cxn>
              </a:cxnLst>
              <a:rect l="0" t="0" r="r" b="b"/>
              <a:pathLst>
                <a:path w="1274" h="407">
                  <a:moveTo>
                    <a:pt x="0" y="279"/>
                  </a:moveTo>
                  <a:cubicBezTo>
                    <a:pt x="222" y="79"/>
                    <a:pt x="542" y="0"/>
                    <a:pt x="846" y="99"/>
                  </a:cubicBezTo>
                  <a:cubicBezTo>
                    <a:pt x="1024" y="157"/>
                    <a:pt x="1171" y="267"/>
                    <a:pt x="1274" y="407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6" name="Freeform 44"/>
            <p:cNvSpPr>
              <a:spLocks/>
            </p:cNvSpPr>
            <p:nvPr/>
          </p:nvSpPr>
          <p:spPr bwMode="auto">
            <a:xfrm>
              <a:off x="2359025" y="600075"/>
              <a:ext cx="3162300" cy="1735138"/>
            </a:xfrm>
            <a:custGeom>
              <a:avLst/>
              <a:gdLst/>
              <a:ahLst/>
              <a:cxnLst>
                <a:cxn ang="0">
                  <a:pos x="199" y="1027"/>
                </a:cxn>
                <a:cxn ang="0">
                  <a:pos x="0" y="1000"/>
                </a:cxn>
                <a:cxn ang="0">
                  <a:pos x="54" y="759"/>
                </a:cxn>
                <a:cxn ang="0">
                  <a:pos x="1231" y="160"/>
                </a:cxn>
                <a:cxn ang="0">
                  <a:pos x="1871" y="951"/>
                </a:cxn>
              </a:cxnLst>
              <a:rect l="0" t="0" r="r" b="b"/>
              <a:pathLst>
                <a:path w="1871" h="1027">
                  <a:moveTo>
                    <a:pt x="199" y="1027"/>
                  </a:moveTo>
                  <a:cubicBezTo>
                    <a:pt x="0" y="1000"/>
                    <a:pt x="0" y="1000"/>
                    <a:pt x="0" y="1000"/>
                  </a:cubicBezTo>
                  <a:cubicBezTo>
                    <a:pt x="10" y="920"/>
                    <a:pt x="28" y="839"/>
                    <a:pt x="54" y="759"/>
                  </a:cubicBezTo>
                  <a:cubicBezTo>
                    <a:pt x="213" y="269"/>
                    <a:pt x="740" y="0"/>
                    <a:pt x="1231" y="160"/>
                  </a:cubicBezTo>
                  <a:cubicBezTo>
                    <a:pt x="1593" y="277"/>
                    <a:pt x="1834" y="595"/>
                    <a:pt x="1871" y="951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3" name="Secondary lines A"/>
          <p:cNvGrpSpPr/>
          <p:nvPr/>
        </p:nvGrpSpPr>
        <p:grpSpPr>
          <a:xfrm>
            <a:off x="3207791" y="1485226"/>
            <a:ext cx="1932081" cy="1059007"/>
            <a:chOff x="2511425" y="695325"/>
            <a:chExt cx="1517650" cy="831850"/>
          </a:xfrm>
        </p:grpSpPr>
        <p:sp>
          <p:nvSpPr>
            <p:cNvPr id="3117" name="Freeform 45"/>
            <p:cNvSpPr>
              <a:spLocks/>
            </p:cNvSpPr>
            <p:nvPr/>
          </p:nvSpPr>
          <p:spPr bwMode="auto">
            <a:xfrm>
              <a:off x="3959225" y="701675"/>
              <a:ext cx="698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1"/>
                </a:cxn>
              </a:cxnLst>
              <a:rect l="0" t="0" r="r" b="b"/>
              <a:pathLst>
                <a:path w="41" h="1">
                  <a:moveTo>
                    <a:pt x="0" y="0"/>
                  </a:moveTo>
                  <a:cubicBezTo>
                    <a:pt x="13" y="1"/>
                    <a:pt x="27" y="1"/>
                    <a:pt x="41" y="1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8" name="Freeform 46"/>
            <p:cNvSpPr>
              <a:spLocks/>
            </p:cNvSpPr>
            <p:nvPr/>
          </p:nvSpPr>
          <p:spPr bwMode="auto">
            <a:xfrm>
              <a:off x="3422650" y="714375"/>
              <a:ext cx="320675" cy="73025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190" y="0"/>
                </a:cxn>
              </a:cxnLst>
              <a:rect l="0" t="0" r="r" b="b"/>
              <a:pathLst>
                <a:path w="190" h="43">
                  <a:moveTo>
                    <a:pt x="0" y="43"/>
                  </a:moveTo>
                  <a:cubicBezTo>
                    <a:pt x="61" y="23"/>
                    <a:pt x="124" y="9"/>
                    <a:pt x="190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19" name="Freeform 47"/>
            <p:cNvSpPr>
              <a:spLocks/>
            </p:cNvSpPr>
            <p:nvPr/>
          </p:nvSpPr>
          <p:spPr bwMode="auto">
            <a:xfrm>
              <a:off x="3044825" y="941388"/>
              <a:ext cx="44450" cy="26988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26" y="0"/>
                </a:cxn>
              </a:cxnLst>
              <a:rect l="0" t="0" r="r" b="b"/>
              <a:pathLst>
                <a:path w="26" h="16">
                  <a:moveTo>
                    <a:pt x="0" y="16"/>
                  </a:moveTo>
                  <a:cubicBezTo>
                    <a:pt x="9" y="11"/>
                    <a:pt x="17" y="5"/>
                    <a:pt x="26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0" name="Freeform 48"/>
            <p:cNvSpPr>
              <a:spLocks/>
            </p:cNvSpPr>
            <p:nvPr/>
          </p:nvSpPr>
          <p:spPr bwMode="auto">
            <a:xfrm>
              <a:off x="2846388" y="1063625"/>
              <a:ext cx="69850" cy="5715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41" y="0"/>
                </a:cxn>
              </a:cxnLst>
              <a:rect l="0" t="0" r="r" b="b"/>
              <a:pathLst>
                <a:path w="41" h="34">
                  <a:moveTo>
                    <a:pt x="0" y="34"/>
                  </a:moveTo>
                  <a:cubicBezTo>
                    <a:pt x="14" y="22"/>
                    <a:pt x="27" y="11"/>
                    <a:pt x="41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1" name="Freeform 49"/>
            <p:cNvSpPr>
              <a:spLocks/>
            </p:cNvSpPr>
            <p:nvPr/>
          </p:nvSpPr>
          <p:spPr bwMode="auto">
            <a:xfrm>
              <a:off x="2511425" y="1216025"/>
              <a:ext cx="234950" cy="311150"/>
            </a:xfrm>
            <a:custGeom>
              <a:avLst/>
              <a:gdLst/>
              <a:ahLst/>
              <a:cxnLst>
                <a:cxn ang="0">
                  <a:pos x="0" y="184"/>
                </a:cxn>
                <a:cxn ang="0">
                  <a:pos x="139" y="0"/>
                </a:cxn>
              </a:cxnLst>
              <a:rect l="0" t="0" r="r" b="b"/>
              <a:pathLst>
                <a:path w="139" h="184">
                  <a:moveTo>
                    <a:pt x="0" y="184"/>
                  </a:moveTo>
                  <a:cubicBezTo>
                    <a:pt x="39" y="118"/>
                    <a:pt x="86" y="56"/>
                    <a:pt x="139" y="0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2" name="Freeform 50"/>
            <p:cNvSpPr>
              <a:spLocks/>
            </p:cNvSpPr>
            <p:nvPr/>
          </p:nvSpPr>
          <p:spPr bwMode="auto">
            <a:xfrm>
              <a:off x="2970213" y="1001713"/>
              <a:ext cx="20637" cy="22225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6" y="1"/>
                </a:cxn>
                <a:cxn ang="0">
                  <a:pos x="12" y="6"/>
                </a:cxn>
                <a:cxn ang="0">
                  <a:pos x="7" y="13"/>
                </a:cxn>
                <a:cxn ang="0">
                  <a:pos x="1" y="7"/>
                </a:cxn>
              </a:cxnLst>
              <a:rect l="0" t="0" r="r" b="b"/>
              <a:pathLst>
                <a:path w="13" h="13">
                  <a:moveTo>
                    <a:pt x="1" y="7"/>
                  </a:moveTo>
                  <a:cubicBezTo>
                    <a:pt x="0" y="4"/>
                    <a:pt x="3" y="1"/>
                    <a:pt x="6" y="1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3" y="9"/>
                    <a:pt x="11" y="12"/>
                    <a:pt x="7" y="13"/>
                  </a:cubicBezTo>
                  <a:cubicBezTo>
                    <a:pt x="4" y="13"/>
                    <a:pt x="1" y="11"/>
                    <a:pt x="1" y="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3" name="Freeform 51"/>
            <p:cNvSpPr>
              <a:spLocks/>
            </p:cNvSpPr>
            <p:nvPr/>
          </p:nvSpPr>
          <p:spPr bwMode="auto">
            <a:xfrm>
              <a:off x="3779838" y="700088"/>
              <a:ext cx="22225" cy="1905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6" y="0"/>
                </a:cxn>
                <a:cxn ang="0">
                  <a:pos x="12" y="5"/>
                </a:cxn>
                <a:cxn ang="0">
                  <a:pos x="7" y="12"/>
                </a:cxn>
                <a:cxn ang="0">
                  <a:pos x="0" y="7"/>
                </a:cxn>
              </a:cxnLst>
              <a:rect l="0" t="0" r="r" b="b"/>
              <a:pathLst>
                <a:path w="13" h="12">
                  <a:moveTo>
                    <a:pt x="0" y="7"/>
                  </a:moveTo>
                  <a:cubicBezTo>
                    <a:pt x="0" y="4"/>
                    <a:pt x="2" y="1"/>
                    <a:pt x="6" y="0"/>
                  </a:cubicBezTo>
                  <a:cubicBezTo>
                    <a:pt x="9" y="0"/>
                    <a:pt x="12" y="2"/>
                    <a:pt x="12" y="5"/>
                  </a:cubicBezTo>
                  <a:cubicBezTo>
                    <a:pt x="13" y="9"/>
                    <a:pt x="10" y="12"/>
                    <a:pt x="7" y="12"/>
                  </a:cubicBezTo>
                  <a:cubicBezTo>
                    <a:pt x="4" y="12"/>
                    <a:pt x="1" y="10"/>
                    <a:pt x="0" y="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4" name="Freeform 52"/>
            <p:cNvSpPr>
              <a:spLocks/>
            </p:cNvSpPr>
            <p:nvPr/>
          </p:nvSpPr>
          <p:spPr bwMode="auto">
            <a:xfrm>
              <a:off x="3827463" y="695325"/>
              <a:ext cx="22225" cy="2063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5" y="1"/>
                </a:cxn>
                <a:cxn ang="0">
                  <a:pos x="12" y="6"/>
                </a:cxn>
                <a:cxn ang="0">
                  <a:pos x="7" y="13"/>
                </a:cxn>
                <a:cxn ang="0">
                  <a:pos x="0" y="8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cubicBezTo>
                    <a:pt x="0" y="4"/>
                    <a:pt x="2" y="1"/>
                    <a:pt x="5" y="1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3" y="9"/>
                    <a:pt x="10" y="12"/>
                    <a:pt x="7" y="13"/>
                  </a:cubicBezTo>
                  <a:cubicBezTo>
                    <a:pt x="4" y="13"/>
                    <a:pt x="1" y="11"/>
                    <a:pt x="0" y="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4" name="Shape B"/>
          <p:cNvGrpSpPr/>
          <p:nvPr/>
        </p:nvGrpSpPr>
        <p:grpSpPr>
          <a:xfrm>
            <a:off x="5414540" y="1155613"/>
            <a:ext cx="2538383" cy="3843953"/>
            <a:chOff x="4144963" y="349250"/>
            <a:chExt cx="1993900" cy="3019425"/>
          </a:xfrm>
        </p:grpSpPr>
        <p:sp>
          <p:nvSpPr>
            <p:cNvPr id="3125" name="Oval 53"/>
            <p:cNvSpPr>
              <a:spLocks noChangeArrowheads="1"/>
            </p:cNvSpPr>
            <p:nvPr/>
          </p:nvSpPr>
          <p:spPr bwMode="auto">
            <a:xfrm>
              <a:off x="4175125" y="690563"/>
              <a:ext cx="63500" cy="6191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6" name="Oval 54"/>
            <p:cNvSpPr>
              <a:spLocks noChangeArrowheads="1"/>
            </p:cNvSpPr>
            <p:nvPr/>
          </p:nvSpPr>
          <p:spPr bwMode="auto">
            <a:xfrm>
              <a:off x="5259388" y="630238"/>
              <a:ext cx="61912" cy="6191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7" name="Freeform 55"/>
            <p:cNvSpPr>
              <a:spLocks/>
            </p:cNvSpPr>
            <p:nvPr/>
          </p:nvSpPr>
          <p:spPr bwMode="auto">
            <a:xfrm>
              <a:off x="5291138" y="661988"/>
              <a:ext cx="730250" cy="2114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2" y="748"/>
                </a:cxn>
                <a:cxn ang="0">
                  <a:pos x="271" y="1251"/>
                </a:cxn>
              </a:cxnLst>
              <a:rect l="0" t="0" r="r" b="b"/>
              <a:pathLst>
                <a:path w="432" h="1251">
                  <a:moveTo>
                    <a:pt x="0" y="0"/>
                  </a:moveTo>
                  <a:cubicBezTo>
                    <a:pt x="258" y="149"/>
                    <a:pt x="432" y="428"/>
                    <a:pt x="432" y="748"/>
                  </a:cubicBezTo>
                  <a:cubicBezTo>
                    <a:pt x="432" y="936"/>
                    <a:pt x="373" y="1109"/>
                    <a:pt x="271" y="1251"/>
                  </a:cubicBez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28" name="Freeform 56"/>
            <p:cNvSpPr>
              <a:spLocks/>
            </p:cNvSpPr>
            <p:nvPr/>
          </p:nvSpPr>
          <p:spPr bwMode="auto">
            <a:xfrm>
              <a:off x="4144963" y="349250"/>
              <a:ext cx="1993900" cy="3019425"/>
            </a:xfrm>
            <a:custGeom>
              <a:avLst/>
              <a:gdLst/>
              <a:ahLst/>
              <a:cxnLst>
                <a:cxn ang="0">
                  <a:pos x="36" y="220"/>
                </a:cxn>
                <a:cxn ang="0">
                  <a:pos x="0" y="23"/>
                </a:cxn>
                <a:cxn ang="0">
                  <a:pos x="246" y="0"/>
                </a:cxn>
                <a:cxn ang="0">
                  <a:pos x="1180" y="933"/>
                </a:cxn>
                <a:cxn ang="0">
                  <a:pos x="625" y="1787"/>
                </a:cxn>
              </a:cxnLst>
              <a:rect l="0" t="0" r="r" b="b"/>
              <a:pathLst>
                <a:path w="1180" h="1787">
                  <a:moveTo>
                    <a:pt x="36" y="22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80" y="8"/>
                    <a:pt x="162" y="0"/>
                    <a:pt x="246" y="0"/>
                  </a:cubicBezTo>
                  <a:cubicBezTo>
                    <a:pt x="762" y="0"/>
                    <a:pt x="1180" y="418"/>
                    <a:pt x="1180" y="933"/>
                  </a:cubicBezTo>
                  <a:cubicBezTo>
                    <a:pt x="1180" y="1314"/>
                    <a:pt x="952" y="1642"/>
                    <a:pt x="625" y="1787"/>
                  </a:cubicBez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19" name="Secondary lines for B"/>
          <p:cNvGrpSpPr/>
          <p:nvPr/>
        </p:nvGrpSpPr>
        <p:grpSpPr>
          <a:xfrm>
            <a:off x="6400587" y="975468"/>
            <a:ext cx="1592552" cy="1513733"/>
            <a:chOff x="4918075" y="296863"/>
            <a:chExt cx="1250950" cy="1189037"/>
          </a:xfrm>
        </p:grpSpPr>
        <p:sp>
          <p:nvSpPr>
            <p:cNvPr id="3129" name="Freeform 57"/>
            <p:cNvSpPr>
              <a:spLocks/>
            </p:cNvSpPr>
            <p:nvPr/>
          </p:nvSpPr>
          <p:spPr bwMode="auto">
            <a:xfrm>
              <a:off x="6148388" y="1419225"/>
              <a:ext cx="20637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39"/>
                </a:cxn>
              </a:cxnLst>
              <a:rect l="0" t="0" r="r" b="b"/>
              <a:pathLst>
                <a:path w="12" h="39">
                  <a:moveTo>
                    <a:pt x="0" y="0"/>
                  </a:moveTo>
                  <a:cubicBezTo>
                    <a:pt x="5" y="13"/>
                    <a:pt x="8" y="26"/>
                    <a:pt x="12" y="39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0" name="Freeform 58"/>
            <p:cNvSpPr>
              <a:spLocks/>
            </p:cNvSpPr>
            <p:nvPr/>
          </p:nvSpPr>
          <p:spPr bwMode="auto">
            <a:xfrm>
              <a:off x="5902325" y="936625"/>
              <a:ext cx="168275" cy="280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" y="167"/>
                </a:cxn>
              </a:cxnLst>
              <a:rect l="0" t="0" r="r" b="b"/>
              <a:pathLst>
                <a:path w="100" h="167">
                  <a:moveTo>
                    <a:pt x="0" y="0"/>
                  </a:moveTo>
                  <a:cubicBezTo>
                    <a:pt x="38" y="51"/>
                    <a:pt x="71" y="107"/>
                    <a:pt x="100" y="167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1" name="Freeform 59"/>
            <p:cNvSpPr>
              <a:spLocks/>
            </p:cNvSpPr>
            <p:nvPr/>
          </p:nvSpPr>
          <p:spPr bwMode="auto">
            <a:xfrm>
              <a:off x="5613400" y="633413"/>
              <a:ext cx="41275" cy="31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9"/>
                </a:cxn>
              </a:cxnLst>
              <a:rect l="0" t="0" r="r" b="b"/>
              <a:pathLst>
                <a:path w="24" h="19">
                  <a:moveTo>
                    <a:pt x="0" y="0"/>
                  </a:moveTo>
                  <a:cubicBezTo>
                    <a:pt x="8" y="6"/>
                    <a:pt x="16" y="13"/>
                    <a:pt x="24" y="19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2" name="Freeform 60"/>
            <p:cNvSpPr>
              <a:spLocks/>
            </p:cNvSpPr>
            <p:nvPr/>
          </p:nvSpPr>
          <p:spPr bwMode="auto">
            <a:xfrm>
              <a:off x="5407025" y="490538"/>
              <a:ext cx="77787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" y="28"/>
                </a:cxn>
              </a:cxnLst>
              <a:rect l="0" t="0" r="r" b="b"/>
              <a:pathLst>
                <a:path w="46" h="28">
                  <a:moveTo>
                    <a:pt x="0" y="0"/>
                  </a:moveTo>
                  <a:cubicBezTo>
                    <a:pt x="16" y="9"/>
                    <a:pt x="31" y="19"/>
                    <a:pt x="46" y="28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3" name="Freeform 61"/>
            <p:cNvSpPr>
              <a:spLocks/>
            </p:cNvSpPr>
            <p:nvPr/>
          </p:nvSpPr>
          <p:spPr bwMode="auto">
            <a:xfrm>
              <a:off x="4918075" y="296863"/>
              <a:ext cx="368300" cy="127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" y="75"/>
                </a:cxn>
              </a:cxnLst>
              <a:rect l="0" t="0" r="r" b="b"/>
              <a:pathLst>
                <a:path w="218" h="75">
                  <a:moveTo>
                    <a:pt x="0" y="0"/>
                  </a:moveTo>
                  <a:cubicBezTo>
                    <a:pt x="75" y="17"/>
                    <a:pt x="148" y="42"/>
                    <a:pt x="218" y="75"/>
                  </a:cubicBezTo>
                </a:path>
              </a:pathLst>
            </a:custGeom>
            <a:noFill/>
            <a:ln w="12700" cap="rnd">
              <a:solidFill>
                <a:srgbClr val="BECECD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4" name="Freeform 62"/>
            <p:cNvSpPr>
              <a:spLocks/>
            </p:cNvSpPr>
            <p:nvPr/>
          </p:nvSpPr>
          <p:spPr bwMode="auto">
            <a:xfrm>
              <a:off x="5538788" y="573088"/>
              <a:ext cx="23812" cy="23813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13" y="4"/>
                </a:cxn>
                <a:cxn ang="0">
                  <a:pos x="10" y="12"/>
                </a:cxn>
                <a:cxn ang="0">
                  <a:pos x="2" y="9"/>
                </a:cxn>
                <a:cxn ang="0">
                  <a:pos x="5" y="2"/>
                </a:cxn>
              </a:cxnLst>
              <a:rect l="0" t="0" r="r" b="b"/>
              <a:pathLst>
                <a:path w="14" h="14">
                  <a:moveTo>
                    <a:pt x="5" y="2"/>
                  </a:moveTo>
                  <a:cubicBezTo>
                    <a:pt x="8" y="0"/>
                    <a:pt x="11" y="1"/>
                    <a:pt x="13" y="4"/>
                  </a:cubicBezTo>
                  <a:cubicBezTo>
                    <a:pt x="14" y="7"/>
                    <a:pt x="13" y="11"/>
                    <a:pt x="10" y="12"/>
                  </a:cubicBezTo>
                  <a:cubicBezTo>
                    <a:pt x="7" y="14"/>
                    <a:pt x="3" y="12"/>
                    <a:pt x="2" y="9"/>
                  </a:cubicBezTo>
                  <a:cubicBezTo>
                    <a:pt x="0" y="7"/>
                    <a:pt x="2" y="3"/>
                    <a:pt x="5" y="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5" name="Freeform 63"/>
            <p:cNvSpPr>
              <a:spLocks/>
            </p:cNvSpPr>
            <p:nvPr/>
          </p:nvSpPr>
          <p:spPr bwMode="auto">
            <a:xfrm>
              <a:off x="6078538" y="1250950"/>
              <a:ext cx="23812" cy="23813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3" y="4"/>
                </a:cxn>
                <a:cxn ang="0">
                  <a:pos x="10" y="12"/>
                </a:cxn>
                <a:cxn ang="0">
                  <a:pos x="2" y="9"/>
                </a:cxn>
                <a:cxn ang="0">
                  <a:pos x="5" y="1"/>
                </a:cxn>
              </a:cxnLst>
              <a:rect l="0" t="0" r="r" b="b"/>
              <a:pathLst>
                <a:path w="14" h="14">
                  <a:moveTo>
                    <a:pt x="5" y="1"/>
                  </a:moveTo>
                  <a:cubicBezTo>
                    <a:pt x="8" y="0"/>
                    <a:pt x="11" y="1"/>
                    <a:pt x="13" y="4"/>
                  </a:cubicBezTo>
                  <a:cubicBezTo>
                    <a:pt x="14" y="7"/>
                    <a:pt x="13" y="11"/>
                    <a:pt x="10" y="12"/>
                  </a:cubicBezTo>
                  <a:cubicBezTo>
                    <a:pt x="7" y="14"/>
                    <a:pt x="3" y="12"/>
                    <a:pt x="2" y="9"/>
                  </a:cubicBezTo>
                  <a:cubicBezTo>
                    <a:pt x="0" y="6"/>
                    <a:pt x="2" y="3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36" name="Freeform 64"/>
            <p:cNvSpPr>
              <a:spLocks/>
            </p:cNvSpPr>
            <p:nvPr/>
          </p:nvSpPr>
          <p:spPr bwMode="auto">
            <a:xfrm>
              <a:off x="6096000" y="1293813"/>
              <a:ext cx="23812" cy="2222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12" y="4"/>
                </a:cxn>
                <a:cxn ang="0">
                  <a:pos x="10" y="12"/>
                </a:cxn>
                <a:cxn ang="0">
                  <a:pos x="2" y="9"/>
                </a:cxn>
                <a:cxn ang="0">
                  <a:pos x="5" y="1"/>
                </a:cxn>
              </a:cxnLst>
              <a:rect l="0" t="0" r="r" b="b"/>
              <a:pathLst>
                <a:path w="14" h="13">
                  <a:moveTo>
                    <a:pt x="5" y="1"/>
                  </a:moveTo>
                  <a:cubicBezTo>
                    <a:pt x="8" y="0"/>
                    <a:pt x="11" y="1"/>
                    <a:pt x="12" y="4"/>
                  </a:cubicBezTo>
                  <a:cubicBezTo>
                    <a:pt x="14" y="7"/>
                    <a:pt x="13" y="11"/>
                    <a:pt x="10" y="12"/>
                  </a:cubicBezTo>
                  <a:cubicBezTo>
                    <a:pt x="7" y="13"/>
                    <a:pt x="3" y="12"/>
                    <a:pt x="2" y="9"/>
                  </a:cubicBezTo>
                  <a:cubicBezTo>
                    <a:pt x="0" y="6"/>
                    <a:pt x="2" y="3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132" name="Success"/>
          <p:cNvGrpSpPr>
            <a:grpSpLocks noChangeAspect="1"/>
          </p:cNvGrpSpPr>
          <p:nvPr/>
        </p:nvGrpSpPr>
        <p:grpSpPr>
          <a:xfrm>
            <a:off x="5466963" y="3566976"/>
            <a:ext cx="819720" cy="822144"/>
            <a:chOff x="5503863" y="3114676"/>
            <a:chExt cx="536575" cy="538162"/>
          </a:xfrm>
        </p:grpSpPr>
        <p:sp>
          <p:nvSpPr>
            <p:cNvPr id="138" name="Freeform 776"/>
            <p:cNvSpPr>
              <a:spLocks noEditPoints="1"/>
            </p:cNvSpPr>
            <p:nvPr/>
          </p:nvSpPr>
          <p:spPr bwMode="auto">
            <a:xfrm>
              <a:off x="5503863" y="3114676"/>
              <a:ext cx="536575" cy="398463"/>
            </a:xfrm>
            <a:custGeom>
              <a:avLst/>
              <a:gdLst/>
              <a:ahLst/>
              <a:cxnLst>
                <a:cxn ang="0">
                  <a:pos x="284" y="264"/>
                </a:cxn>
                <a:cxn ang="0">
                  <a:pos x="366" y="159"/>
                </a:cxn>
                <a:cxn ang="0">
                  <a:pos x="364" y="154"/>
                </a:cxn>
                <a:cxn ang="0">
                  <a:pos x="359" y="157"/>
                </a:cxn>
                <a:cxn ang="0">
                  <a:pos x="280" y="257"/>
                </a:cxn>
                <a:cxn ang="0">
                  <a:pos x="279" y="263"/>
                </a:cxn>
                <a:cxn ang="0">
                  <a:pos x="284" y="264"/>
                </a:cxn>
                <a:cxn ang="0">
                  <a:pos x="377" y="126"/>
                </a:cxn>
                <a:cxn ang="0">
                  <a:pos x="386" y="85"/>
                </a:cxn>
                <a:cxn ang="0">
                  <a:pos x="383" y="81"/>
                </a:cxn>
                <a:cxn ang="0">
                  <a:pos x="378" y="84"/>
                </a:cxn>
                <a:cxn ang="0">
                  <a:pos x="370" y="124"/>
                </a:cxn>
                <a:cxn ang="0">
                  <a:pos x="373" y="129"/>
                </a:cxn>
                <a:cxn ang="0">
                  <a:pos x="377" y="126"/>
                </a:cxn>
                <a:cxn ang="0">
                  <a:pos x="497" y="46"/>
                </a:cxn>
                <a:cxn ang="0">
                  <a:pos x="422" y="46"/>
                </a:cxn>
                <a:cxn ang="0">
                  <a:pos x="424" y="4"/>
                </a:cxn>
                <a:cxn ang="0">
                  <a:pos x="423" y="1"/>
                </a:cxn>
                <a:cxn ang="0">
                  <a:pos x="420" y="0"/>
                </a:cxn>
                <a:cxn ang="0">
                  <a:pos x="81" y="0"/>
                </a:cxn>
                <a:cxn ang="0">
                  <a:pos x="77" y="4"/>
                </a:cxn>
                <a:cxn ang="0">
                  <a:pos x="79" y="46"/>
                </a:cxn>
                <a:cxn ang="0">
                  <a:pos x="4" y="46"/>
                </a:cxn>
                <a:cxn ang="0">
                  <a:pos x="0" y="50"/>
                </a:cxn>
                <a:cxn ang="0">
                  <a:pos x="137" y="229"/>
                </a:cxn>
                <a:cxn ang="0">
                  <a:pos x="227" y="303"/>
                </a:cxn>
                <a:cxn ang="0">
                  <a:pos x="227" y="368"/>
                </a:cxn>
                <a:cxn ang="0">
                  <a:pos x="231" y="372"/>
                </a:cxn>
                <a:cxn ang="0">
                  <a:pos x="235" y="368"/>
                </a:cxn>
                <a:cxn ang="0">
                  <a:pos x="235" y="301"/>
                </a:cxn>
                <a:cxn ang="0">
                  <a:pos x="232" y="297"/>
                </a:cxn>
                <a:cxn ang="0">
                  <a:pos x="87" y="50"/>
                </a:cxn>
                <a:cxn ang="0">
                  <a:pos x="87" y="50"/>
                </a:cxn>
                <a:cxn ang="0">
                  <a:pos x="87" y="49"/>
                </a:cxn>
                <a:cxn ang="0">
                  <a:pos x="85" y="8"/>
                </a:cxn>
                <a:cxn ang="0">
                  <a:pos x="416" y="8"/>
                </a:cxn>
                <a:cxn ang="0">
                  <a:pos x="414" y="49"/>
                </a:cxn>
                <a:cxn ang="0">
                  <a:pos x="414" y="50"/>
                </a:cxn>
                <a:cxn ang="0">
                  <a:pos x="414" y="50"/>
                </a:cxn>
                <a:cxn ang="0">
                  <a:pos x="269" y="297"/>
                </a:cxn>
                <a:cxn ang="0">
                  <a:pos x="266" y="301"/>
                </a:cxn>
                <a:cxn ang="0">
                  <a:pos x="266" y="368"/>
                </a:cxn>
                <a:cxn ang="0">
                  <a:pos x="270" y="372"/>
                </a:cxn>
                <a:cxn ang="0">
                  <a:pos x="274" y="368"/>
                </a:cxn>
                <a:cxn ang="0">
                  <a:pos x="274" y="303"/>
                </a:cxn>
                <a:cxn ang="0">
                  <a:pos x="364" y="229"/>
                </a:cxn>
                <a:cxn ang="0">
                  <a:pos x="501" y="50"/>
                </a:cxn>
                <a:cxn ang="0">
                  <a:pos x="497" y="46"/>
                </a:cxn>
                <a:cxn ang="0">
                  <a:pos x="130" y="218"/>
                </a:cxn>
                <a:cxn ang="0">
                  <a:pos x="9" y="54"/>
                </a:cxn>
                <a:cxn ang="0">
                  <a:pos x="79" y="54"/>
                </a:cxn>
                <a:cxn ang="0">
                  <a:pos x="130" y="218"/>
                </a:cxn>
                <a:cxn ang="0">
                  <a:pos x="371" y="218"/>
                </a:cxn>
                <a:cxn ang="0">
                  <a:pos x="422" y="54"/>
                </a:cxn>
                <a:cxn ang="0">
                  <a:pos x="492" y="54"/>
                </a:cxn>
                <a:cxn ang="0">
                  <a:pos x="371" y="218"/>
                </a:cxn>
              </a:cxnLst>
              <a:rect l="0" t="0" r="r" b="b"/>
              <a:pathLst>
                <a:path w="501" h="372">
                  <a:moveTo>
                    <a:pt x="284" y="264"/>
                  </a:moveTo>
                  <a:cubicBezTo>
                    <a:pt x="320" y="243"/>
                    <a:pt x="348" y="208"/>
                    <a:pt x="366" y="159"/>
                  </a:cubicBezTo>
                  <a:cubicBezTo>
                    <a:pt x="367" y="157"/>
                    <a:pt x="366" y="155"/>
                    <a:pt x="364" y="154"/>
                  </a:cubicBezTo>
                  <a:cubicBezTo>
                    <a:pt x="362" y="153"/>
                    <a:pt x="360" y="155"/>
                    <a:pt x="359" y="157"/>
                  </a:cubicBezTo>
                  <a:cubicBezTo>
                    <a:pt x="341" y="203"/>
                    <a:pt x="314" y="237"/>
                    <a:pt x="280" y="257"/>
                  </a:cubicBezTo>
                  <a:cubicBezTo>
                    <a:pt x="278" y="258"/>
                    <a:pt x="277" y="261"/>
                    <a:pt x="279" y="263"/>
                  </a:cubicBezTo>
                  <a:cubicBezTo>
                    <a:pt x="280" y="265"/>
                    <a:pt x="282" y="265"/>
                    <a:pt x="284" y="264"/>
                  </a:cubicBezTo>
                  <a:close/>
                  <a:moveTo>
                    <a:pt x="377" y="126"/>
                  </a:moveTo>
                  <a:cubicBezTo>
                    <a:pt x="381" y="113"/>
                    <a:pt x="384" y="99"/>
                    <a:pt x="386" y="85"/>
                  </a:cubicBezTo>
                  <a:cubicBezTo>
                    <a:pt x="387" y="83"/>
                    <a:pt x="385" y="81"/>
                    <a:pt x="383" y="81"/>
                  </a:cubicBezTo>
                  <a:cubicBezTo>
                    <a:pt x="381" y="80"/>
                    <a:pt x="379" y="82"/>
                    <a:pt x="378" y="84"/>
                  </a:cubicBezTo>
                  <a:cubicBezTo>
                    <a:pt x="376" y="98"/>
                    <a:pt x="373" y="111"/>
                    <a:pt x="370" y="124"/>
                  </a:cubicBezTo>
                  <a:cubicBezTo>
                    <a:pt x="369" y="126"/>
                    <a:pt x="370" y="128"/>
                    <a:pt x="373" y="129"/>
                  </a:cubicBezTo>
                  <a:cubicBezTo>
                    <a:pt x="375" y="129"/>
                    <a:pt x="377" y="128"/>
                    <a:pt x="377" y="126"/>
                  </a:cubicBezTo>
                  <a:close/>
                  <a:moveTo>
                    <a:pt x="497" y="46"/>
                  </a:moveTo>
                  <a:cubicBezTo>
                    <a:pt x="422" y="46"/>
                    <a:pt x="422" y="46"/>
                    <a:pt x="422" y="46"/>
                  </a:cubicBezTo>
                  <a:cubicBezTo>
                    <a:pt x="424" y="32"/>
                    <a:pt x="424" y="18"/>
                    <a:pt x="424" y="4"/>
                  </a:cubicBezTo>
                  <a:cubicBezTo>
                    <a:pt x="424" y="3"/>
                    <a:pt x="424" y="2"/>
                    <a:pt x="423" y="1"/>
                  </a:cubicBezTo>
                  <a:cubicBezTo>
                    <a:pt x="422" y="0"/>
                    <a:pt x="421" y="0"/>
                    <a:pt x="42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9" y="0"/>
                    <a:pt x="77" y="1"/>
                    <a:pt x="77" y="4"/>
                  </a:cubicBezTo>
                  <a:cubicBezTo>
                    <a:pt x="77" y="18"/>
                    <a:pt x="77" y="32"/>
                    <a:pt x="79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2" y="46"/>
                    <a:pt x="0" y="48"/>
                    <a:pt x="0" y="50"/>
                  </a:cubicBezTo>
                  <a:cubicBezTo>
                    <a:pt x="0" y="132"/>
                    <a:pt x="72" y="212"/>
                    <a:pt x="137" y="229"/>
                  </a:cubicBezTo>
                  <a:cubicBezTo>
                    <a:pt x="160" y="263"/>
                    <a:pt x="191" y="289"/>
                    <a:pt x="227" y="303"/>
                  </a:cubicBezTo>
                  <a:cubicBezTo>
                    <a:pt x="227" y="368"/>
                    <a:pt x="227" y="368"/>
                    <a:pt x="227" y="368"/>
                  </a:cubicBezTo>
                  <a:cubicBezTo>
                    <a:pt x="227" y="370"/>
                    <a:pt x="229" y="372"/>
                    <a:pt x="231" y="372"/>
                  </a:cubicBezTo>
                  <a:cubicBezTo>
                    <a:pt x="233" y="372"/>
                    <a:pt x="235" y="370"/>
                    <a:pt x="235" y="368"/>
                  </a:cubicBezTo>
                  <a:cubicBezTo>
                    <a:pt x="235" y="301"/>
                    <a:pt x="235" y="301"/>
                    <a:pt x="235" y="301"/>
                  </a:cubicBezTo>
                  <a:cubicBezTo>
                    <a:pt x="235" y="299"/>
                    <a:pt x="234" y="298"/>
                    <a:pt x="232" y="297"/>
                  </a:cubicBezTo>
                  <a:cubicBezTo>
                    <a:pt x="150" y="265"/>
                    <a:pt x="97" y="174"/>
                    <a:pt x="87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6" y="36"/>
                    <a:pt x="85" y="22"/>
                    <a:pt x="85" y="8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6" y="22"/>
                    <a:pt x="415" y="36"/>
                    <a:pt x="414" y="49"/>
                  </a:cubicBezTo>
                  <a:cubicBezTo>
                    <a:pt x="414" y="50"/>
                    <a:pt x="414" y="50"/>
                    <a:pt x="414" y="50"/>
                  </a:cubicBezTo>
                  <a:cubicBezTo>
                    <a:pt x="414" y="50"/>
                    <a:pt x="414" y="50"/>
                    <a:pt x="414" y="50"/>
                  </a:cubicBezTo>
                  <a:cubicBezTo>
                    <a:pt x="404" y="174"/>
                    <a:pt x="351" y="265"/>
                    <a:pt x="269" y="297"/>
                  </a:cubicBezTo>
                  <a:cubicBezTo>
                    <a:pt x="267" y="298"/>
                    <a:pt x="266" y="299"/>
                    <a:pt x="266" y="301"/>
                  </a:cubicBezTo>
                  <a:cubicBezTo>
                    <a:pt x="266" y="368"/>
                    <a:pt x="266" y="368"/>
                    <a:pt x="266" y="368"/>
                  </a:cubicBezTo>
                  <a:cubicBezTo>
                    <a:pt x="266" y="370"/>
                    <a:pt x="268" y="372"/>
                    <a:pt x="270" y="372"/>
                  </a:cubicBezTo>
                  <a:cubicBezTo>
                    <a:pt x="272" y="372"/>
                    <a:pt x="274" y="370"/>
                    <a:pt x="274" y="368"/>
                  </a:cubicBezTo>
                  <a:cubicBezTo>
                    <a:pt x="274" y="303"/>
                    <a:pt x="274" y="303"/>
                    <a:pt x="274" y="303"/>
                  </a:cubicBezTo>
                  <a:cubicBezTo>
                    <a:pt x="310" y="289"/>
                    <a:pt x="341" y="263"/>
                    <a:pt x="364" y="229"/>
                  </a:cubicBezTo>
                  <a:cubicBezTo>
                    <a:pt x="429" y="212"/>
                    <a:pt x="501" y="132"/>
                    <a:pt x="501" y="50"/>
                  </a:cubicBezTo>
                  <a:cubicBezTo>
                    <a:pt x="501" y="48"/>
                    <a:pt x="499" y="46"/>
                    <a:pt x="497" y="46"/>
                  </a:cubicBezTo>
                  <a:close/>
                  <a:moveTo>
                    <a:pt x="130" y="218"/>
                  </a:moveTo>
                  <a:cubicBezTo>
                    <a:pt x="72" y="198"/>
                    <a:pt x="11" y="127"/>
                    <a:pt x="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5" y="119"/>
                    <a:pt x="103" y="175"/>
                    <a:pt x="130" y="218"/>
                  </a:cubicBezTo>
                  <a:close/>
                  <a:moveTo>
                    <a:pt x="371" y="218"/>
                  </a:moveTo>
                  <a:cubicBezTo>
                    <a:pt x="398" y="175"/>
                    <a:pt x="416" y="119"/>
                    <a:pt x="422" y="54"/>
                  </a:cubicBezTo>
                  <a:cubicBezTo>
                    <a:pt x="492" y="54"/>
                    <a:pt x="492" y="54"/>
                    <a:pt x="492" y="54"/>
                  </a:cubicBezTo>
                  <a:cubicBezTo>
                    <a:pt x="490" y="127"/>
                    <a:pt x="429" y="198"/>
                    <a:pt x="371" y="21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39" name="Freeform 777"/>
            <p:cNvSpPr>
              <a:spLocks noEditPoints="1"/>
            </p:cNvSpPr>
            <p:nvPr/>
          </p:nvSpPr>
          <p:spPr bwMode="auto">
            <a:xfrm>
              <a:off x="5589588" y="3381376"/>
              <a:ext cx="382588" cy="223838"/>
            </a:xfrm>
            <a:custGeom>
              <a:avLst/>
              <a:gdLst/>
              <a:ahLst/>
              <a:cxnLst>
                <a:cxn ang="0">
                  <a:pos x="356" y="107"/>
                </a:cxn>
                <a:cxn ang="0">
                  <a:pos x="339" y="90"/>
                </a:cxn>
                <a:cxn ang="0">
                  <a:pos x="356" y="74"/>
                </a:cxn>
                <a:cxn ang="0">
                  <a:pos x="356" y="69"/>
                </a:cxn>
                <a:cxn ang="0">
                  <a:pos x="350" y="69"/>
                </a:cxn>
                <a:cxn ang="0">
                  <a:pos x="331" y="88"/>
                </a:cxn>
                <a:cxn ang="0">
                  <a:pos x="331" y="93"/>
                </a:cxn>
                <a:cxn ang="0">
                  <a:pos x="347" y="109"/>
                </a:cxn>
                <a:cxn ang="0">
                  <a:pos x="331" y="126"/>
                </a:cxn>
                <a:cxn ang="0">
                  <a:pos x="330" y="128"/>
                </a:cxn>
                <a:cxn ang="0">
                  <a:pos x="331" y="131"/>
                </a:cxn>
                <a:cxn ang="0">
                  <a:pos x="347" y="147"/>
                </a:cxn>
                <a:cxn ang="0">
                  <a:pos x="331" y="164"/>
                </a:cxn>
                <a:cxn ang="0">
                  <a:pos x="331" y="169"/>
                </a:cxn>
                <a:cxn ang="0">
                  <a:pos x="347" y="185"/>
                </a:cxn>
                <a:cxn ang="0">
                  <a:pos x="331" y="202"/>
                </a:cxn>
                <a:cxn ang="0">
                  <a:pos x="331" y="207"/>
                </a:cxn>
                <a:cxn ang="0">
                  <a:pos x="337" y="207"/>
                </a:cxn>
                <a:cxn ang="0">
                  <a:pos x="356" y="188"/>
                </a:cxn>
                <a:cxn ang="0">
                  <a:pos x="356" y="183"/>
                </a:cxn>
                <a:cxn ang="0">
                  <a:pos x="339" y="166"/>
                </a:cxn>
                <a:cxn ang="0">
                  <a:pos x="356" y="150"/>
                </a:cxn>
                <a:cxn ang="0">
                  <a:pos x="357" y="147"/>
                </a:cxn>
                <a:cxn ang="0">
                  <a:pos x="356" y="145"/>
                </a:cxn>
                <a:cxn ang="0">
                  <a:pos x="339" y="128"/>
                </a:cxn>
                <a:cxn ang="0">
                  <a:pos x="356" y="112"/>
                </a:cxn>
                <a:cxn ang="0">
                  <a:pos x="356" y="107"/>
                </a:cxn>
                <a:cxn ang="0">
                  <a:pos x="27" y="1"/>
                </a:cxn>
                <a:cxn ang="0">
                  <a:pos x="21" y="1"/>
                </a:cxn>
                <a:cxn ang="0">
                  <a:pos x="2" y="20"/>
                </a:cxn>
                <a:cxn ang="0">
                  <a:pos x="1" y="23"/>
                </a:cxn>
                <a:cxn ang="0">
                  <a:pos x="2" y="26"/>
                </a:cxn>
                <a:cxn ang="0">
                  <a:pos x="18" y="42"/>
                </a:cxn>
                <a:cxn ang="0">
                  <a:pos x="2" y="58"/>
                </a:cxn>
                <a:cxn ang="0">
                  <a:pos x="1" y="61"/>
                </a:cxn>
                <a:cxn ang="0">
                  <a:pos x="2" y="64"/>
                </a:cxn>
                <a:cxn ang="0">
                  <a:pos x="18" y="80"/>
                </a:cxn>
                <a:cxn ang="0">
                  <a:pos x="2" y="96"/>
                </a:cxn>
                <a:cxn ang="0">
                  <a:pos x="2" y="102"/>
                </a:cxn>
                <a:cxn ang="0">
                  <a:pos x="8" y="102"/>
                </a:cxn>
                <a:cxn ang="0">
                  <a:pos x="27" y="83"/>
                </a:cxn>
                <a:cxn ang="0">
                  <a:pos x="28" y="80"/>
                </a:cxn>
                <a:cxn ang="0">
                  <a:pos x="27" y="77"/>
                </a:cxn>
                <a:cxn ang="0">
                  <a:pos x="10" y="61"/>
                </a:cxn>
                <a:cxn ang="0">
                  <a:pos x="27" y="45"/>
                </a:cxn>
                <a:cxn ang="0">
                  <a:pos x="28" y="42"/>
                </a:cxn>
                <a:cxn ang="0">
                  <a:pos x="27" y="39"/>
                </a:cxn>
                <a:cxn ang="0">
                  <a:pos x="10" y="23"/>
                </a:cxn>
                <a:cxn ang="0">
                  <a:pos x="27" y="7"/>
                </a:cxn>
                <a:cxn ang="0">
                  <a:pos x="27" y="1"/>
                </a:cxn>
              </a:cxnLst>
              <a:rect l="0" t="0" r="r" b="b"/>
              <a:pathLst>
                <a:path w="357" h="209">
                  <a:moveTo>
                    <a:pt x="356" y="107"/>
                  </a:moveTo>
                  <a:cubicBezTo>
                    <a:pt x="339" y="90"/>
                    <a:pt x="339" y="90"/>
                    <a:pt x="339" y="9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3"/>
                    <a:pt x="357" y="70"/>
                    <a:pt x="356" y="69"/>
                  </a:cubicBezTo>
                  <a:cubicBezTo>
                    <a:pt x="354" y="67"/>
                    <a:pt x="351" y="67"/>
                    <a:pt x="350" y="69"/>
                  </a:cubicBezTo>
                  <a:cubicBezTo>
                    <a:pt x="331" y="88"/>
                    <a:pt x="331" y="88"/>
                    <a:pt x="331" y="88"/>
                  </a:cubicBezTo>
                  <a:cubicBezTo>
                    <a:pt x="329" y="89"/>
                    <a:pt x="329" y="92"/>
                    <a:pt x="331" y="93"/>
                  </a:cubicBezTo>
                  <a:cubicBezTo>
                    <a:pt x="347" y="109"/>
                    <a:pt x="347" y="109"/>
                    <a:pt x="347" y="109"/>
                  </a:cubicBezTo>
                  <a:cubicBezTo>
                    <a:pt x="331" y="126"/>
                    <a:pt x="331" y="126"/>
                    <a:pt x="331" y="126"/>
                  </a:cubicBezTo>
                  <a:cubicBezTo>
                    <a:pt x="330" y="126"/>
                    <a:pt x="330" y="127"/>
                    <a:pt x="330" y="128"/>
                  </a:cubicBezTo>
                  <a:cubicBezTo>
                    <a:pt x="330" y="130"/>
                    <a:pt x="330" y="131"/>
                    <a:pt x="331" y="131"/>
                  </a:cubicBezTo>
                  <a:cubicBezTo>
                    <a:pt x="347" y="147"/>
                    <a:pt x="347" y="147"/>
                    <a:pt x="347" y="147"/>
                  </a:cubicBezTo>
                  <a:cubicBezTo>
                    <a:pt x="331" y="164"/>
                    <a:pt x="331" y="164"/>
                    <a:pt x="331" y="164"/>
                  </a:cubicBezTo>
                  <a:cubicBezTo>
                    <a:pt x="329" y="165"/>
                    <a:pt x="329" y="168"/>
                    <a:pt x="331" y="169"/>
                  </a:cubicBezTo>
                  <a:cubicBezTo>
                    <a:pt x="347" y="185"/>
                    <a:pt x="347" y="185"/>
                    <a:pt x="347" y="185"/>
                  </a:cubicBezTo>
                  <a:cubicBezTo>
                    <a:pt x="331" y="202"/>
                    <a:pt x="331" y="202"/>
                    <a:pt x="331" y="202"/>
                  </a:cubicBezTo>
                  <a:cubicBezTo>
                    <a:pt x="329" y="203"/>
                    <a:pt x="329" y="206"/>
                    <a:pt x="331" y="207"/>
                  </a:cubicBezTo>
                  <a:cubicBezTo>
                    <a:pt x="332" y="209"/>
                    <a:pt x="335" y="209"/>
                    <a:pt x="337" y="207"/>
                  </a:cubicBezTo>
                  <a:cubicBezTo>
                    <a:pt x="356" y="188"/>
                    <a:pt x="356" y="188"/>
                    <a:pt x="356" y="188"/>
                  </a:cubicBezTo>
                  <a:cubicBezTo>
                    <a:pt x="357" y="187"/>
                    <a:pt x="357" y="184"/>
                    <a:pt x="356" y="183"/>
                  </a:cubicBezTo>
                  <a:cubicBezTo>
                    <a:pt x="339" y="166"/>
                    <a:pt x="339" y="166"/>
                    <a:pt x="339" y="166"/>
                  </a:cubicBezTo>
                  <a:cubicBezTo>
                    <a:pt x="356" y="150"/>
                    <a:pt x="356" y="150"/>
                    <a:pt x="356" y="150"/>
                  </a:cubicBezTo>
                  <a:cubicBezTo>
                    <a:pt x="356" y="150"/>
                    <a:pt x="357" y="149"/>
                    <a:pt x="357" y="147"/>
                  </a:cubicBezTo>
                  <a:cubicBezTo>
                    <a:pt x="357" y="146"/>
                    <a:pt x="356" y="145"/>
                    <a:pt x="356" y="145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56" y="112"/>
                    <a:pt x="356" y="112"/>
                    <a:pt x="356" y="112"/>
                  </a:cubicBezTo>
                  <a:cubicBezTo>
                    <a:pt x="357" y="111"/>
                    <a:pt x="357" y="108"/>
                    <a:pt x="356" y="107"/>
                  </a:cubicBezTo>
                  <a:close/>
                  <a:moveTo>
                    <a:pt x="27" y="1"/>
                  </a:moveTo>
                  <a:cubicBezTo>
                    <a:pt x="25" y="0"/>
                    <a:pt x="22" y="0"/>
                    <a:pt x="21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1" y="22"/>
                    <a:pt x="1" y="23"/>
                  </a:cubicBezTo>
                  <a:cubicBezTo>
                    <a:pt x="1" y="24"/>
                    <a:pt x="1" y="25"/>
                    <a:pt x="2" y="26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9"/>
                    <a:pt x="1" y="60"/>
                    <a:pt x="1" y="61"/>
                  </a:cubicBezTo>
                  <a:cubicBezTo>
                    <a:pt x="1" y="62"/>
                    <a:pt x="1" y="63"/>
                    <a:pt x="2" y="64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0" y="98"/>
                    <a:pt x="0" y="100"/>
                    <a:pt x="2" y="102"/>
                  </a:cubicBezTo>
                  <a:cubicBezTo>
                    <a:pt x="3" y="103"/>
                    <a:pt x="6" y="103"/>
                    <a:pt x="8" y="102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2"/>
                    <a:pt x="28" y="81"/>
                    <a:pt x="28" y="80"/>
                  </a:cubicBezTo>
                  <a:cubicBezTo>
                    <a:pt x="28" y="79"/>
                    <a:pt x="27" y="78"/>
                    <a:pt x="27" y="7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4"/>
                    <a:pt x="28" y="43"/>
                    <a:pt x="28" y="42"/>
                  </a:cubicBezTo>
                  <a:cubicBezTo>
                    <a:pt x="28" y="41"/>
                    <a:pt x="27" y="40"/>
                    <a:pt x="27" y="3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5"/>
                    <a:pt x="28" y="3"/>
                    <a:pt x="27" y="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40" name="Freeform 778"/>
            <p:cNvSpPr>
              <a:spLocks noEditPoints="1"/>
            </p:cNvSpPr>
            <p:nvPr/>
          </p:nvSpPr>
          <p:spPr bwMode="auto">
            <a:xfrm>
              <a:off x="5637213" y="3503613"/>
              <a:ext cx="271463" cy="149225"/>
            </a:xfrm>
            <a:custGeom>
              <a:avLst/>
              <a:gdLst/>
              <a:ahLst/>
              <a:cxnLst>
                <a:cxn ang="0">
                  <a:pos x="249" y="100"/>
                </a:cxn>
                <a:cxn ang="0">
                  <a:pos x="229" y="100"/>
                </a:cxn>
                <a:cxn ang="0">
                  <a:pos x="229" y="4"/>
                </a:cxn>
                <a:cxn ang="0">
                  <a:pos x="225" y="0"/>
                </a:cxn>
                <a:cxn ang="0">
                  <a:pos x="28" y="0"/>
                </a:cxn>
                <a:cxn ang="0">
                  <a:pos x="24" y="4"/>
                </a:cxn>
                <a:cxn ang="0">
                  <a:pos x="24" y="100"/>
                </a:cxn>
                <a:cxn ang="0">
                  <a:pos x="4" y="100"/>
                </a:cxn>
                <a:cxn ang="0">
                  <a:pos x="0" y="104"/>
                </a:cxn>
                <a:cxn ang="0">
                  <a:pos x="0" y="135"/>
                </a:cxn>
                <a:cxn ang="0">
                  <a:pos x="4" y="139"/>
                </a:cxn>
                <a:cxn ang="0">
                  <a:pos x="249" y="139"/>
                </a:cxn>
                <a:cxn ang="0">
                  <a:pos x="253" y="135"/>
                </a:cxn>
                <a:cxn ang="0">
                  <a:pos x="253" y="104"/>
                </a:cxn>
                <a:cxn ang="0">
                  <a:pos x="249" y="100"/>
                </a:cxn>
                <a:cxn ang="0">
                  <a:pos x="32" y="8"/>
                </a:cxn>
                <a:cxn ang="0">
                  <a:pos x="221" y="8"/>
                </a:cxn>
                <a:cxn ang="0">
                  <a:pos x="221" y="100"/>
                </a:cxn>
                <a:cxn ang="0">
                  <a:pos x="32" y="100"/>
                </a:cxn>
                <a:cxn ang="0">
                  <a:pos x="32" y="8"/>
                </a:cxn>
                <a:cxn ang="0">
                  <a:pos x="245" y="131"/>
                </a:cxn>
                <a:cxn ang="0">
                  <a:pos x="8" y="131"/>
                </a:cxn>
                <a:cxn ang="0">
                  <a:pos x="8" y="108"/>
                </a:cxn>
                <a:cxn ang="0">
                  <a:pos x="245" y="108"/>
                </a:cxn>
                <a:cxn ang="0">
                  <a:pos x="245" y="131"/>
                </a:cxn>
                <a:cxn ang="0">
                  <a:pos x="165" y="33"/>
                </a:cxn>
                <a:cxn ang="0">
                  <a:pos x="88" y="33"/>
                </a:cxn>
                <a:cxn ang="0">
                  <a:pos x="84" y="37"/>
                </a:cxn>
                <a:cxn ang="0">
                  <a:pos x="84" y="70"/>
                </a:cxn>
                <a:cxn ang="0">
                  <a:pos x="88" y="74"/>
                </a:cxn>
                <a:cxn ang="0">
                  <a:pos x="165" y="74"/>
                </a:cxn>
                <a:cxn ang="0">
                  <a:pos x="169" y="70"/>
                </a:cxn>
                <a:cxn ang="0">
                  <a:pos x="169" y="37"/>
                </a:cxn>
                <a:cxn ang="0">
                  <a:pos x="165" y="33"/>
                </a:cxn>
                <a:cxn ang="0">
                  <a:pos x="161" y="66"/>
                </a:cxn>
                <a:cxn ang="0">
                  <a:pos x="92" y="66"/>
                </a:cxn>
                <a:cxn ang="0">
                  <a:pos x="92" y="41"/>
                </a:cxn>
                <a:cxn ang="0">
                  <a:pos x="161" y="41"/>
                </a:cxn>
                <a:cxn ang="0">
                  <a:pos x="161" y="66"/>
                </a:cxn>
              </a:cxnLst>
              <a:rect l="0" t="0" r="r" b="b"/>
              <a:pathLst>
                <a:path w="253" h="139">
                  <a:moveTo>
                    <a:pt x="249" y="100"/>
                  </a:moveTo>
                  <a:cubicBezTo>
                    <a:pt x="229" y="100"/>
                    <a:pt x="229" y="100"/>
                    <a:pt x="229" y="100"/>
                  </a:cubicBezTo>
                  <a:cubicBezTo>
                    <a:pt x="229" y="4"/>
                    <a:pt x="229" y="4"/>
                    <a:pt x="229" y="4"/>
                  </a:cubicBezTo>
                  <a:cubicBezTo>
                    <a:pt x="229" y="1"/>
                    <a:pt x="227" y="0"/>
                    <a:pt x="22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4" y="4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0"/>
                    <a:pt x="0" y="101"/>
                    <a:pt x="0" y="104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39"/>
                    <a:pt x="4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1" y="139"/>
                    <a:pt x="253" y="138"/>
                    <a:pt x="253" y="135"/>
                  </a:cubicBezTo>
                  <a:cubicBezTo>
                    <a:pt x="253" y="104"/>
                    <a:pt x="253" y="104"/>
                    <a:pt x="253" y="104"/>
                  </a:cubicBezTo>
                  <a:cubicBezTo>
                    <a:pt x="253" y="101"/>
                    <a:pt x="251" y="100"/>
                    <a:pt x="249" y="100"/>
                  </a:cubicBezTo>
                  <a:close/>
                  <a:moveTo>
                    <a:pt x="32" y="8"/>
                  </a:moveTo>
                  <a:cubicBezTo>
                    <a:pt x="221" y="8"/>
                    <a:pt x="221" y="8"/>
                    <a:pt x="221" y="8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32" y="100"/>
                    <a:pt x="32" y="100"/>
                    <a:pt x="32" y="100"/>
                  </a:cubicBezTo>
                  <a:lnTo>
                    <a:pt x="32" y="8"/>
                  </a:lnTo>
                  <a:close/>
                  <a:moveTo>
                    <a:pt x="245" y="131"/>
                  </a:moveTo>
                  <a:cubicBezTo>
                    <a:pt x="8" y="131"/>
                    <a:pt x="8" y="131"/>
                    <a:pt x="8" y="131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245" y="108"/>
                    <a:pt x="245" y="108"/>
                    <a:pt x="245" y="108"/>
                  </a:cubicBezTo>
                  <a:lnTo>
                    <a:pt x="245" y="131"/>
                  </a:lnTo>
                  <a:close/>
                  <a:moveTo>
                    <a:pt x="165" y="33"/>
                  </a:moveTo>
                  <a:cubicBezTo>
                    <a:pt x="88" y="33"/>
                    <a:pt x="88" y="33"/>
                    <a:pt x="88" y="33"/>
                  </a:cubicBezTo>
                  <a:cubicBezTo>
                    <a:pt x="86" y="33"/>
                    <a:pt x="84" y="35"/>
                    <a:pt x="84" y="37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84" y="72"/>
                    <a:pt x="86" y="74"/>
                    <a:pt x="88" y="74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7" y="74"/>
                    <a:pt x="169" y="72"/>
                    <a:pt x="169" y="70"/>
                  </a:cubicBezTo>
                  <a:cubicBezTo>
                    <a:pt x="169" y="37"/>
                    <a:pt x="169" y="37"/>
                    <a:pt x="169" y="37"/>
                  </a:cubicBezTo>
                  <a:cubicBezTo>
                    <a:pt x="169" y="35"/>
                    <a:pt x="167" y="33"/>
                    <a:pt x="165" y="33"/>
                  </a:cubicBezTo>
                  <a:close/>
                  <a:moveTo>
                    <a:pt x="161" y="66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161" y="41"/>
                    <a:pt x="161" y="41"/>
                    <a:pt x="161" y="41"/>
                  </a:cubicBezTo>
                  <a:lnTo>
                    <a:pt x="161" y="6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81386" y="2972814"/>
            <a:ext cx="2450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Речевые 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компетентности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9042" y="938505"/>
            <a:ext cx="30734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Социокультурные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31690" y="2680732"/>
            <a:ext cx="33392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Самообразовательные компетентности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2923" y="5625277"/>
            <a:ext cx="34864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Смыслоориентационные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компетентности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5152" y="5578532"/>
            <a:ext cx="2730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Организационные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компетентности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" name="Прямоугольник 231"/>
          <p:cNvSpPr/>
          <p:nvPr/>
        </p:nvSpPr>
        <p:spPr>
          <a:xfrm>
            <a:off x="270691" y="74889"/>
            <a:ext cx="11765595" cy="42236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3750"/>
              </a:spcBef>
              <a:spcAft>
                <a:spcPts val="1125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Приобретение компетентностей через </a:t>
            </a:r>
            <a:r>
              <a:rPr lang="ru-RU" sz="2400" b="1" dirty="0">
                <a:solidFill>
                  <a:schemeClr val="bg1"/>
                </a:solidFill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сферу русского языка</a:t>
            </a:r>
            <a:endParaRPr lang="ru-RU" dirty="0">
              <a:solidFill>
                <a:schemeClr val="bg1"/>
              </a:solidFill>
              <a:effectLst/>
              <a:latin typeface="Natash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4" name="Dark Shape"/>
          <p:cNvSpPr>
            <a:spLocks/>
          </p:cNvSpPr>
          <p:nvPr/>
        </p:nvSpPr>
        <p:spPr bwMode="auto">
          <a:xfrm rot="5400000">
            <a:off x="8424080" y="3071664"/>
            <a:ext cx="6858000" cy="714672"/>
          </a:xfrm>
          <a:custGeom>
            <a:avLst/>
            <a:gdLst>
              <a:gd name="T0" fmla="*/ 64 w 7680"/>
              <a:gd name="T1" fmla="*/ 1904 h 1931"/>
              <a:gd name="T2" fmla="*/ 193 w 7680"/>
              <a:gd name="T3" fmla="*/ 1775 h 1931"/>
              <a:gd name="T4" fmla="*/ 319 w 7680"/>
              <a:gd name="T5" fmla="*/ 1775 h 1931"/>
              <a:gd name="T6" fmla="*/ 512 w 7680"/>
              <a:gd name="T7" fmla="*/ 1931 h 1931"/>
              <a:gd name="T8" fmla="*/ 705 w 7680"/>
              <a:gd name="T9" fmla="*/ 1775 h 1931"/>
              <a:gd name="T10" fmla="*/ 831 w 7680"/>
              <a:gd name="T11" fmla="*/ 1775 h 1931"/>
              <a:gd name="T12" fmla="*/ 960 w 7680"/>
              <a:gd name="T13" fmla="*/ 1904 h 1931"/>
              <a:gd name="T14" fmla="*/ 1217 w 7680"/>
              <a:gd name="T15" fmla="*/ 1775 h 1931"/>
              <a:gd name="T16" fmla="*/ 1280 w 7680"/>
              <a:gd name="T17" fmla="*/ 1747 h 1931"/>
              <a:gd name="T18" fmla="*/ 1343 w 7680"/>
              <a:gd name="T19" fmla="*/ 1775 h 1931"/>
              <a:gd name="T20" fmla="*/ 1600 w 7680"/>
              <a:gd name="T21" fmla="*/ 1904 h 1931"/>
              <a:gd name="T22" fmla="*/ 1729 w 7680"/>
              <a:gd name="T23" fmla="*/ 1775 h 1931"/>
              <a:gd name="T24" fmla="*/ 1855 w 7680"/>
              <a:gd name="T25" fmla="*/ 1775 h 1931"/>
              <a:gd name="T26" fmla="*/ 2048 w 7680"/>
              <a:gd name="T27" fmla="*/ 1931 h 1931"/>
              <a:gd name="T28" fmla="*/ 2241 w 7680"/>
              <a:gd name="T29" fmla="*/ 1775 h 1931"/>
              <a:gd name="T30" fmla="*/ 2367 w 7680"/>
              <a:gd name="T31" fmla="*/ 1775 h 1931"/>
              <a:gd name="T32" fmla="*/ 2496 w 7680"/>
              <a:gd name="T33" fmla="*/ 1904 h 1931"/>
              <a:gd name="T34" fmla="*/ 2753 w 7680"/>
              <a:gd name="T35" fmla="*/ 1775 h 1931"/>
              <a:gd name="T36" fmla="*/ 2816 w 7680"/>
              <a:gd name="T37" fmla="*/ 1747 h 1931"/>
              <a:gd name="T38" fmla="*/ 2879 w 7680"/>
              <a:gd name="T39" fmla="*/ 1775 h 1931"/>
              <a:gd name="T40" fmla="*/ 3136 w 7680"/>
              <a:gd name="T41" fmla="*/ 1904 h 1931"/>
              <a:gd name="T42" fmla="*/ 3265 w 7680"/>
              <a:gd name="T43" fmla="*/ 1775 h 1931"/>
              <a:gd name="T44" fmla="*/ 3391 w 7680"/>
              <a:gd name="T45" fmla="*/ 1775 h 1931"/>
              <a:gd name="T46" fmla="*/ 3584 w 7680"/>
              <a:gd name="T47" fmla="*/ 1931 h 1931"/>
              <a:gd name="T48" fmla="*/ 3777 w 7680"/>
              <a:gd name="T49" fmla="*/ 1775 h 1931"/>
              <a:gd name="T50" fmla="*/ 3903 w 7680"/>
              <a:gd name="T51" fmla="*/ 1775 h 1931"/>
              <a:gd name="T52" fmla="*/ 4032 w 7680"/>
              <a:gd name="T53" fmla="*/ 1904 h 1931"/>
              <a:gd name="T54" fmla="*/ 4289 w 7680"/>
              <a:gd name="T55" fmla="*/ 1775 h 1931"/>
              <a:gd name="T56" fmla="*/ 4352 w 7680"/>
              <a:gd name="T57" fmla="*/ 1747 h 1931"/>
              <a:gd name="T58" fmla="*/ 4415 w 7680"/>
              <a:gd name="T59" fmla="*/ 1775 h 1931"/>
              <a:gd name="T60" fmla="*/ 4672 w 7680"/>
              <a:gd name="T61" fmla="*/ 1904 h 1931"/>
              <a:gd name="T62" fmla="*/ 4801 w 7680"/>
              <a:gd name="T63" fmla="*/ 1775 h 1931"/>
              <a:gd name="T64" fmla="*/ 4927 w 7680"/>
              <a:gd name="T65" fmla="*/ 1775 h 1931"/>
              <a:gd name="T66" fmla="*/ 5120 w 7680"/>
              <a:gd name="T67" fmla="*/ 1931 h 1931"/>
              <a:gd name="T68" fmla="*/ 5313 w 7680"/>
              <a:gd name="T69" fmla="*/ 1775 h 1931"/>
              <a:gd name="T70" fmla="*/ 5439 w 7680"/>
              <a:gd name="T71" fmla="*/ 1775 h 1931"/>
              <a:gd name="T72" fmla="*/ 5568 w 7680"/>
              <a:gd name="T73" fmla="*/ 1904 h 1931"/>
              <a:gd name="T74" fmla="*/ 5825 w 7680"/>
              <a:gd name="T75" fmla="*/ 1775 h 1931"/>
              <a:gd name="T76" fmla="*/ 5888 w 7680"/>
              <a:gd name="T77" fmla="*/ 1747 h 1931"/>
              <a:gd name="T78" fmla="*/ 5951 w 7680"/>
              <a:gd name="T79" fmla="*/ 1775 h 1931"/>
              <a:gd name="T80" fmla="*/ 6208 w 7680"/>
              <a:gd name="T81" fmla="*/ 1904 h 1931"/>
              <a:gd name="T82" fmla="*/ 6337 w 7680"/>
              <a:gd name="T83" fmla="*/ 1775 h 1931"/>
              <a:gd name="T84" fmla="*/ 6463 w 7680"/>
              <a:gd name="T85" fmla="*/ 1775 h 1931"/>
              <a:gd name="T86" fmla="*/ 6656 w 7680"/>
              <a:gd name="T87" fmla="*/ 1931 h 1931"/>
              <a:gd name="T88" fmla="*/ 6849 w 7680"/>
              <a:gd name="T89" fmla="*/ 1775 h 1931"/>
              <a:gd name="T90" fmla="*/ 6975 w 7680"/>
              <a:gd name="T91" fmla="*/ 1775 h 1931"/>
              <a:gd name="T92" fmla="*/ 7104 w 7680"/>
              <a:gd name="T93" fmla="*/ 1904 h 1931"/>
              <a:gd name="T94" fmla="*/ 7361 w 7680"/>
              <a:gd name="T95" fmla="*/ 1775 h 1931"/>
              <a:gd name="T96" fmla="*/ 7424 w 7680"/>
              <a:gd name="T97" fmla="*/ 1747 h 1931"/>
              <a:gd name="T98" fmla="*/ 7487 w 7680"/>
              <a:gd name="T99" fmla="*/ 1775 h 1931"/>
              <a:gd name="T100" fmla="*/ 7680 w 7680"/>
              <a:gd name="T101" fmla="*/ 0 h 1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1931">
                <a:moveTo>
                  <a:pt x="0" y="0"/>
                </a:moveTo>
                <a:cubicBezTo>
                  <a:pt x="0" y="1931"/>
                  <a:pt x="0" y="1931"/>
                  <a:pt x="0" y="1931"/>
                </a:cubicBezTo>
                <a:cubicBezTo>
                  <a:pt x="23" y="1930"/>
                  <a:pt x="47" y="1922"/>
                  <a:pt x="64" y="1904"/>
                </a:cubicBezTo>
                <a:cubicBezTo>
                  <a:pt x="193" y="1775"/>
                  <a:pt x="193" y="1775"/>
                  <a:pt x="193" y="1775"/>
                </a:cubicBezTo>
                <a:cubicBezTo>
                  <a:pt x="193" y="1775"/>
                  <a:pt x="193" y="1775"/>
                  <a:pt x="193" y="1775"/>
                </a:cubicBezTo>
                <a:cubicBezTo>
                  <a:pt x="193" y="1775"/>
                  <a:pt x="193" y="1775"/>
                  <a:pt x="193" y="1775"/>
                </a:cubicBezTo>
                <a:cubicBezTo>
                  <a:pt x="211" y="1757"/>
                  <a:pt x="233" y="1747"/>
                  <a:pt x="256" y="1747"/>
                </a:cubicBezTo>
                <a:cubicBezTo>
                  <a:pt x="279" y="1747"/>
                  <a:pt x="301" y="1757"/>
                  <a:pt x="319" y="1775"/>
                </a:cubicBezTo>
                <a:cubicBezTo>
                  <a:pt x="319" y="1775"/>
                  <a:pt x="319" y="1775"/>
                  <a:pt x="319" y="1775"/>
                </a:cubicBezTo>
                <a:cubicBezTo>
                  <a:pt x="319" y="1775"/>
                  <a:pt x="319" y="1775"/>
                  <a:pt x="319" y="1775"/>
                </a:cubicBezTo>
                <a:cubicBezTo>
                  <a:pt x="448" y="1904"/>
                  <a:pt x="448" y="1904"/>
                  <a:pt x="448" y="1904"/>
                </a:cubicBezTo>
                <a:cubicBezTo>
                  <a:pt x="465" y="1922"/>
                  <a:pt x="489" y="1930"/>
                  <a:pt x="512" y="1931"/>
                </a:cubicBezTo>
                <a:cubicBezTo>
                  <a:pt x="535" y="1930"/>
                  <a:pt x="559" y="1922"/>
                  <a:pt x="576" y="1904"/>
                </a:cubicBezTo>
                <a:cubicBezTo>
                  <a:pt x="705" y="1775"/>
                  <a:pt x="705" y="1775"/>
                  <a:pt x="705" y="1775"/>
                </a:cubicBezTo>
                <a:cubicBezTo>
                  <a:pt x="705" y="1775"/>
                  <a:pt x="705" y="1775"/>
                  <a:pt x="705" y="1775"/>
                </a:cubicBezTo>
                <a:cubicBezTo>
                  <a:pt x="705" y="1775"/>
                  <a:pt x="705" y="1775"/>
                  <a:pt x="705" y="1775"/>
                </a:cubicBezTo>
                <a:cubicBezTo>
                  <a:pt x="723" y="1757"/>
                  <a:pt x="745" y="1747"/>
                  <a:pt x="768" y="1747"/>
                </a:cubicBezTo>
                <a:cubicBezTo>
                  <a:pt x="791" y="1747"/>
                  <a:pt x="813" y="1757"/>
                  <a:pt x="831" y="1775"/>
                </a:cubicBezTo>
                <a:cubicBezTo>
                  <a:pt x="831" y="1775"/>
                  <a:pt x="831" y="1775"/>
                  <a:pt x="831" y="1775"/>
                </a:cubicBezTo>
                <a:cubicBezTo>
                  <a:pt x="831" y="1775"/>
                  <a:pt x="831" y="1775"/>
                  <a:pt x="831" y="1775"/>
                </a:cubicBezTo>
                <a:cubicBezTo>
                  <a:pt x="960" y="1904"/>
                  <a:pt x="960" y="1904"/>
                  <a:pt x="960" y="1904"/>
                </a:cubicBezTo>
                <a:cubicBezTo>
                  <a:pt x="977" y="1922"/>
                  <a:pt x="1001" y="1930"/>
                  <a:pt x="1024" y="1931"/>
                </a:cubicBezTo>
                <a:cubicBezTo>
                  <a:pt x="1047" y="1930"/>
                  <a:pt x="1071" y="1922"/>
                  <a:pt x="1088" y="1904"/>
                </a:cubicBezTo>
                <a:cubicBezTo>
                  <a:pt x="1217" y="1775"/>
                  <a:pt x="1217" y="1775"/>
                  <a:pt x="1217" y="1775"/>
                </a:cubicBezTo>
                <a:cubicBezTo>
                  <a:pt x="1217" y="1775"/>
                  <a:pt x="1217" y="1775"/>
                  <a:pt x="1217" y="1775"/>
                </a:cubicBezTo>
                <a:cubicBezTo>
                  <a:pt x="1217" y="1775"/>
                  <a:pt x="1217" y="1775"/>
                  <a:pt x="1217" y="1775"/>
                </a:cubicBezTo>
                <a:cubicBezTo>
                  <a:pt x="1235" y="1757"/>
                  <a:pt x="1257" y="1747"/>
                  <a:pt x="1280" y="1747"/>
                </a:cubicBezTo>
                <a:cubicBezTo>
                  <a:pt x="1303" y="1747"/>
                  <a:pt x="1325" y="1757"/>
                  <a:pt x="1343" y="1775"/>
                </a:cubicBezTo>
                <a:cubicBezTo>
                  <a:pt x="1343" y="1775"/>
                  <a:pt x="1343" y="1775"/>
                  <a:pt x="1343" y="1775"/>
                </a:cubicBezTo>
                <a:cubicBezTo>
                  <a:pt x="1343" y="1775"/>
                  <a:pt x="1343" y="1775"/>
                  <a:pt x="1343" y="1775"/>
                </a:cubicBezTo>
                <a:cubicBezTo>
                  <a:pt x="1472" y="1904"/>
                  <a:pt x="1472" y="1904"/>
                  <a:pt x="1472" y="1904"/>
                </a:cubicBezTo>
                <a:cubicBezTo>
                  <a:pt x="1489" y="1922"/>
                  <a:pt x="1513" y="1930"/>
                  <a:pt x="1536" y="1931"/>
                </a:cubicBezTo>
                <a:cubicBezTo>
                  <a:pt x="1559" y="1930"/>
                  <a:pt x="1583" y="1922"/>
                  <a:pt x="1600" y="1904"/>
                </a:cubicBezTo>
                <a:cubicBezTo>
                  <a:pt x="1729" y="1775"/>
                  <a:pt x="1729" y="1775"/>
                  <a:pt x="1729" y="1775"/>
                </a:cubicBezTo>
                <a:cubicBezTo>
                  <a:pt x="1729" y="1775"/>
                  <a:pt x="1729" y="1775"/>
                  <a:pt x="1729" y="1775"/>
                </a:cubicBezTo>
                <a:cubicBezTo>
                  <a:pt x="1729" y="1775"/>
                  <a:pt x="1729" y="1775"/>
                  <a:pt x="1729" y="1775"/>
                </a:cubicBezTo>
                <a:cubicBezTo>
                  <a:pt x="1747" y="1757"/>
                  <a:pt x="1769" y="1747"/>
                  <a:pt x="1792" y="1747"/>
                </a:cubicBezTo>
                <a:cubicBezTo>
                  <a:pt x="1815" y="1747"/>
                  <a:pt x="1837" y="1757"/>
                  <a:pt x="1855" y="1775"/>
                </a:cubicBezTo>
                <a:cubicBezTo>
                  <a:pt x="1855" y="1775"/>
                  <a:pt x="1855" y="1775"/>
                  <a:pt x="1855" y="1775"/>
                </a:cubicBezTo>
                <a:cubicBezTo>
                  <a:pt x="1855" y="1775"/>
                  <a:pt x="1855" y="1775"/>
                  <a:pt x="1855" y="1775"/>
                </a:cubicBezTo>
                <a:cubicBezTo>
                  <a:pt x="1984" y="1904"/>
                  <a:pt x="1984" y="1904"/>
                  <a:pt x="1984" y="1904"/>
                </a:cubicBezTo>
                <a:cubicBezTo>
                  <a:pt x="2001" y="1922"/>
                  <a:pt x="2025" y="1930"/>
                  <a:pt x="2048" y="1931"/>
                </a:cubicBezTo>
                <a:cubicBezTo>
                  <a:pt x="2071" y="1930"/>
                  <a:pt x="2095" y="1922"/>
                  <a:pt x="2112" y="1904"/>
                </a:cubicBezTo>
                <a:cubicBezTo>
                  <a:pt x="2241" y="1775"/>
                  <a:pt x="2241" y="1775"/>
                  <a:pt x="2241" y="1775"/>
                </a:cubicBezTo>
                <a:cubicBezTo>
                  <a:pt x="2241" y="1775"/>
                  <a:pt x="2241" y="1775"/>
                  <a:pt x="2241" y="1775"/>
                </a:cubicBezTo>
                <a:cubicBezTo>
                  <a:pt x="2241" y="1775"/>
                  <a:pt x="2241" y="1775"/>
                  <a:pt x="2241" y="1775"/>
                </a:cubicBezTo>
                <a:cubicBezTo>
                  <a:pt x="2259" y="1757"/>
                  <a:pt x="2281" y="1747"/>
                  <a:pt x="2304" y="1747"/>
                </a:cubicBezTo>
                <a:cubicBezTo>
                  <a:pt x="2327" y="1747"/>
                  <a:pt x="2349" y="1757"/>
                  <a:pt x="2367" y="1775"/>
                </a:cubicBezTo>
                <a:cubicBezTo>
                  <a:pt x="2367" y="1775"/>
                  <a:pt x="2367" y="1775"/>
                  <a:pt x="2367" y="1775"/>
                </a:cubicBezTo>
                <a:cubicBezTo>
                  <a:pt x="2367" y="1775"/>
                  <a:pt x="2367" y="1775"/>
                  <a:pt x="2367" y="1775"/>
                </a:cubicBezTo>
                <a:cubicBezTo>
                  <a:pt x="2496" y="1904"/>
                  <a:pt x="2496" y="1904"/>
                  <a:pt x="2496" y="1904"/>
                </a:cubicBezTo>
                <a:cubicBezTo>
                  <a:pt x="2513" y="1922"/>
                  <a:pt x="2537" y="1930"/>
                  <a:pt x="2560" y="1931"/>
                </a:cubicBezTo>
                <a:cubicBezTo>
                  <a:pt x="2583" y="1930"/>
                  <a:pt x="2607" y="1922"/>
                  <a:pt x="2624" y="1904"/>
                </a:cubicBezTo>
                <a:cubicBezTo>
                  <a:pt x="2753" y="1775"/>
                  <a:pt x="2753" y="1775"/>
                  <a:pt x="2753" y="1775"/>
                </a:cubicBezTo>
                <a:cubicBezTo>
                  <a:pt x="2753" y="1775"/>
                  <a:pt x="2753" y="1775"/>
                  <a:pt x="2753" y="1775"/>
                </a:cubicBezTo>
                <a:cubicBezTo>
                  <a:pt x="2753" y="1775"/>
                  <a:pt x="2753" y="1775"/>
                  <a:pt x="2753" y="1775"/>
                </a:cubicBezTo>
                <a:cubicBezTo>
                  <a:pt x="2771" y="1757"/>
                  <a:pt x="2793" y="1747"/>
                  <a:pt x="2816" y="1747"/>
                </a:cubicBezTo>
                <a:cubicBezTo>
                  <a:pt x="2839" y="1747"/>
                  <a:pt x="2861" y="1757"/>
                  <a:pt x="2879" y="1775"/>
                </a:cubicBezTo>
                <a:cubicBezTo>
                  <a:pt x="2879" y="1775"/>
                  <a:pt x="2879" y="1775"/>
                  <a:pt x="2879" y="1775"/>
                </a:cubicBezTo>
                <a:cubicBezTo>
                  <a:pt x="2879" y="1775"/>
                  <a:pt x="2879" y="1775"/>
                  <a:pt x="2879" y="1775"/>
                </a:cubicBezTo>
                <a:cubicBezTo>
                  <a:pt x="3008" y="1904"/>
                  <a:pt x="3008" y="1904"/>
                  <a:pt x="3008" y="1904"/>
                </a:cubicBezTo>
                <a:cubicBezTo>
                  <a:pt x="3025" y="1922"/>
                  <a:pt x="3049" y="1930"/>
                  <a:pt x="3072" y="1931"/>
                </a:cubicBezTo>
                <a:cubicBezTo>
                  <a:pt x="3095" y="1930"/>
                  <a:pt x="3119" y="1922"/>
                  <a:pt x="3136" y="1904"/>
                </a:cubicBezTo>
                <a:cubicBezTo>
                  <a:pt x="3265" y="1775"/>
                  <a:pt x="3265" y="1775"/>
                  <a:pt x="3265" y="1775"/>
                </a:cubicBezTo>
                <a:cubicBezTo>
                  <a:pt x="3265" y="1775"/>
                  <a:pt x="3265" y="1775"/>
                  <a:pt x="3265" y="1775"/>
                </a:cubicBezTo>
                <a:cubicBezTo>
                  <a:pt x="3265" y="1775"/>
                  <a:pt x="3265" y="1775"/>
                  <a:pt x="3265" y="1775"/>
                </a:cubicBezTo>
                <a:cubicBezTo>
                  <a:pt x="3283" y="1757"/>
                  <a:pt x="3305" y="1747"/>
                  <a:pt x="3328" y="1747"/>
                </a:cubicBezTo>
                <a:cubicBezTo>
                  <a:pt x="3351" y="1747"/>
                  <a:pt x="3373" y="1757"/>
                  <a:pt x="3391" y="1775"/>
                </a:cubicBezTo>
                <a:cubicBezTo>
                  <a:pt x="3391" y="1775"/>
                  <a:pt x="3391" y="1775"/>
                  <a:pt x="3391" y="1775"/>
                </a:cubicBezTo>
                <a:cubicBezTo>
                  <a:pt x="3391" y="1775"/>
                  <a:pt x="3391" y="1775"/>
                  <a:pt x="3391" y="1775"/>
                </a:cubicBezTo>
                <a:cubicBezTo>
                  <a:pt x="3520" y="1904"/>
                  <a:pt x="3520" y="1904"/>
                  <a:pt x="3520" y="1904"/>
                </a:cubicBezTo>
                <a:cubicBezTo>
                  <a:pt x="3537" y="1922"/>
                  <a:pt x="3561" y="1930"/>
                  <a:pt x="3584" y="1931"/>
                </a:cubicBezTo>
                <a:cubicBezTo>
                  <a:pt x="3607" y="1930"/>
                  <a:pt x="3631" y="1922"/>
                  <a:pt x="3648" y="1904"/>
                </a:cubicBezTo>
                <a:cubicBezTo>
                  <a:pt x="3777" y="1775"/>
                  <a:pt x="3777" y="1775"/>
                  <a:pt x="3777" y="1775"/>
                </a:cubicBezTo>
                <a:cubicBezTo>
                  <a:pt x="3777" y="1775"/>
                  <a:pt x="3777" y="1775"/>
                  <a:pt x="3777" y="1775"/>
                </a:cubicBezTo>
                <a:cubicBezTo>
                  <a:pt x="3777" y="1775"/>
                  <a:pt x="3777" y="1775"/>
                  <a:pt x="3777" y="1775"/>
                </a:cubicBezTo>
                <a:cubicBezTo>
                  <a:pt x="3795" y="1757"/>
                  <a:pt x="3817" y="1747"/>
                  <a:pt x="3840" y="1747"/>
                </a:cubicBezTo>
                <a:cubicBezTo>
                  <a:pt x="3863" y="1747"/>
                  <a:pt x="3885" y="1757"/>
                  <a:pt x="3903" y="1775"/>
                </a:cubicBezTo>
                <a:cubicBezTo>
                  <a:pt x="3903" y="1775"/>
                  <a:pt x="3903" y="1775"/>
                  <a:pt x="3903" y="1775"/>
                </a:cubicBezTo>
                <a:cubicBezTo>
                  <a:pt x="3903" y="1775"/>
                  <a:pt x="3903" y="1775"/>
                  <a:pt x="3903" y="1775"/>
                </a:cubicBezTo>
                <a:cubicBezTo>
                  <a:pt x="4032" y="1904"/>
                  <a:pt x="4032" y="1904"/>
                  <a:pt x="4032" y="1904"/>
                </a:cubicBezTo>
                <a:cubicBezTo>
                  <a:pt x="4049" y="1922"/>
                  <a:pt x="4073" y="1930"/>
                  <a:pt x="4096" y="1931"/>
                </a:cubicBezTo>
                <a:cubicBezTo>
                  <a:pt x="4119" y="1930"/>
                  <a:pt x="4143" y="1922"/>
                  <a:pt x="4160" y="1904"/>
                </a:cubicBezTo>
                <a:cubicBezTo>
                  <a:pt x="4289" y="1775"/>
                  <a:pt x="4289" y="1775"/>
                  <a:pt x="4289" y="1775"/>
                </a:cubicBezTo>
                <a:cubicBezTo>
                  <a:pt x="4289" y="1775"/>
                  <a:pt x="4289" y="1775"/>
                  <a:pt x="4289" y="1775"/>
                </a:cubicBezTo>
                <a:cubicBezTo>
                  <a:pt x="4289" y="1775"/>
                  <a:pt x="4289" y="1775"/>
                  <a:pt x="4289" y="1775"/>
                </a:cubicBezTo>
                <a:cubicBezTo>
                  <a:pt x="4307" y="1757"/>
                  <a:pt x="4329" y="1747"/>
                  <a:pt x="4352" y="1747"/>
                </a:cubicBezTo>
                <a:cubicBezTo>
                  <a:pt x="4375" y="1747"/>
                  <a:pt x="4397" y="1757"/>
                  <a:pt x="4415" y="1775"/>
                </a:cubicBezTo>
                <a:cubicBezTo>
                  <a:pt x="4415" y="1775"/>
                  <a:pt x="4415" y="1775"/>
                  <a:pt x="4415" y="1775"/>
                </a:cubicBezTo>
                <a:cubicBezTo>
                  <a:pt x="4415" y="1775"/>
                  <a:pt x="4415" y="1775"/>
                  <a:pt x="4415" y="1775"/>
                </a:cubicBezTo>
                <a:cubicBezTo>
                  <a:pt x="4544" y="1904"/>
                  <a:pt x="4544" y="1904"/>
                  <a:pt x="4544" y="1904"/>
                </a:cubicBezTo>
                <a:cubicBezTo>
                  <a:pt x="4561" y="1922"/>
                  <a:pt x="4585" y="1930"/>
                  <a:pt x="4608" y="1931"/>
                </a:cubicBezTo>
                <a:cubicBezTo>
                  <a:pt x="4631" y="1930"/>
                  <a:pt x="4655" y="1922"/>
                  <a:pt x="4672" y="1904"/>
                </a:cubicBezTo>
                <a:cubicBezTo>
                  <a:pt x="4801" y="1775"/>
                  <a:pt x="4801" y="1775"/>
                  <a:pt x="4801" y="1775"/>
                </a:cubicBezTo>
                <a:cubicBezTo>
                  <a:pt x="4801" y="1775"/>
                  <a:pt x="4801" y="1775"/>
                  <a:pt x="4801" y="1775"/>
                </a:cubicBezTo>
                <a:cubicBezTo>
                  <a:pt x="4801" y="1775"/>
                  <a:pt x="4801" y="1775"/>
                  <a:pt x="4801" y="1775"/>
                </a:cubicBezTo>
                <a:cubicBezTo>
                  <a:pt x="4819" y="1757"/>
                  <a:pt x="4841" y="1747"/>
                  <a:pt x="4864" y="1747"/>
                </a:cubicBezTo>
                <a:cubicBezTo>
                  <a:pt x="4887" y="1747"/>
                  <a:pt x="4909" y="1757"/>
                  <a:pt x="4927" y="1775"/>
                </a:cubicBezTo>
                <a:cubicBezTo>
                  <a:pt x="4927" y="1775"/>
                  <a:pt x="4927" y="1775"/>
                  <a:pt x="4927" y="1775"/>
                </a:cubicBezTo>
                <a:cubicBezTo>
                  <a:pt x="4927" y="1775"/>
                  <a:pt x="4927" y="1775"/>
                  <a:pt x="4927" y="1775"/>
                </a:cubicBezTo>
                <a:cubicBezTo>
                  <a:pt x="5056" y="1904"/>
                  <a:pt x="5056" y="1904"/>
                  <a:pt x="5056" y="1904"/>
                </a:cubicBezTo>
                <a:cubicBezTo>
                  <a:pt x="5073" y="1922"/>
                  <a:pt x="5097" y="1930"/>
                  <a:pt x="5120" y="1931"/>
                </a:cubicBezTo>
                <a:cubicBezTo>
                  <a:pt x="5143" y="1930"/>
                  <a:pt x="5167" y="1922"/>
                  <a:pt x="5184" y="1904"/>
                </a:cubicBezTo>
                <a:cubicBezTo>
                  <a:pt x="5313" y="1775"/>
                  <a:pt x="5313" y="1775"/>
                  <a:pt x="5313" y="1775"/>
                </a:cubicBezTo>
                <a:cubicBezTo>
                  <a:pt x="5313" y="1775"/>
                  <a:pt x="5313" y="1775"/>
                  <a:pt x="5313" y="1775"/>
                </a:cubicBezTo>
                <a:cubicBezTo>
                  <a:pt x="5313" y="1775"/>
                  <a:pt x="5313" y="1775"/>
                  <a:pt x="5313" y="1775"/>
                </a:cubicBezTo>
                <a:cubicBezTo>
                  <a:pt x="5331" y="1757"/>
                  <a:pt x="5353" y="1747"/>
                  <a:pt x="5376" y="1747"/>
                </a:cubicBezTo>
                <a:cubicBezTo>
                  <a:pt x="5399" y="1747"/>
                  <a:pt x="5421" y="1757"/>
                  <a:pt x="5439" y="1775"/>
                </a:cubicBezTo>
                <a:cubicBezTo>
                  <a:pt x="5439" y="1775"/>
                  <a:pt x="5439" y="1775"/>
                  <a:pt x="5439" y="1775"/>
                </a:cubicBezTo>
                <a:cubicBezTo>
                  <a:pt x="5439" y="1775"/>
                  <a:pt x="5439" y="1775"/>
                  <a:pt x="5439" y="1775"/>
                </a:cubicBezTo>
                <a:cubicBezTo>
                  <a:pt x="5568" y="1904"/>
                  <a:pt x="5568" y="1904"/>
                  <a:pt x="5568" y="1904"/>
                </a:cubicBezTo>
                <a:cubicBezTo>
                  <a:pt x="5585" y="1922"/>
                  <a:pt x="5609" y="1930"/>
                  <a:pt x="5632" y="1931"/>
                </a:cubicBezTo>
                <a:cubicBezTo>
                  <a:pt x="5655" y="1930"/>
                  <a:pt x="5679" y="1922"/>
                  <a:pt x="5696" y="1904"/>
                </a:cubicBezTo>
                <a:cubicBezTo>
                  <a:pt x="5825" y="1775"/>
                  <a:pt x="5825" y="1775"/>
                  <a:pt x="5825" y="1775"/>
                </a:cubicBezTo>
                <a:cubicBezTo>
                  <a:pt x="5825" y="1775"/>
                  <a:pt x="5825" y="1775"/>
                  <a:pt x="5825" y="1775"/>
                </a:cubicBezTo>
                <a:cubicBezTo>
                  <a:pt x="5825" y="1775"/>
                  <a:pt x="5825" y="1775"/>
                  <a:pt x="5825" y="1775"/>
                </a:cubicBezTo>
                <a:cubicBezTo>
                  <a:pt x="5843" y="1757"/>
                  <a:pt x="5865" y="1747"/>
                  <a:pt x="5888" y="1747"/>
                </a:cubicBezTo>
                <a:cubicBezTo>
                  <a:pt x="5911" y="1747"/>
                  <a:pt x="5933" y="1757"/>
                  <a:pt x="5951" y="1775"/>
                </a:cubicBezTo>
                <a:cubicBezTo>
                  <a:pt x="5951" y="1775"/>
                  <a:pt x="5951" y="1775"/>
                  <a:pt x="5951" y="1775"/>
                </a:cubicBezTo>
                <a:cubicBezTo>
                  <a:pt x="5951" y="1775"/>
                  <a:pt x="5951" y="1775"/>
                  <a:pt x="5951" y="1775"/>
                </a:cubicBezTo>
                <a:cubicBezTo>
                  <a:pt x="6080" y="1904"/>
                  <a:pt x="6080" y="1904"/>
                  <a:pt x="6080" y="1904"/>
                </a:cubicBezTo>
                <a:cubicBezTo>
                  <a:pt x="6097" y="1922"/>
                  <a:pt x="6121" y="1930"/>
                  <a:pt x="6144" y="1931"/>
                </a:cubicBezTo>
                <a:cubicBezTo>
                  <a:pt x="6167" y="1930"/>
                  <a:pt x="6191" y="1922"/>
                  <a:pt x="6208" y="1904"/>
                </a:cubicBezTo>
                <a:cubicBezTo>
                  <a:pt x="6337" y="1775"/>
                  <a:pt x="6337" y="1775"/>
                  <a:pt x="6337" y="1775"/>
                </a:cubicBezTo>
                <a:cubicBezTo>
                  <a:pt x="6337" y="1775"/>
                  <a:pt x="6337" y="1775"/>
                  <a:pt x="6337" y="1775"/>
                </a:cubicBezTo>
                <a:cubicBezTo>
                  <a:pt x="6337" y="1775"/>
                  <a:pt x="6337" y="1775"/>
                  <a:pt x="6337" y="1775"/>
                </a:cubicBezTo>
                <a:cubicBezTo>
                  <a:pt x="6355" y="1757"/>
                  <a:pt x="6377" y="1747"/>
                  <a:pt x="6400" y="1747"/>
                </a:cubicBezTo>
                <a:cubicBezTo>
                  <a:pt x="6423" y="1747"/>
                  <a:pt x="6445" y="1757"/>
                  <a:pt x="6463" y="1775"/>
                </a:cubicBezTo>
                <a:cubicBezTo>
                  <a:pt x="6463" y="1775"/>
                  <a:pt x="6463" y="1775"/>
                  <a:pt x="6463" y="1775"/>
                </a:cubicBezTo>
                <a:cubicBezTo>
                  <a:pt x="6463" y="1775"/>
                  <a:pt x="6463" y="1775"/>
                  <a:pt x="6463" y="1775"/>
                </a:cubicBezTo>
                <a:cubicBezTo>
                  <a:pt x="6592" y="1904"/>
                  <a:pt x="6592" y="1904"/>
                  <a:pt x="6592" y="1904"/>
                </a:cubicBezTo>
                <a:cubicBezTo>
                  <a:pt x="6609" y="1922"/>
                  <a:pt x="6633" y="1930"/>
                  <a:pt x="6656" y="1931"/>
                </a:cubicBezTo>
                <a:cubicBezTo>
                  <a:pt x="6679" y="1930"/>
                  <a:pt x="6703" y="1922"/>
                  <a:pt x="6720" y="1904"/>
                </a:cubicBezTo>
                <a:cubicBezTo>
                  <a:pt x="6849" y="1775"/>
                  <a:pt x="6849" y="1775"/>
                  <a:pt x="6849" y="1775"/>
                </a:cubicBezTo>
                <a:cubicBezTo>
                  <a:pt x="6849" y="1775"/>
                  <a:pt x="6849" y="1775"/>
                  <a:pt x="6849" y="1775"/>
                </a:cubicBezTo>
                <a:cubicBezTo>
                  <a:pt x="6849" y="1775"/>
                  <a:pt x="6849" y="1775"/>
                  <a:pt x="6849" y="1775"/>
                </a:cubicBezTo>
                <a:cubicBezTo>
                  <a:pt x="6867" y="1757"/>
                  <a:pt x="6889" y="1747"/>
                  <a:pt x="6912" y="1747"/>
                </a:cubicBezTo>
                <a:cubicBezTo>
                  <a:pt x="6935" y="1747"/>
                  <a:pt x="6957" y="1757"/>
                  <a:pt x="6975" y="1775"/>
                </a:cubicBezTo>
                <a:cubicBezTo>
                  <a:pt x="6975" y="1775"/>
                  <a:pt x="6975" y="1775"/>
                  <a:pt x="6975" y="1775"/>
                </a:cubicBezTo>
                <a:cubicBezTo>
                  <a:pt x="6975" y="1775"/>
                  <a:pt x="6975" y="1775"/>
                  <a:pt x="6975" y="1775"/>
                </a:cubicBezTo>
                <a:cubicBezTo>
                  <a:pt x="7104" y="1904"/>
                  <a:pt x="7104" y="1904"/>
                  <a:pt x="7104" y="1904"/>
                </a:cubicBezTo>
                <a:cubicBezTo>
                  <a:pt x="7121" y="1922"/>
                  <a:pt x="7145" y="1930"/>
                  <a:pt x="7168" y="1931"/>
                </a:cubicBezTo>
                <a:cubicBezTo>
                  <a:pt x="7191" y="1930"/>
                  <a:pt x="7215" y="1922"/>
                  <a:pt x="7232" y="1904"/>
                </a:cubicBezTo>
                <a:cubicBezTo>
                  <a:pt x="7361" y="1775"/>
                  <a:pt x="7361" y="1775"/>
                  <a:pt x="7361" y="1775"/>
                </a:cubicBezTo>
                <a:cubicBezTo>
                  <a:pt x="7361" y="1775"/>
                  <a:pt x="7361" y="1775"/>
                  <a:pt x="7361" y="1775"/>
                </a:cubicBezTo>
                <a:cubicBezTo>
                  <a:pt x="7361" y="1775"/>
                  <a:pt x="7361" y="1775"/>
                  <a:pt x="7361" y="1775"/>
                </a:cubicBezTo>
                <a:cubicBezTo>
                  <a:pt x="7379" y="1757"/>
                  <a:pt x="7401" y="1747"/>
                  <a:pt x="7424" y="1747"/>
                </a:cubicBezTo>
                <a:cubicBezTo>
                  <a:pt x="7447" y="1747"/>
                  <a:pt x="7469" y="1757"/>
                  <a:pt x="7487" y="1775"/>
                </a:cubicBezTo>
                <a:cubicBezTo>
                  <a:pt x="7487" y="1775"/>
                  <a:pt x="7487" y="1775"/>
                  <a:pt x="7487" y="1775"/>
                </a:cubicBezTo>
                <a:cubicBezTo>
                  <a:pt x="7487" y="1775"/>
                  <a:pt x="7487" y="1775"/>
                  <a:pt x="7487" y="1775"/>
                </a:cubicBezTo>
                <a:cubicBezTo>
                  <a:pt x="7616" y="1904"/>
                  <a:pt x="7616" y="1904"/>
                  <a:pt x="7616" y="1904"/>
                </a:cubicBezTo>
                <a:cubicBezTo>
                  <a:pt x="7633" y="1922"/>
                  <a:pt x="7657" y="1930"/>
                  <a:pt x="7680" y="1931"/>
                </a:cubicBezTo>
                <a:cubicBezTo>
                  <a:pt x="7680" y="0"/>
                  <a:pt x="7680" y="0"/>
                  <a:pt x="768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  <a:alpha val="22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51408888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9500"/>
                            </p:stCondLst>
                            <p:childTnLst>
                              <p:par>
                                <p:cTn id="14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/>
      <p:bldP spid="157" grpId="0"/>
      <p:bldP spid="163" grpId="0"/>
      <p:bldP spid="164" grpId="0"/>
      <p:bldP spid="165" grpId="0"/>
      <p:bldP spid="166" grpId="0"/>
      <p:bldP spid="167" grpId="0"/>
      <p:bldP spid="3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Secondary lines A"/>
          <p:cNvGrpSpPr/>
          <p:nvPr/>
        </p:nvGrpSpPr>
        <p:grpSpPr>
          <a:xfrm>
            <a:off x="1642534" y="2457450"/>
            <a:ext cx="1166284" cy="268817"/>
            <a:chOff x="1808163" y="1733550"/>
            <a:chExt cx="874713" cy="201613"/>
          </a:xfrm>
        </p:grpSpPr>
        <p:sp>
          <p:nvSpPr>
            <p:cNvPr id="8329" name="Freeform 137"/>
            <p:cNvSpPr>
              <a:spLocks/>
            </p:cNvSpPr>
            <p:nvPr/>
          </p:nvSpPr>
          <p:spPr bwMode="auto">
            <a:xfrm>
              <a:off x="2311401" y="1733550"/>
              <a:ext cx="192088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8" y="17"/>
                </a:cxn>
              </a:cxnLst>
              <a:rect l="0" t="0" r="r" b="b"/>
              <a:pathLst>
                <a:path w="128" h="17">
                  <a:moveTo>
                    <a:pt x="0" y="0"/>
                  </a:moveTo>
                  <a:cubicBezTo>
                    <a:pt x="44" y="0"/>
                    <a:pt x="87" y="6"/>
                    <a:pt x="128" y="17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0" name="Freeform 138"/>
            <p:cNvSpPr>
              <a:spLocks/>
            </p:cNvSpPr>
            <p:nvPr/>
          </p:nvSpPr>
          <p:spPr bwMode="auto">
            <a:xfrm>
              <a:off x="2136776" y="1741488"/>
              <a:ext cx="63500" cy="1270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3" y="0"/>
                </a:cxn>
              </a:cxnLst>
              <a:rect l="0" t="0" r="r" b="b"/>
              <a:pathLst>
                <a:path w="43" h="9">
                  <a:moveTo>
                    <a:pt x="0" y="9"/>
                  </a:moveTo>
                  <a:cubicBezTo>
                    <a:pt x="14" y="6"/>
                    <a:pt x="29" y="3"/>
                    <a:pt x="43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1" name="Freeform 139"/>
            <p:cNvSpPr>
              <a:spLocks/>
            </p:cNvSpPr>
            <p:nvPr/>
          </p:nvSpPr>
          <p:spPr bwMode="auto">
            <a:xfrm>
              <a:off x="1808163" y="1793875"/>
              <a:ext cx="212725" cy="141288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142" y="0"/>
                </a:cxn>
              </a:cxnLst>
              <a:rect l="0" t="0" r="r" b="b"/>
              <a:pathLst>
                <a:path w="142" h="94">
                  <a:moveTo>
                    <a:pt x="0" y="94"/>
                  </a:moveTo>
                  <a:cubicBezTo>
                    <a:pt x="41" y="55"/>
                    <a:pt x="89" y="23"/>
                    <a:pt x="142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2" name="Freeform 140"/>
            <p:cNvSpPr>
              <a:spLocks/>
            </p:cNvSpPr>
            <p:nvPr/>
          </p:nvSpPr>
          <p:spPr bwMode="auto">
            <a:xfrm>
              <a:off x="2582863" y="1785938"/>
              <a:ext cx="42863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12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cubicBezTo>
                    <a:pt x="9" y="4"/>
                    <a:pt x="19" y="8"/>
                    <a:pt x="28" y="12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3" name="Freeform 141"/>
            <p:cNvSpPr>
              <a:spLocks/>
            </p:cNvSpPr>
            <p:nvPr/>
          </p:nvSpPr>
          <p:spPr bwMode="auto">
            <a:xfrm>
              <a:off x="2065338" y="1763713"/>
              <a:ext cx="22225" cy="2063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9" y="1"/>
                </a:cxn>
                <a:cxn ang="0">
                  <a:pos x="13" y="9"/>
                </a:cxn>
                <a:cxn ang="0">
                  <a:pos x="5" y="13"/>
                </a:cxn>
                <a:cxn ang="0">
                  <a:pos x="1" y="5"/>
                </a:cxn>
              </a:cxnLst>
              <a:rect l="0" t="0" r="r" b="b"/>
              <a:pathLst>
                <a:path w="14" h="14">
                  <a:moveTo>
                    <a:pt x="1" y="5"/>
                  </a:moveTo>
                  <a:cubicBezTo>
                    <a:pt x="2" y="2"/>
                    <a:pt x="6" y="0"/>
                    <a:pt x="9" y="1"/>
                  </a:cubicBezTo>
                  <a:cubicBezTo>
                    <a:pt x="12" y="2"/>
                    <a:pt x="14" y="6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4" name="Freeform 142"/>
            <p:cNvSpPr>
              <a:spLocks/>
            </p:cNvSpPr>
            <p:nvPr/>
          </p:nvSpPr>
          <p:spPr bwMode="auto">
            <a:xfrm>
              <a:off x="2662238" y="1817688"/>
              <a:ext cx="20638" cy="2063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9" y="1"/>
                </a:cxn>
                <a:cxn ang="0">
                  <a:pos x="13" y="9"/>
                </a:cxn>
                <a:cxn ang="0">
                  <a:pos x="5" y="13"/>
                </a:cxn>
                <a:cxn ang="0">
                  <a:pos x="1" y="5"/>
                </a:cxn>
              </a:cxnLst>
              <a:rect l="0" t="0" r="r" b="b"/>
              <a:pathLst>
                <a:path w="14" h="14">
                  <a:moveTo>
                    <a:pt x="1" y="5"/>
                  </a:moveTo>
                  <a:cubicBezTo>
                    <a:pt x="2" y="2"/>
                    <a:pt x="6" y="0"/>
                    <a:pt x="9" y="1"/>
                  </a:cubicBezTo>
                  <a:cubicBezTo>
                    <a:pt x="12" y="2"/>
                    <a:pt x="14" y="6"/>
                    <a:pt x="13" y="9"/>
                  </a:cubicBezTo>
                  <a:cubicBezTo>
                    <a:pt x="12" y="12"/>
                    <a:pt x="8" y="14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49" name="Secondary lines B"/>
          <p:cNvGrpSpPr/>
          <p:nvPr/>
        </p:nvGrpSpPr>
        <p:grpSpPr>
          <a:xfrm>
            <a:off x="3145367" y="4144434"/>
            <a:ext cx="1164167" cy="268817"/>
            <a:chOff x="2935288" y="2998788"/>
            <a:chExt cx="873125" cy="201613"/>
          </a:xfrm>
        </p:grpSpPr>
        <p:sp>
          <p:nvSpPr>
            <p:cNvPr id="8335" name="Freeform 143"/>
            <p:cNvSpPr>
              <a:spLocks/>
            </p:cNvSpPr>
            <p:nvPr/>
          </p:nvSpPr>
          <p:spPr bwMode="auto">
            <a:xfrm>
              <a:off x="3436938" y="3173413"/>
              <a:ext cx="193675" cy="2698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29" y="0"/>
                </a:cxn>
              </a:cxnLst>
              <a:rect l="0" t="0" r="r" b="b"/>
              <a:pathLst>
                <a:path w="129" h="17">
                  <a:moveTo>
                    <a:pt x="0" y="17"/>
                  </a:moveTo>
                  <a:cubicBezTo>
                    <a:pt x="45" y="17"/>
                    <a:pt x="88" y="11"/>
                    <a:pt x="129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6" name="Freeform 144"/>
            <p:cNvSpPr>
              <a:spLocks/>
            </p:cNvSpPr>
            <p:nvPr/>
          </p:nvSpPr>
          <p:spPr bwMode="auto">
            <a:xfrm>
              <a:off x="3263901" y="3178175"/>
              <a:ext cx="63500" cy="14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9"/>
                </a:cxn>
              </a:cxnLst>
              <a:rect l="0" t="0" r="r" b="b"/>
              <a:pathLst>
                <a:path w="43" h="9">
                  <a:moveTo>
                    <a:pt x="0" y="0"/>
                  </a:moveTo>
                  <a:cubicBezTo>
                    <a:pt x="14" y="3"/>
                    <a:pt x="28" y="6"/>
                    <a:pt x="43" y="9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7" name="Freeform 145"/>
            <p:cNvSpPr>
              <a:spLocks/>
            </p:cNvSpPr>
            <p:nvPr/>
          </p:nvSpPr>
          <p:spPr bwMode="auto">
            <a:xfrm>
              <a:off x="2935288" y="2998788"/>
              <a:ext cx="212725" cy="141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94"/>
                </a:cxn>
              </a:cxnLst>
              <a:rect l="0" t="0" r="r" b="b"/>
              <a:pathLst>
                <a:path w="142" h="94">
                  <a:moveTo>
                    <a:pt x="0" y="0"/>
                  </a:moveTo>
                  <a:cubicBezTo>
                    <a:pt x="41" y="39"/>
                    <a:pt x="89" y="71"/>
                    <a:pt x="142" y="94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8" name="Freeform 146"/>
            <p:cNvSpPr>
              <a:spLocks/>
            </p:cNvSpPr>
            <p:nvPr/>
          </p:nvSpPr>
          <p:spPr bwMode="auto">
            <a:xfrm>
              <a:off x="3709988" y="3128963"/>
              <a:ext cx="41275" cy="174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7" y="0"/>
                </a:cxn>
              </a:cxnLst>
              <a:rect l="0" t="0" r="r" b="b"/>
              <a:pathLst>
                <a:path w="27" h="12">
                  <a:moveTo>
                    <a:pt x="0" y="12"/>
                  </a:moveTo>
                  <a:cubicBezTo>
                    <a:pt x="9" y="8"/>
                    <a:pt x="18" y="4"/>
                    <a:pt x="2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39" name="Freeform 147"/>
            <p:cNvSpPr>
              <a:spLocks/>
            </p:cNvSpPr>
            <p:nvPr/>
          </p:nvSpPr>
          <p:spPr bwMode="auto">
            <a:xfrm>
              <a:off x="3192463" y="3148013"/>
              <a:ext cx="20638" cy="222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9" y="13"/>
                </a:cxn>
                <a:cxn ang="0">
                  <a:pos x="12" y="5"/>
                </a:cxn>
                <a:cxn ang="0">
                  <a:pos x="5" y="1"/>
                </a:cxn>
                <a:cxn ang="0">
                  <a:pos x="1" y="9"/>
                </a:cxn>
              </a:cxnLst>
              <a:rect l="0" t="0" r="r" b="b"/>
              <a:pathLst>
                <a:path w="13" h="14">
                  <a:moveTo>
                    <a:pt x="1" y="9"/>
                  </a:moveTo>
                  <a:cubicBezTo>
                    <a:pt x="2" y="12"/>
                    <a:pt x="5" y="14"/>
                    <a:pt x="9" y="13"/>
                  </a:cubicBezTo>
                  <a:cubicBezTo>
                    <a:pt x="12" y="12"/>
                    <a:pt x="13" y="8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2"/>
                    <a:pt x="0" y="6"/>
                    <a:pt x="1" y="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0" name="Freeform 148"/>
            <p:cNvSpPr>
              <a:spLocks/>
            </p:cNvSpPr>
            <p:nvPr/>
          </p:nvSpPr>
          <p:spPr bwMode="auto">
            <a:xfrm>
              <a:off x="3789363" y="3094038"/>
              <a:ext cx="19050" cy="222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9" y="13"/>
                </a:cxn>
                <a:cxn ang="0">
                  <a:pos x="12" y="5"/>
                </a:cxn>
                <a:cxn ang="0">
                  <a:pos x="5" y="1"/>
                </a:cxn>
                <a:cxn ang="0">
                  <a:pos x="1" y="9"/>
                </a:cxn>
              </a:cxnLst>
              <a:rect l="0" t="0" r="r" b="b"/>
              <a:pathLst>
                <a:path w="13" h="14">
                  <a:moveTo>
                    <a:pt x="1" y="9"/>
                  </a:moveTo>
                  <a:cubicBezTo>
                    <a:pt x="2" y="12"/>
                    <a:pt x="5" y="14"/>
                    <a:pt x="9" y="13"/>
                  </a:cubicBezTo>
                  <a:cubicBezTo>
                    <a:pt x="12" y="12"/>
                    <a:pt x="13" y="8"/>
                    <a:pt x="12" y="5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2"/>
                    <a:pt x="0" y="6"/>
                    <a:pt x="1" y="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5" name="Secondary lines C"/>
          <p:cNvGrpSpPr/>
          <p:nvPr/>
        </p:nvGrpSpPr>
        <p:grpSpPr>
          <a:xfrm>
            <a:off x="4648201" y="2457450"/>
            <a:ext cx="1164167" cy="268817"/>
            <a:chOff x="4062413" y="1733550"/>
            <a:chExt cx="873125" cy="201613"/>
          </a:xfrm>
        </p:grpSpPr>
        <p:sp>
          <p:nvSpPr>
            <p:cNvPr id="8341" name="Freeform 149"/>
            <p:cNvSpPr>
              <a:spLocks/>
            </p:cNvSpPr>
            <p:nvPr/>
          </p:nvSpPr>
          <p:spPr bwMode="auto">
            <a:xfrm>
              <a:off x="4564063" y="1733550"/>
              <a:ext cx="192088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8" y="17"/>
                </a:cxn>
              </a:cxnLst>
              <a:rect l="0" t="0" r="r" b="b"/>
              <a:pathLst>
                <a:path w="128" h="17">
                  <a:moveTo>
                    <a:pt x="0" y="0"/>
                  </a:moveTo>
                  <a:cubicBezTo>
                    <a:pt x="44" y="0"/>
                    <a:pt x="87" y="6"/>
                    <a:pt x="128" y="17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2" name="Freeform 150"/>
            <p:cNvSpPr>
              <a:spLocks/>
            </p:cNvSpPr>
            <p:nvPr/>
          </p:nvSpPr>
          <p:spPr bwMode="auto">
            <a:xfrm>
              <a:off x="4389438" y="1741488"/>
              <a:ext cx="65088" cy="1270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4" y="0"/>
                </a:cxn>
              </a:cxnLst>
              <a:rect l="0" t="0" r="r" b="b"/>
              <a:pathLst>
                <a:path w="44" h="9">
                  <a:moveTo>
                    <a:pt x="0" y="9"/>
                  </a:moveTo>
                  <a:cubicBezTo>
                    <a:pt x="15" y="6"/>
                    <a:pt x="29" y="3"/>
                    <a:pt x="44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3" name="Freeform 151"/>
            <p:cNvSpPr>
              <a:spLocks/>
            </p:cNvSpPr>
            <p:nvPr/>
          </p:nvSpPr>
          <p:spPr bwMode="auto">
            <a:xfrm>
              <a:off x="4062413" y="1793875"/>
              <a:ext cx="211138" cy="141288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141" y="0"/>
                </a:cxn>
              </a:cxnLst>
              <a:rect l="0" t="0" r="r" b="b"/>
              <a:pathLst>
                <a:path w="141" h="94">
                  <a:moveTo>
                    <a:pt x="0" y="94"/>
                  </a:moveTo>
                  <a:cubicBezTo>
                    <a:pt x="41" y="55"/>
                    <a:pt x="89" y="23"/>
                    <a:pt x="141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4" name="Freeform 152"/>
            <p:cNvSpPr>
              <a:spLocks/>
            </p:cNvSpPr>
            <p:nvPr/>
          </p:nvSpPr>
          <p:spPr bwMode="auto">
            <a:xfrm>
              <a:off x="4835526" y="1785938"/>
              <a:ext cx="42863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12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cubicBezTo>
                    <a:pt x="10" y="4"/>
                    <a:pt x="19" y="8"/>
                    <a:pt x="28" y="12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5" name="Freeform 153"/>
            <p:cNvSpPr>
              <a:spLocks/>
            </p:cNvSpPr>
            <p:nvPr/>
          </p:nvSpPr>
          <p:spPr bwMode="auto">
            <a:xfrm>
              <a:off x="4319588" y="1763713"/>
              <a:ext cx="20638" cy="2063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8" y="1"/>
                </a:cxn>
                <a:cxn ang="0">
                  <a:pos x="12" y="9"/>
                </a:cxn>
                <a:cxn ang="0">
                  <a:pos x="5" y="13"/>
                </a:cxn>
                <a:cxn ang="0">
                  <a:pos x="1" y="5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6"/>
                    <a:pt x="12" y="9"/>
                  </a:cubicBezTo>
                  <a:cubicBezTo>
                    <a:pt x="11" y="12"/>
                    <a:pt x="8" y="14"/>
                    <a:pt x="5" y="13"/>
                  </a:cubicBezTo>
                  <a:cubicBezTo>
                    <a:pt x="1" y="12"/>
                    <a:pt x="0" y="8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6" name="Freeform 154"/>
            <p:cNvSpPr>
              <a:spLocks/>
            </p:cNvSpPr>
            <p:nvPr/>
          </p:nvSpPr>
          <p:spPr bwMode="auto">
            <a:xfrm>
              <a:off x="4916488" y="1817688"/>
              <a:ext cx="19050" cy="2063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8" y="1"/>
                </a:cxn>
                <a:cxn ang="0">
                  <a:pos x="12" y="9"/>
                </a:cxn>
                <a:cxn ang="0">
                  <a:pos x="5" y="13"/>
                </a:cxn>
                <a:cxn ang="0">
                  <a:pos x="1" y="5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3" y="6"/>
                    <a:pt x="12" y="9"/>
                  </a:cubicBezTo>
                  <a:cubicBezTo>
                    <a:pt x="11" y="12"/>
                    <a:pt x="8" y="14"/>
                    <a:pt x="5" y="13"/>
                  </a:cubicBezTo>
                  <a:cubicBezTo>
                    <a:pt x="1" y="12"/>
                    <a:pt x="0" y="8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6" name="Secondary lines D"/>
          <p:cNvGrpSpPr/>
          <p:nvPr/>
        </p:nvGrpSpPr>
        <p:grpSpPr>
          <a:xfrm>
            <a:off x="6148918" y="4144434"/>
            <a:ext cx="1166284" cy="268817"/>
            <a:chOff x="5187951" y="2998788"/>
            <a:chExt cx="874713" cy="201613"/>
          </a:xfrm>
        </p:grpSpPr>
        <p:sp>
          <p:nvSpPr>
            <p:cNvPr id="8347" name="Freeform 155"/>
            <p:cNvSpPr>
              <a:spLocks/>
            </p:cNvSpPr>
            <p:nvPr/>
          </p:nvSpPr>
          <p:spPr bwMode="auto">
            <a:xfrm>
              <a:off x="5691188" y="3173413"/>
              <a:ext cx="192088" cy="2698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28" y="0"/>
                </a:cxn>
              </a:cxnLst>
              <a:rect l="0" t="0" r="r" b="b"/>
              <a:pathLst>
                <a:path w="128" h="17">
                  <a:moveTo>
                    <a:pt x="0" y="17"/>
                  </a:moveTo>
                  <a:cubicBezTo>
                    <a:pt x="44" y="17"/>
                    <a:pt x="87" y="11"/>
                    <a:pt x="128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8" name="Freeform 156"/>
            <p:cNvSpPr>
              <a:spLocks/>
            </p:cNvSpPr>
            <p:nvPr/>
          </p:nvSpPr>
          <p:spPr bwMode="auto">
            <a:xfrm>
              <a:off x="5516563" y="3178175"/>
              <a:ext cx="63500" cy="14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9"/>
                </a:cxn>
              </a:cxnLst>
              <a:rect l="0" t="0" r="r" b="b"/>
              <a:pathLst>
                <a:path w="43" h="9">
                  <a:moveTo>
                    <a:pt x="0" y="0"/>
                  </a:moveTo>
                  <a:cubicBezTo>
                    <a:pt x="14" y="3"/>
                    <a:pt x="29" y="6"/>
                    <a:pt x="43" y="9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49" name="Freeform 157"/>
            <p:cNvSpPr>
              <a:spLocks/>
            </p:cNvSpPr>
            <p:nvPr/>
          </p:nvSpPr>
          <p:spPr bwMode="auto">
            <a:xfrm>
              <a:off x="5187951" y="2998788"/>
              <a:ext cx="212725" cy="141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94"/>
                </a:cxn>
              </a:cxnLst>
              <a:rect l="0" t="0" r="r" b="b"/>
              <a:pathLst>
                <a:path w="142" h="94">
                  <a:moveTo>
                    <a:pt x="0" y="0"/>
                  </a:moveTo>
                  <a:cubicBezTo>
                    <a:pt x="41" y="39"/>
                    <a:pt x="89" y="71"/>
                    <a:pt x="142" y="94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0" name="Freeform 158"/>
            <p:cNvSpPr>
              <a:spLocks/>
            </p:cNvSpPr>
            <p:nvPr/>
          </p:nvSpPr>
          <p:spPr bwMode="auto">
            <a:xfrm>
              <a:off x="5962651" y="3128963"/>
              <a:ext cx="42863" cy="174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8" y="0"/>
                </a:cxn>
              </a:cxnLst>
              <a:rect l="0" t="0" r="r" b="b"/>
              <a:pathLst>
                <a:path w="28" h="12">
                  <a:moveTo>
                    <a:pt x="0" y="12"/>
                  </a:moveTo>
                  <a:cubicBezTo>
                    <a:pt x="9" y="8"/>
                    <a:pt x="19" y="4"/>
                    <a:pt x="28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1" name="Freeform 159"/>
            <p:cNvSpPr>
              <a:spLocks/>
            </p:cNvSpPr>
            <p:nvPr/>
          </p:nvSpPr>
          <p:spPr bwMode="auto">
            <a:xfrm>
              <a:off x="5445126" y="3148013"/>
              <a:ext cx="22225" cy="222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9" y="13"/>
                </a:cxn>
                <a:cxn ang="0">
                  <a:pos x="13" y="5"/>
                </a:cxn>
                <a:cxn ang="0">
                  <a:pos x="5" y="1"/>
                </a:cxn>
                <a:cxn ang="0">
                  <a:pos x="1" y="9"/>
                </a:cxn>
              </a:cxnLst>
              <a:rect l="0" t="0" r="r" b="b"/>
              <a:pathLst>
                <a:path w="14" h="14">
                  <a:moveTo>
                    <a:pt x="1" y="9"/>
                  </a:moveTo>
                  <a:cubicBezTo>
                    <a:pt x="2" y="12"/>
                    <a:pt x="6" y="14"/>
                    <a:pt x="9" y="13"/>
                  </a:cubicBezTo>
                  <a:cubicBezTo>
                    <a:pt x="12" y="12"/>
                    <a:pt x="14" y="8"/>
                    <a:pt x="13" y="5"/>
                  </a:cubicBezTo>
                  <a:cubicBezTo>
                    <a:pt x="12" y="2"/>
                    <a:pt x="8" y="0"/>
                    <a:pt x="5" y="1"/>
                  </a:cubicBezTo>
                  <a:cubicBezTo>
                    <a:pt x="2" y="2"/>
                    <a:pt x="0" y="6"/>
                    <a:pt x="1" y="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2" name="Freeform 160"/>
            <p:cNvSpPr>
              <a:spLocks/>
            </p:cNvSpPr>
            <p:nvPr/>
          </p:nvSpPr>
          <p:spPr bwMode="auto">
            <a:xfrm>
              <a:off x="6042026" y="3094038"/>
              <a:ext cx="20638" cy="222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9" y="13"/>
                </a:cxn>
                <a:cxn ang="0">
                  <a:pos x="13" y="5"/>
                </a:cxn>
                <a:cxn ang="0">
                  <a:pos x="5" y="1"/>
                </a:cxn>
                <a:cxn ang="0">
                  <a:pos x="1" y="9"/>
                </a:cxn>
              </a:cxnLst>
              <a:rect l="0" t="0" r="r" b="b"/>
              <a:pathLst>
                <a:path w="14" h="14">
                  <a:moveTo>
                    <a:pt x="1" y="9"/>
                  </a:moveTo>
                  <a:cubicBezTo>
                    <a:pt x="2" y="12"/>
                    <a:pt x="6" y="14"/>
                    <a:pt x="9" y="13"/>
                  </a:cubicBezTo>
                  <a:cubicBezTo>
                    <a:pt x="12" y="12"/>
                    <a:pt x="14" y="8"/>
                    <a:pt x="13" y="5"/>
                  </a:cubicBezTo>
                  <a:cubicBezTo>
                    <a:pt x="12" y="2"/>
                    <a:pt x="8" y="0"/>
                    <a:pt x="5" y="1"/>
                  </a:cubicBezTo>
                  <a:cubicBezTo>
                    <a:pt x="2" y="2"/>
                    <a:pt x="0" y="6"/>
                    <a:pt x="1" y="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7" name="Secondary lines E"/>
          <p:cNvGrpSpPr/>
          <p:nvPr/>
        </p:nvGrpSpPr>
        <p:grpSpPr>
          <a:xfrm>
            <a:off x="7651751" y="2457450"/>
            <a:ext cx="1164167" cy="268817"/>
            <a:chOff x="6315076" y="1733550"/>
            <a:chExt cx="873125" cy="201613"/>
          </a:xfrm>
        </p:grpSpPr>
        <p:sp>
          <p:nvSpPr>
            <p:cNvPr id="8353" name="Freeform 161"/>
            <p:cNvSpPr>
              <a:spLocks/>
            </p:cNvSpPr>
            <p:nvPr/>
          </p:nvSpPr>
          <p:spPr bwMode="auto">
            <a:xfrm>
              <a:off x="6818313" y="1733550"/>
              <a:ext cx="192088" cy="25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8" y="17"/>
                </a:cxn>
              </a:cxnLst>
              <a:rect l="0" t="0" r="r" b="b"/>
              <a:pathLst>
                <a:path w="128" h="17">
                  <a:moveTo>
                    <a:pt x="0" y="0"/>
                  </a:moveTo>
                  <a:cubicBezTo>
                    <a:pt x="44" y="0"/>
                    <a:pt x="87" y="6"/>
                    <a:pt x="128" y="17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4" name="Freeform 162"/>
            <p:cNvSpPr>
              <a:spLocks/>
            </p:cNvSpPr>
            <p:nvPr/>
          </p:nvSpPr>
          <p:spPr bwMode="auto">
            <a:xfrm>
              <a:off x="6643688" y="1741488"/>
              <a:ext cx="63500" cy="1270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3" y="0"/>
                </a:cxn>
              </a:cxnLst>
              <a:rect l="0" t="0" r="r" b="b"/>
              <a:pathLst>
                <a:path w="43" h="9">
                  <a:moveTo>
                    <a:pt x="0" y="9"/>
                  </a:moveTo>
                  <a:cubicBezTo>
                    <a:pt x="14" y="6"/>
                    <a:pt x="28" y="3"/>
                    <a:pt x="43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5" name="Freeform 163"/>
            <p:cNvSpPr>
              <a:spLocks/>
            </p:cNvSpPr>
            <p:nvPr/>
          </p:nvSpPr>
          <p:spPr bwMode="auto">
            <a:xfrm>
              <a:off x="6315076" y="1793875"/>
              <a:ext cx="212725" cy="141288"/>
            </a:xfrm>
            <a:custGeom>
              <a:avLst/>
              <a:gdLst/>
              <a:ahLst/>
              <a:cxnLst>
                <a:cxn ang="0">
                  <a:pos x="0" y="94"/>
                </a:cxn>
                <a:cxn ang="0">
                  <a:pos x="142" y="0"/>
                </a:cxn>
              </a:cxnLst>
              <a:rect l="0" t="0" r="r" b="b"/>
              <a:pathLst>
                <a:path w="142" h="94">
                  <a:moveTo>
                    <a:pt x="0" y="94"/>
                  </a:moveTo>
                  <a:cubicBezTo>
                    <a:pt x="41" y="55"/>
                    <a:pt x="89" y="23"/>
                    <a:pt x="142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6" name="Freeform 164"/>
            <p:cNvSpPr>
              <a:spLocks/>
            </p:cNvSpPr>
            <p:nvPr/>
          </p:nvSpPr>
          <p:spPr bwMode="auto">
            <a:xfrm>
              <a:off x="7089776" y="1785938"/>
              <a:ext cx="41275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2"/>
                </a:cxn>
              </a:cxnLst>
              <a:rect l="0" t="0" r="r" b="b"/>
              <a:pathLst>
                <a:path w="27" h="12">
                  <a:moveTo>
                    <a:pt x="0" y="0"/>
                  </a:moveTo>
                  <a:cubicBezTo>
                    <a:pt x="9" y="4"/>
                    <a:pt x="18" y="8"/>
                    <a:pt x="27" y="12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7" name="Freeform 165"/>
            <p:cNvSpPr>
              <a:spLocks/>
            </p:cNvSpPr>
            <p:nvPr/>
          </p:nvSpPr>
          <p:spPr bwMode="auto">
            <a:xfrm>
              <a:off x="6572251" y="1763713"/>
              <a:ext cx="20638" cy="2063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9" y="1"/>
                </a:cxn>
                <a:cxn ang="0">
                  <a:pos x="12" y="9"/>
                </a:cxn>
                <a:cxn ang="0">
                  <a:pos x="5" y="13"/>
                </a:cxn>
                <a:cxn ang="0">
                  <a:pos x="1" y="5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2" y="2"/>
                    <a:pt x="13" y="6"/>
                    <a:pt x="12" y="9"/>
                  </a:cubicBezTo>
                  <a:cubicBezTo>
                    <a:pt x="11" y="12"/>
                    <a:pt x="8" y="14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58" name="Freeform 166"/>
            <p:cNvSpPr>
              <a:spLocks/>
            </p:cNvSpPr>
            <p:nvPr/>
          </p:nvSpPr>
          <p:spPr bwMode="auto">
            <a:xfrm>
              <a:off x="7169151" y="1817688"/>
              <a:ext cx="19050" cy="20638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9" y="1"/>
                </a:cxn>
                <a:cxn ang="0">
                  <a:pos x="12" y="9"/>
                </a:cxn>
                <a:cxn ang="0">
                  <a:pos x="5" y="13"/>
                </a:cxn>
                <a:cxn ang="0">
                  <a:pos x="1" y="5"/>
                </a:cxn>
              </a:cxnLst>
              <a:rect l="0" t="0" r="r" b="b"/>
              <a:pathLst>
                <a:path w="13" h="14">
                  <a:moveTo>
                    <a:pt x="1" y="5"/>
                  </a:moveTo>
                  <a:cubicBezTo>
                    <a:pt x="2" y="2"/>
                    <a:pt x="5" y="0"/>
                    <a:pt x="9" y="1"/>
                  </a:cubicBezTo>
                  <a:cubicBezTo>
                    <a:pt x="12" y="2"/>
                    <a:pt x="13" y="6"/>
                    <a:pt x="12" y="9"/>
                  </a:cubicBezTo>
                  <a:cubicBezTo>
                    <a:pt x="11" y="12"/>
                    <a:pt x="8" y="14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sp>
        <p:nvSpPr>
          <p:cNvPr id="8359" name="A"/>
          <p:cNvSpPr>
            <a:spLocks noChangeArrowheads="1"/>
          </p:cNvSpPr>
          <p:nvPr/>
        </p:nvSpPr>
        <p:spPr bwMode="auto">
          <a:xfrm>
            <a:off x="2874433" y="3208867"/>
            <a:ext cx="208390" cy="45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933" dirty="0" smtClean="0">
                <a:solidFill>
                  <a:schemeClr val="bg1">
                    <a:lumMod val="75000"/>
                  </a:schemeClr>
                </a:solidFill>
                <a:latin typeface="Abel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60" name="B"/>
          <p:cNvSpPr>
            <a:spLocks noChangeArrowheads="1"/>
          </p:cNvSpPr>
          <p:nvPr/>
        </p:nvSpPr>
        <p:spPr bwMode="auto">
          <a:xfrm>
            <a:off x="4392084" y="3208867"/>
            <a:ext cx="216406" cy="45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933" dirty="0" smtClean="0">
                <a:solidFill>
                  <a:schemeClr val="bg1">
                    <a:lumMod val="75000"/>
                  </a:schemeClr>
                </a:solidFill>
                <a:latin typeface="Abel" charset="0"/>
                <a:cs typeface="Arial" pitchFamily="34" charset="0"/>
              </a:rPr>
              <a:t>2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61" name="C"/>
          <p:cNvSpPr>
            <a:spLocks noChangeArrowheads="1"/>
          </p:cNvSpPr>
          <p:nvPr/>
        </p:nvSpPr>
        <p:spPr bwMode="auto">
          <a:xfrm>
            <a:off x="5892800" y="3208867"/>
            <a:ext cx="208390" cy="45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933" dirty="0" smtClean="0">
                <a:solidFill>
                  <a:schemeClr val="bg1">
                    <a:lumMod val="75000"/>
                  </a:schemeClr>
                </a:solidFill>
                <a:latin typeface="Abel" charset="0"/>
                <a:cs typeface="Arial" pitchFamily="34" charset="0"/>
              </a:rPr>
              <a:t>3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62" name="D"/>
          <p:cNvSpPr>
            <a:spLocks noChangeArrowheads="1"/>
          </p:cNvSpPr>
          <p:nvPr/>
        </p:nvSpPr>
        <p:spPr bwMode="auto">
          <a:xfrm>
            <a:off x="7418918" y="3208867"/>
            <a:ext cx="208390" cy="45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933" dirty="0" smtClean="0">
                <a:solidFill>
                  <a:schemeClr val="bg1">
                    <a:lumMod val="75000"/>
                  </a:schemeClr>
                </a:solidFill>
                <a:latin typeface="Abel" charset="0"/>
                <a:cs typeface="Arial" pitchFamily="34" charset="0"/>
              </a:rPr>
              <a:t>4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63" name="E"/>
          <p:cNvSpPr>
            <a:spLocks noChangeArrowheads="1"/>
          </p:cNvSpPr>
          <p:nvPr/>
        </p:nvSpPr>
        <p:spPr bwMode="auto">
          <a:xfrm>
            <a:off x="8925984" y="3208867"/>
            <a:ext cx="208390" cy="45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933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1" name="F"/>
          <p:cNvSpPr>
            <a:spLocks noChangeArrowheads="1"/>
          </p:cNvSpPr>
          <p:nvPr/>
        </p:nvSpPr>
        <p:spPr bwMode="auto">
          <a:xfrm>
            <a:off x="10452579" y="3208867"/>
            <a:ext cx="208390" cy="45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sz="2933" dirty="0" smtClean="0">
                <a:solidFill>
                  <a:schemeClr val="bg1">
                    <a:lumMod val="75000"/>
                  </a:schemeClr>
                </a:solidFill>
                <a:latin typeface="Abel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0" name="Shape E"/>
          <p:cNvGrpSpPr/>
          <p:nvPr/>
        </p:nvGrpSpPr>
        <p:grpSpPr>
          <a:xfrm>
            <a:off x="7634817" y="2556934"/>
            <a:ext cx="1725083" cy="1756833"/>
            <a:chOff x="6302376" y="1808163"/>
            <a:chExt cx="1293812" cy="1317625"/>
          </a:xfrm>
        </p:grpSpPr>
        <p:sp>
          <p:nvSpPr>
            <p:cNvPr id="8364" name="Freeform 172"/>
            <p:cNvSpPr>
              <a:spLocks/>
            </p:cNvSpPr>
            <p:nvPr/>
          </p:nvSpPr>
          <p:spPr bwMode="auto">
            <a:xfrm>
              <a:off x="6335713" y="1808163"/>
              <a:ext cx="1260475" cy="1317625"/>
            </a:xfrm>
            <a:custGeom>
              <a:avLst/>
              <a:gdLst/>
              <a:ahLst/>
              <a:cxnLst>
                <a:cxn ang="0">
                  <a:pos x="0" y="739"/>
                </a:cxn>
                <a:cxn ang="0">
                  <a:pos x="322" y="878"/>
                </a:cxn>
                <a:cxn ang="0">
                  <a:pos x="752" y="527"/>
                </a:cxn>
                <a:cxn ang="0">
                  <a:pos x="840" y="439"/>
                </a:cxn>
                <a:cxn ang="0">
                  <a:pos x="752" y="351"/>
                </a:cxn>
                <a:cxn ang="0">
                  <a:pos x="322" y="0"/>
                </a:cxn>
                <a:cxn ang="0">
                  <a:pos x="0" y="139"/>
                </a:cxn>
              </a:cxnLst>
              <a:rect l="0" t="0" r="r" b="b"/>
              <a:pathLst>
                <a:path w="840" h="878">
                  <a:moveTo>
                    <a:pt x="0" y="739"/>
                  </a:moveTo>
                  <a:cubicBezTo>
                    <a:pt x="81" y="825"/>
                    <a:pt x="195" y="878"/>
                    <a:pt x="322" y="878"/>
                  </a:cubicBezTo>
                  <a:cubicBezTo>
                    <a:pt x="534" y="878"/>
                    <a:pt x="711" y="727"/>
                    <a:pt x="752" y="527"/>
                  </a:cubicBezTo>
                  <a:cubicBezTo>
                    <a:pt x="840" y="439"/>
                    <a:pt x="840" y="439"/>
                    <a:pt x="840" y="439"/>
                  </a:cubicBezTo>
                  <a:cubicBezTo>
                    <a:pt x="752" y="351"/>
                    <a:pt x="752" y="351"/>
                    <a:pt x="752" y="351"/>
                  </a:cubicBezTo>
                  <a:cubicBezTo>
                    <a:pt x="711" y="151"/>
                    <a:pt x="534" y="0"/>
                    <a:pt x="322" y="0"/>
                  </a:cubicBezTo>
                  <a:cubicBezTo>
                    <a:pt x="195" y="0"/>
                    <a:pt x="81" y="53"/>
                    <a:pt x="0" y="139"/>
                  </a:cubicBezTo>
                </a:path>
              </a:pathLst>
            </a:cu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65" name="Oval 173"/>
            <p:cNvSpPr>
              <a:spLocks noChangeArrowheads="1"/>
            </p:cNvSpPr>
            <p:nvPr/>
          </p:nvSpPr>
          <p:spPr bwMode="auto">
            <a:xfrm>
              <a:off x="6302376" y="1982788"/>
              <a:ext cx="66675" cy="66675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66" name="Oval 174"/>
            <p:cNvSpPr>
              <a:spLocks noChangeArrowheads="1"/>
            </p:cNvSpPr>
            <p:nvPr/>
          </p:nvSpPr>
          <p:spPr bwMode="auto">
            <a:xfrm>
              <a:off x="6302376" y="2884488"/>
              <a:ext cx="66675" cy="66675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67" name="Freeform 175"/>
            <p:cNvSpPr>
              <a:spLocks/>
            </p:cNvSpPr>
            <p:nvPr/>
          </p:nvSpPr>
          <p:spPr bwMode="auto">
            <a:xfrm>
              <a:off x="6554788" y="1917700"/>
              <a:ext cx="527050" cy="666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76" y="0"/>
                </a:cxn>
                <a:cxn ang="0">
                  <a:pos x="351" y="44"/>
                </a:cxn>
              </a:cxnLst>
              <a:rect l="0" t="0" r="r" b="b"/>
              <a:pathLst>
                <a:path w="351" h="45">
                  <a:moveTo>
                    <a:pt x="0" y="45"/>
                  </a:moveTo>
                  <a:cubicBezTo>
                    <a:pt x="52" y="16"/>
                    <a:pt x="112" y="0"/>
                    <a:pt x="176" y="0"/>
                  </a:cubicBezTo>
                  <a:cubicBezTo>
                    <a:pt x="239" y="0"/>
                    <a:pt x="299" y="16"/>
                    <a:pt x="351" y="44"/>
                  </a:cubicBezTo>
                </a:path>
              </a:pathLst>
            </a:cu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68" name="Oval 176"/>
            <p:cNvSpPr>
              <a:spLocks noChangeArrowheads="1"/>
            </p:cNvSpPr>
            <p:nvPr/>
          </p:nvSpPr>
          <p:spPr bwMode="auto">
            <a:xfrm>
              <a:off x="7075488" y="1960563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69" name="Freeform 177"/>
            <p:cNvSpPr>
              <a:spLocks/>
            </p:cNvSpPr>
            <p:nvPr/>
          </p:nvSpPr>
          <p:spPr bwMode="auto">
            <a:xfrm>
              <a:off x="6554788" y="2949575"/>
              <a:ext cx="527050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45"/>
                </a:cxn>
                <a:cxn ang="0">
                  <a:pos x="351" y="1"/>
                </a:cxn>
              </a:cxnLst>
              <a:rect l="0" t="0" r="r" b="b"/>
              <a:pathLst>
                <a:path w="351" h="45">
                  <a:moveTo>
                    <a:pt x="0" y="0"/>
                  </a:moveTo>
                  <a:cubicBezTo>
                    <a:pt x="52" y="29"/>
                    <a:pt x="112" y="45"/>
                    <a:pt x="176" y="45"/>
                  </a:cubicBezTo>
                  <a:cubicBezTo>
                    <a:pt x="239" y="45"/>
                    <a:pt x="299" y="29"/>
                    <a:pt x="351" y="1"/>
                  </a:cubicBezTo>
                </a:path>
              </a:pathLst>
            </a:cu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0" name="Oval 178"/>
            <p:cNvSpPr>
              <a:spLocks noChangeArrowheads="1"/>
            </p:cNvSpPr>
            <p:nvPr/>
          </p:nvSpPr>
          <p:spPr bwMode="auto">
            <a:xfrm>
              <a:off x="7075488" y="2878138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9" name="Shape D"/>
          <p:cNvGrpSpPr/>
          <p:nvPr/>
        </p:nvGrpSpPr>
        <p:grpSpPr>
          <a:xfrm>
            <a:off x="6134100" y="2556934"/>
            <a:ext cx="1722968" cy="1756833"/>
            <a:chOff x="5176838" y="1808163"/>
            <a:chExt cx="1292226" cy="1317625"/>
          </a:xfrm>
        </p:grpSpPr>
        <p:sp>
          <p:nvSpPr>
            <p:cNvPr id="8371" name="Freeform 179"/>
            <p:cNvSpPr>
              <a:spLocks/>
            </p:cNvSpPr>
            <p:nvPr/>
          </p:nvSpPr>
          <p:spPr bwMode="auto">
            <a:xfrm>
              <a:off x="5210176" y="1808163"/>
              <a:ext cx="1258888" cy="1317625"/>
            </a:xfrm>
            <a:custGeom>
              <a:avLst/>
              <a:gdLst/>
              <a:ahLst/>
              <a:cxnLst>
                <a:cxn ang="0">
                  <a:pos x="0" y="739"/>
                </a:cxn>
                <a:cxn ang="0">
                  <a:pos x="321" y="878"/>
                </a:cxn>
                <a:cxn ang="0">
                  <a:pos x="751" y="527"/>
                </a:cxn>
                <a:cxn ang="0">
                  <a:pos x="839" y="439"/>
                </a:cxn>
                <a:cxn ang="0">
                  <a:pos x="751" y="351"/>
                </a:cxn>
                <a:cxn ang="0">
                  <a:pos x="321" y="0"/>
                </a:cxn>
                <a:cxn ang="0">
                  <a:pos x="0" y="139"/>
                </a:cxn>
              </a:cxnLst>
              <a:rect l="0" t="0" r="r" b="b"/>
              <a:pathLst>
                <a:path w="839" h="878">
                  <a:moveTo>
                    <a:pt x="0" y="739"/>
                  </a:moveTo>
                  <a:cubicBezTo>
                    <a:pt x="80" y="825"/>
                    <a:pt x="194" y="878"/>
                    <a:pt x="321" y="878"/>
                  </a:cubicBezTo>
                  <a:cubicBezTo>
                    <a:pt x="533" y="878"/>
                    <a:pt x="711" y="727"/>
                    <a:pt x="751" y="527"/>
                  </a:cubicBezTo>
                  <a:cubicBezTo>
                    <a:pt x="839" y="439"/>
                    <a:pt x="839" y="439"/>
                    <a:pt x="839" y="439"/>
                  </a:cubicBezTo>
                  <a:cubicBezTo>
                    <a:pt x="751" y="351"/>
                    <a:pt x="751" y="351"/>
                    <a:pt x="751" y="351"/>
                  </a:cubicBezTo>
                  <a:cubicBezTo>
                    <a:pt x="711" y="151"/>
                    <a:pt x="533" y="0"/>
                    <a:pt x="321" y="0"/>
                  </a:cubicBezTo>
                  <a:cubicBezTo>
                    <a:pt x="194" y="0"/>
                    <a:pt x="80" y="53"/>
                    <a:pt x="0" y="139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2" name="Oval 180"/>
            <p:cNvSpPr>
              <a:spLocks noChangeArrowheads="1"/>
            </p:cNvSpPr>
            <p:nvPr/>
          </p:nvSpPr>
          <p:spPr bwMode="auto">
            <a:xfrm>
              <a:off x="5176838" y="1982788"/>
              <a:ext cx="65088" cy="66675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3" name="Oval 181"/>
            <p:cNvSpPr>
              <a:spLocks noChangeArrowheads="1"/>
            </p:cNvSpPr>
            <p:nvPr/>
          </p:nvSpPr>
          <p:spPr bwMode="auto">
            <a:xfrm>
              <a:off x="5176838" y="2884488"/>
              <a:ext cx="65088" cy="66675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4" name="Freeform 182"/>
            <p:cNvSpPr>
              <a:spLocks/>
            </p:cNvSpPr>
            <p:nvPr/>
          </p:nvSpPr>
          <p:spPr bwMode="auto">
            <a:xfrm>
              <a:off x="5427663" y="1917700"/>
              <a:ext cx="528638" cy="666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76" y="0"/>
                </a:cxn>
                <a:cxn ang="0">
                  <a:pos x="352" y="44"/>
                </a:cxn>
              </a:cxnLst>
              <a:rect l="0" t="0" r="r" b="b"/>
              <a:pathLst>
                <a:path w="352" h="45">
                  <a:moveTo>
                    <a:pt x="0" y="45"/>
                  </a:moveTo>
                  <a:cubicBezTo>
                    <a:pt x="52" y="16"/>
                    <a:pt x="112" y="0"/>
                    <a:pt x="176" y="0"/>
                  </a:cubicBezTo>
                  <a:cubicBezTo>
                    <a:pt x="240" y="0"/>
                    <a:pt x="300" y="16"/>
                    <a:pt x="352" y="44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5" name="Oval 183"/>
            <p:cNvSpPr>
              <a:spLocks noChangeArrowheads="1"/>
            </p:cNvSpPr>
            <p:nvPr/>
          </p:nvSpPr>
          <p:spPr bwMode="auto">
            <a:xfrm>
              <a:off x="5948363" y="1960563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6" name="Freeform 184"/>
            <p:cNvSpPr>
              <a:spLocks/>
            </p:cNvSpPr>
            <p:nvPr/>
          </p:nvSpPr>
          <p:spPr bwMode="auto">
            <a:xfrm>
              <a:off x="5427663" y="2949575"/>
              <a:ext cx="528638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45"/>
                </a:cxn>
                <a:cxn ang="0">
                  <a:pos x="352" y="1"/>
                </a:cxn>
              </a:cxnLst>
              <a:rect l="0" t="0" r="r" b="b"/>
              <a:pathLst>
                <a:path w="352" h="45">
                  <a:moveTo>
                    <a:pt x="0" y="0"/>
                  </a:moveTo>
                  <a:cubicBezTo>
                    <a:pt x="52" y="29"/>
                    <a:pt x="112" y="45"/>
                    <a:pt x="176" y="45"/>
                  </a:cubicBezTo>
                  <a:cubicBezTo>
                    <a:pt x="240" y="45"/>
                    <a:pt x="300" y="29"/>
                    <a:pt x="352" y="1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7" name="Oval 185"/>
            <p:cNvSpPr>
              <a:spLocks noChangeArrowheads="1"/>
            </p:cNvSpPr>
            <p:nvPr/>
          </p:nvSpPr>
          <p:spPr bwMode="auto">
            <a:xfrm>
              <a:off x="5948363" y="2878138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8" name="Shape C"/>
          <p:cNvGrpSpPr/>
          <p:nvPr/>
        </p:nvGrpSpPr>
        <p:grpSpPr>
          <a:xfrm>
            <a:off x="4631267" y="2556934"/>
            <a:ext cx="1725084" cy="1756833"/>
            <a:chOff x="4049713" y="1808163"/>
            <a:chExt cx="1293813" cy="1317625"/>
          </a:xfrm>
        </p:grpSpPr>
        <p:sp>
          <p:nvSpPr>
            <p:cNvPr id="8378" name="Freeform 186"/>
            <p:cNvSpPr>
              <a:spLocks/>
            </p:cNvSpPr>
            <p:nvPr/>
          </p:nvSpPr>
          <p:spPr bwMode="auto">
            <a:xfrm>
              <a:off x="4083051" y="1808163"/>
              <a:ext cx="1260475" cy="1317625"/>
            </a:xfrm>
            <a:custGeom>
              <a:avLst/>
              <a:gdLst/>
              <a:ahLst/>
              <a:cxnLst>
                <a:cxn ang="0">
                  <a:pos x="0" y="739"/>
                </a:cxn>
                <a:cxn ang="0">
                  <a:pos x="321" y="878"/>
                </a:cxn>
                <a:cxn ang="0">
                  <a:pos x="752" y="527"/>
                </a:cxn>
                <a:cxn ang="0">
                  <a:pos x="840" y="439"/>
                </a:cxn>
                <a:cxn ang="0">
                  <a:pos x="752" y="351"/>
                </a:cxn>
                <a:cxn ang="0">
                  <a:pos x="321" y="0"/>
                </a:cxn>
                <a:cxn ang="0">
                  <a:pos x="0" y="139"/>
                </a:cxn>
              </a:cxnLst>
              <a:rect l="0" t="0" r="r" b="b"/>
              <a:pathLst>
                <a:path w="840" h="878">
                  <a:moveTo>
                    <a:pt x="0" y="739"/>
                  </a:moveTo>
                  <a:cubicBezTo>
                    <a:pt x="80" y="825"/>
                    <a:pt x="194" y="878"/>
                    <a:pt x="321" y="878"/>
                  </a:cubicBezTo>
                  <a:cubicBezTo>
                    <a:pt x="534" y="878"/>
                    <a:pt x="711" y="727"/>
                    <a:pt x="752" y="527"/>
                  </a:cubicBezTo>
                  <a:cubicBezTo>
                    <a:pt x="840" y="439"/>
                    <a:pt x="840" y="439"/>
                    <a:pt x="840" y="439"/>
                  </a:cubicBezTo>
                  <a:cubicBezTo>
                    <a:pt x="752" y="351"/>
                    <a:pt x="752" y="351"/>
                    <a:pt x="752" y="351"/>
                  </a:cubicBezTo>
                  <a:cubicBezTo>
                    <a:pt x="711" y="151"/>
                    <a:pt x="534" y="0"/>
                    <a:pt x="321" y="0"/>
                  </a:cubicBezTo>
                  <a:cubicBezTo>
                    <a:pt x="194" y="0"/>
                    <a:pt x="80" y="53"/>
                    <a:pt x="0" y="139"/>
                  </a:cubicBezTo>
                </a:path>
              </a:pathLst>
            </a:cu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79" name="Oval 187"/>
            <p:cNvSpPr>
              <a:spLocks noChangeArrowheads="1"/>
            </p:cNvSpPr>
            <p:nvPr/>
          </p:nvSpPr>
          <p:spPr bwMode="auto">
            <a:xfrm>
              <a:off x="4049713" y="1982788"/>
              <a:ext cx="66675" cy="66675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0" name="Oval 188"/>
            <p:cNvSpPr>
              <a:spLocks noChangeArrowheads="1"/>
            </p:cNvSpPr>
            <p:nvPr/>
          </p:nvSpPr>
          <p:spPr bwMode="auto">
            <a:xfrm>
              <a:off x="4049713" y="2884488"/>
              <a:ext cx="66675" cy="66675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1" name="Freeform 189"/>
            <p:cNvSpPr>
              <a:spLocks/>
            </p:cNvSpPr>
            <p:nvPr/>
          </p:nvSpPr>
          <p:spPr bwMode="auto">
            <a:xfrm>
              <a:off x="4300538" y="1917700"/>
              <a:ext cx="528638" cy="666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76" y="0"/>
                </a:cxn>
                <a:cxn ang="0">
                  <a:pos x="352" y="44"/>
                </a:cxn>
              </a:cxnLst>
              <a:rect l="0" t="0" r="r" b="b"/>
              <a:pathLst>
                <a:path w="352" h="45">
                  <a:moveTo>
                    <a:pt x="0" y="45"/>
                  </a:moveTo>
                  <a:cubicBezTo>
                    <a:pt x="52" y="16"/>
                    <a:pt x="112" y="0"/>
                    <a:pt x="176" y="0"/>
                  </a:cubicBezTo>
                  <a:cubicBezTo>
                    <a:pt x="240" y="0"/>
                    <a:pt x="300" y="16"/>
                    <a:pt x="352" y="44"/>
                  </a:cubicBezTo>
                </a:path>
              </a:pathLst>
            </a:cu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2" name="Oval 190"/>
            <p:cNvSpPr>
              <a:spLocks noChangeArrowheads="1"/>
            </p:cNvSpPr>
            <p:nvPr/>
          </p:nvSpPr>
          <p:spPr bwMode="auto">
            <a:xfrm>
              <a:off x="4822826" y="1960563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3" name="Freeform 191"/>
            <p:cNvSpPr>
              <a:spLocks/>
            </p:cNvSpPr>
            <p:nvPr/>
          </p:nvSpPr>
          <p:spPr bwMode="auto">
            <a:xfrm>
              <a:off x="4300538" y="2949575"/>
              <a:ext cx="528638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45"/>
                </a:cxn>
                <a:cxn ang="0">
                  <a:pos x="352" y="1"/>
                </a:cxn>
              </a:cxnLst>
              <a:rect l="0" t="0" r="r" b="b"/>
              <a:pathLst>
                <a:path w="352" h="45">
                  <a:moveTo>
                    <a:pt x="0" y="0"/>
                  </a:moveTo>
                  <a:cubicBezTo>
                    <a:pt x="52" y="29"/>
                    <a:pt x="112" y="45"/>
                    <a:pt x="176" y="45"/>
                  </a:cubicBezTo>
                  <a:cubicBezTo>
                    <a:pt x="240" y="45"/>
                    <a:pt x="300" y="29"/>
                    <a:pt x="352" y="1"/>
                  </a:cubicBezTo>
                </a:path>
              </a:pathLst>
            </a:cu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4" name="Oval 192"/>
            <p:cNvSpPr>
              <a:spLocks noChangeArrowheads="1"/>
            </p:cNvSpPr>
            <p:nvPr/>
          </p:nvSpPr>
          <p:spPr bwMode="auto">
            <a:xfrm>
              <a:off x="4822826" y="2878138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0" name="Shape B"/>
          <p:cNvGrpSpPr/>
          <p:nvPr/>
        </p:nvGrpSpPr>
        <p:grpSpPr>
          <a:xfrm>
            <a:off x="3128434" y="2556934"/>
            <a:ext cx="1725084" cy="1756833"/>
            <a:chOff x="2922588" y="1808163"/>
            <a:chExt cx="1293813" cy="1317625"/>
          </a:xfrm>
        </p:grpSpPr>
        <p:sp>
          <p:nvSpPr>
            <p:cNvPr id="8385" name="Freeform 193"/>
            <p:cNvSpPr>
              <a:spLocks/>
            </p:cNvSpPr>
            <p:nvPr/>
          </p:nvSpPr>
          <p:spPr bwMode="auto">
            <a:xfrm>
              <a:off x="2955926" y="1808163"/>
              <a:ext cx="1260475" cy="1317625"/>
            </a:xfrm>
            <a:custGeom>
              <a:avLst/>
              <a:gdLst/>
              <a:ahLst/>
              <a:cxnLst>
                <a:cxn ang="0">
                  <a:pos x="0" y="739"/>
                </a:cxn>
                <a:cxn ang="0">
                  <a:pos x="322" y="878"/>
                </a:cxn>
                <a:cxn ang="0">
                  <a:pos x="752" y="527"/>
                </a:cxn>
                <a:cxn ang="0">
                  <a:pos x="840" y="439"/>
                </a:cxn>
                <a:cxn ang="0">
                  <a:pos x="752" y="351"/>
                </a:cxn>
                <a:cxn ang="0">
                  <a:pos x="322" y="0"/>
                </a:cxn>
                <a:cxn ang="0">
                  <a:pos x="0" y="139"/>
                </a:cxn>
              </a:cxnLst>
              <a:rect l="0" t="0" r="r" b="b"/>
              <a:pathLst>
                <a:path w="840" h="878">
                  <a:moveTo>
                    <a:pt x="0" y="739"/>
                  </a:moveTo>
                  <a:cubicBezTo>
                    <a:pt x="80" y="825"/>
                    <a:pt x="195" y="878"/>
                    <a:pt x="322" y="878"/>
                  </a:cubicBezTo>
                  <a:cubicBezTo>
                    <a:pt x="534" y="878"/>
                    <a:pt x="711" y="727"/>
                    <a:pt x="752" y="527"/>
                  </a:cubicBezTo>
                  <a:cubicBezTo>
                    <a:pt x="840" y="439"/>
                    <a:pt x="840" y="439"/>
                    <a:pt x="840" y="439"/>
                  </a:cubicBezTo>
                  <a:cubicBezTo>
                    <a:pt x="752" y="351"/>
                    <a:pt x="752" y="351"/>
                    <a:pt x="752" y="351"/>
                  </a:cubicBezTo>
                  <a:cubicBezTo>
                    <a:pt x="711" y="151"/>
                    <a:pt x="534" y="0"/>
                    <a:pt x="322" y="0"/>
                  </a:cubicBezTo>
                  <a:cubicBezTo>
                    <a:pt x="195" y="0"/>
                    <a:pt x="80" y="53"/>
                    <a:pt x="0" y="139"/>
                  </a:cubicBez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6" name="Oval 194"/>
            <p:cNvSpPr>
              <a:spLocks noChangeArrowheads="1"/>
            </p:cNvSpPr>
            <p:nvPr/>
          </p:nvSpPr>
          <p:spPr bwMode="auto">
            <a:xfrm>
              <a:off x="2922588" y="1982788"/>
              <a:ext cx="66675" cy="6667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7" name="Oval 195"/>
            <p:cNvSpPr>
              <a:spLocks noChangeArrowheads="1"/>
            </p:cNvSpPr>
            <p:nvPr/>
          </p:nvSpPr>
          <p:spPr bwMode="auto">
            <a:xfrm>
              <a:off x="2922588" y="2884488"/>
              <a:ext cx="66675" cy="6667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8" name="Freeform 196"/>
            <p:cNvSpPr>
              <a:spLocks/>
            </p:cNvSpPr>
            <p:nvPr/>
          </p:nvSpPr>
          <p:spPr bwMode="auto">
            <a:xfrm>
              <a:off x="3175001" y="1917700"/>
              <a:ext cx="527050" cy="666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76" y="0"/>
                </a:cxn>
                <a:cxn ang="0">
                  <a:pos x="351" y="44"/>
                </a:cxn>
              </a:cxnLst>
              <a:rect l="0" t="0" r="r" b="b"/>
              <a:pathLst>
                <a:path w="351" h="45">
                  <a:moveTo>
                    <a:pt x="0" y="45"/>
                  </a:moveTo>
                  <a:cubicBezTo>
                    <a:pt x="52" y="16"/>
                    <a:pt x="112" y="0"/>
                    <a:pt x="176" y="0"/>
                  </a:cubicBezTo>
                  <a:cubicBezTo>
                    <a:pt x="239" y="0"/>
                    <a:pt x="299" y="16"/>
                    <a:pt x="351" y="44"/>
                  </a:cubicBez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89" name="Oval 197"/>
            <p:cNvSpPr>
              <a:spLocks noChangeArrowheads="1"/>
            </p:cNvSpPr>
            <p:nvPr/>
          </p:nvSpPr>
          <p:spPr bwMode="auto">
            <a:xfrm>
              <a:off x="3695701" y="1960563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0" name="Freeform 198"/>
            <p:cNvSpPr>
              <a:spLocks/>
            </p:cNvSpPr>
            <p:nvPr/>
          </p:nvSpPr>
          <p:spPr bwMode="auto">
            <a:xfrm>
              <a:off x="3175001" y="2949575"/>
              <a:ext cx="527050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45"/>
                </a:cxn>
                <a:cxn ang="0">
                  <a:pos x="351" y="1"/>
                </a:cxn>
              </a:cxnLst>
              <a:rect l="0" t="0" r="r" b="b"/>
              <a:pathLst>
                <a:path w="351" h="45">
                  <a:moveTo>
                    <a:pt x="0" y="0"/>
                  </a:moveTo>
                  <a:cubicBezTo>
                    <a:pt x="52" y="29"/>
                    <a:pt x="112" y="45"/>
                    <a:pt x="176" y="45"/>
                  </a:cubicBezTo>
                  <a:cubicBezTo>
                    <a:pt x="239" y="45"/>
                    <a:pt x="299" y="29"/>
                    <a:pt x="351" y="1"/>
                  </a:cubicBez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1" name="Oval 199"/>
            <p:cNvSpPr>
              <a:spLocks noChangeArrowheads="1"/>
            </p:cNvSpPr>
            <p:nvPr/>
          </p:nvSpPr>
          <p:spPr bwMode="auto">
            <a:xfrm>
              <a:off x="3695701" y="2878138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32" name="Shape A"/>
          <p:cNvGrpSpPr/>
          <p:nvPr/>
        </p:nvGrpSpPr>
        <p:grpSpPr>
          <a:xfrm>
            <a:off x="1627718" y="2556934"/>
            <a:ext cx="1722967" cy="1756833"/>
            <a:chOff x="1797051" y="1808163"/>
            <a:chExt cx="1292225" cy="1317625"/>
          </a:xfrm>
        </p:grpSpPr>
        <p:sp>
          <p:nvSpPr>
            <p:cNvPr id="8392" name="Freeform 200"/>
            <p:cNvSpPr>
              <a:spLocks/>
            </p:cNvSpPr>
            <p:nvPr/>
          </p:nvSpPr>
          <p:spPr bwMode="auto">
            <a:xfrm>
              <a:off x="1830388" y="1808163"/>
              <a:ext cx="1258888" cy="1317625"/>
            </a:xfrm>
            <a:custGeom>
              <a:avLst/>
              <a:gdLst/>
              <a:ahLst/>
              <a:cxnLst>
                <a:cxn ang="0">
                  <a:pos x="0" y="739"/>
                </a:cxn>
                <a:cxn ang="0">
                  <a:pos x="321" y="878"/>
                </a:cxn>
                <a:cxn ang="0">
                  <a:pos x="751" y="527"/>
                </a:cxn>
                <a:cxn ang="0">
                  <a:pos x="839" y="439"/>
                </a:cxn>
                <a:cxn ang="0">
                  <a:pos x="751" y="351"/>
                </a:cxn>
                <a:cxn ang="0">
                  <a:pos x="321" y="0"/>
                </a:cxn>
                <a:cxn ang="0">
                  <a:pos x="0" y="139"/>
                </a:cxn>
              </a:cxnLst>
              <a:rect l="0" t="0" r="r" b="b"/>
              <a:pathLst>
                <a:path w="839" h="878">
                  <a:moveTo>
                    <a:pt x="0" y="739"/>
                  </a:moveTo>
                  <a:cubicBezTo>
                    <a:pt x="80" y="825"/>
                    <a:pt x="194" y="878"/>
                    <a:pt x="321" y="878"/>
                  </a:cubicBezTo>
                  <a:cubicBezTo>
                    <a:pt x="533" y="878"/>
                    <a:pt x="711" y="727"/>
                    <a:pt x="751" y="527"/>
                  </a:cubicBezTo>
                  <a:cubicBezTo>
                    <a:pt x="839" y="439"/>
                    <a:pt x="839" y="439"/>
                    <a:pt x="839" y="439"/>
                  </a:cubicBezTo>
                  <a:cubicBezTo>
                    <a:pt x="751" y="351"/>
                    <a:pt x="751" y="351"/>
                    <a:pt x="751" y="351"/>
                  </a:cubicBezTo>
                  <a:cubicBezTo>
                    <a:pt x="711" y="151"/>
                    <a:pt x="533" y="0"/>
                    <a:pt x="321" y="0"/>
                  </a:cubicBezTo>
                  <a:cubicBezTo>
                    <a:pt x="194" y="0"/>
                    <a:pt x="80" y="53"/>
                    <a:pt x="0" y="139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3" name="Oval 201"/>
            <p:cNvSpPr>
              <a:spLocks noChangeArrowheads="1"/>
            </p:cNvSpPr>
            <p:nvPr/>
          </p:nvSpPr>
          <p:spPr bwMode="auto">
            <a:xfrm>
              <a:off x="1797051" y="1982788"/>
              <a:ext cx="65088" cy="666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4" name="Oval 202"/>
            <p:cNvSpPr>
              <a:spLocks noChangeArrowheads="1"/>
            </p:cNvSpPr>
            <p:nvPr/>
          </p:nvSpPr>
          <p:spPr bwMode="auto">
            <a:xfrm>
              <a:off x="1797051" y="2884488"/>
              <a:ext cx="65088" cy="666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5" name="Freeform 203"/>
            <p:cNvSpPr>
              <a:spLocks/>
            </p:cNvSpPr>
            <p:nvPr/>
          </p:nvSpPr>
          <p:spPr bwMode="auto">
            <a:xfrm>
              <a:off x="2047876" y="1917700"/>
              <a:ext cx="528638" cy="666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76" y="0"/>
                </a:cxn>
                <a:cxn ang="0">
                  <a:pos x="352" y="44"/>
                </a:cxn>
              </a:cxnLst>
              <a:rect l="0" t="0" r="r" b="b"/>
              <a:pathLst>
                <a:path w="352" h="45">
                  <a:moveTo>
                    <a:pt x="0" y="45"/>
                  </a:moveTo>
                  <a:cubicBezTo>
                    <a:pt x="52" y="16"/>
                    <a:pt x="112" y="0"/>
                    <a:pt x="176" y="0"/>
                  </a:cubicBezTo>
                  <a:cubicBezTo>
                    <a:pt x="240" y="0"/>
                    <a:pt x="300" y="16"/>
                    <a:pt x="352" y="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6" name="Oval 204"/>
            <p:cNvSpPr>
              <a:spLocks noChangeArrowheads="1"/>
            </p:cNvSpPr>
            <p:nvPr/>
          </p:nvSpPr>
          <p:spPr bwMode="auto">
            <a:xfrm>
              <a:off x="2568576" y="1960563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7" name="Freeform 205"/>
            <p:cNvSpPr>
              <a:spLocks/>
            </p:cNvSpPr>
            <p:nvPr/>
          </p:nvSpPr>
          <p:spPr bwMode="auto">
            <a:xfrm>
              <a:off x="2047876" y="2949575"/>
              <a:ext cx="528638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45"/>
                </a:cxn>
                <a:cxn ang="0">
                  <a:pos x="352" y="1"/>
                </a:cxn>
              </a:cxnLst>
              <a:rect l="0" t="0" r="r" b="b"/>
              <a:pathLst>
                <a:path w="352" h="45">
                  <a:moveTo>
                    <a:pt x="0" y="0"/>
                  </a:moveTo>
                  <a:cubicBezTo>
                    <a:pt x="52" y="29"/>
                    <a:pt x="112" y="45"/>
                    <a:pt x="176" y="45"/>
                  </a:cubicBezTo>
                  <a:cubicBezTo>
                    <a:pt x="240" y="45"/>
                    <a:pt x="300" y="29"/>
                    <a:pt x="352" y="1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398" name="Oval 206"/>
            <p:cNvSpPr>
              <a:spLocks noChangeArrowheads="1"/>
            </p:cNvSpPr>
            <p:nvPr/>
          </p:nvSpPr>
          <p:spPr bwMode="auto">
            <a:xfrm>
              <a:off x="2568576" y="2878138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4" name="Circle pointer E"/>
          <p:cNvGrpSpPr/>
          <p:nvPr/>
        </p:nvGrpSpPr>
        <p:grpSpPr>
          <a:xfrm>
            <a:off x="8206318" y="1976967"/>
            <a:ext cx="234951" cy="237067"/>
            <a:chOff x="6731001" y="1373188"/>
            <a:chExt cx="176213" cy="177800"/>
          </a:xfrm>
        </p:grpSpPr>
        <p:sp>
          <p:nvSpPr>
            <p:cNvPr id="8401" name="Oval 209"/>
            <p:cNvSpPr>
              <a:spLocks noChangeArrowheads="1"/>
            </p:cNvSpPr>
            <p:nvPr/>
          </p:nvSpPr>
          <p:spPr bwMode="auto">
            <a:xfrm>
              <a:off x="6786563" y="1430338"/>
              <a:ext cx="61913" cy="6350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04" name="Oval 212"/>
            <p:cNvSpPr>
              <a:spLocks noChangeArrowheads="1"/>
            </p:cNvSpPr>
            <p:nvPr/>
          </p:nvSpPr>
          <p:spPr bwMode="auto">
            <a:xfrm>
              <a:off x="6731001" y="1373188"/>
              <a:ext cx="176213" cy="177800"/>
            </a:xfrm>
            <a:prstGeom prst="ellipse">
              <a:avLst/>
            </a:pr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3" name="Circe pointer D"/>
          <p:cNvGrpSpPr/>
          <p:nvPr/>
        </p:nvGrpSpPr>
        <p:grpSpPr>
          <a:xfrm>
            <a:off x="6703485" y="4656667"/>
            <a:ext cx="234951" cy="237067"/>
            <a:chOff x="5603876" y="3382963"/>
            <a:chExt cx="176213" cy="177800"/>
          </a:xfrm>
        </p:grpSpPr>
        <p:sp>
          <p:nvSpPr>
            <p:cNvPr id="8403" name="Oval 211"/>
            <p:cNvSpPr>
              <a:spLocks noChangeArrowheads="1"/>
            </p:cNvSpPr>
            <p:nvPr/>
          </p:nvSpPr>
          <p:spPr bwMode="auto">
            <a:xfrm>
              <a:off x="5661026" y="3440113"/>
              <a:ext cx="60325" cy="6350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05" name="Oval 213"/>
            <p:cNvSpPr>
              <a:spLocks noChangeArrowheads="1"/>
            </p:cNvSpPr>
            <p:nvPr/>
          </p:nvSpPr>
          <p:spPr bwMode="auto">
            <a:xfrm>
              <a:off x="5603876" y="3382963"/>
              <a:ext cx="176213" cy="177800"/>
            </a:xfrm>
            <a:prstGeom prst="ellips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2" name="Circle pointer C"/>
          <p:cNvGrpSpPr/>
          <p:nvPr/>
        </p:nvGrpSpPr>
        <p:grpSpPr>
          <a:xfrm>
            <a:off x="5200651" y="1976967"/>
            <a:ext cx="234951" cy="237067"/>
            <a:chOff x="4476751" y="1373188"/>
            <a:chExt cx="176213" cy="177800"/>
          </a:xfrm>
        </p:grpSpPr>
        <p:sp>
          <p:nvSpPr>
            <p:cNvPr id="8400" name="Oval 208"/>
            <p:cNvSpPr>
              <a:spLocks noChangeArrowheads="1"/>
            </p:cNvSpPr>
            <p:nvPr/>
          </p:nvSpPr>
          <p:spPr bwMode="auto">
            <a:xfrm>
              <a:off x="4533901" y="1430338"/>
              <a:ext cx="61913" cy="6350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06" name="Oval 214"/>
            <p:cNvSpPr>
              <a:spLocks noChangeArrowheads="1"/>
            </p:cNvSpPr>
            <p:nvPr/>
          </p:nvSpPr>
          <p:spPr bwMode="auto">
            <a:xfrm>
              <a:off x="4476751" y="1373188"/>
              <a:ext cx="176213" cy="177800"/>
            </a:xfrm>
            <a:prstGeom prst="ellips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51" name="Circle pointer B"/>
          <p:cNvGrpSpPr/>
          <p:nvPr/>
        </p:nvGrpSpPr>
        <p:grpSpPr>
          <a:xfrm>
            <a:off x="3697817" y="4656667"/>
            <a:ext cx="237067" cy="237067"/>
            <a:chOff x="3349626" y="3382963"/>
            <a:chExt cx="177800" cy="177800"/>
          </a:xfrm>
        </p:grpSpPr>
        <p:sp>
          <p:nvSpPr>
            <p:cNvPr id="8402" name="Oval 210"/>
            <p:cNvSpPr>
              <a:spLocks noChangeArrowheads="1"/>
            </p:cNvSpPr>
            <p:nvPr/>
          </p:nvSpPr>
          <p:spPr bwMode="auto">
            <a:xfrm>
              <a:off x="3406776" y="3440113"/>
              <a:ext cx="61913" cy="6350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07" name="Oval 215"/>
            <p:cNvSpPr>
              <a:spLocks noChangeArrowheads="1"/>
            </p:cNvSpPr>
            <p:nvPr/>
          </p:nvSpPr>
          <p:spPr bwMode="auto">
            <a:xfrm>
              <a:off x="3349626" y="3382963"/>
              <a:ext cx="177800" cy="177800"/>
            </a:xfrm>
            <a:prstGeom prst="ellips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30" name="Circle pointer A"/>
          <p:cNvGrpSpPr/>
          <p:nvPr/>
        </p:nvGrpSpPr>
        <p:grpSpPr>
          <a:xfrm>
            <a:off x="2197101" y="1976967"/>
            <a:ext cx="234951" cy="237067"/>
            <a:chOff x="2224088" y="1373188"/>
            <a:chExt cx="176213" cy="177800"/>
          </a:xfrm>
        </p:grpSpPr>
        <p:sp>
          <p:nvSpPr>
            <p:cNvPr id="8399" name="Oval 207"/>
            <p:cNvSpPr>
              <a:spLocks noChangeArrowheads="1"/>
            </p:cNvSpPr>
            <p:nvPr/>
          </p:nvSpPr>
          <p:spPr bwMode="auto">
            <a:xfrm>
              <a:off x="2281238" y="1430338"/>
              <a:ext cx="60325" cy="6350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8408" name="Oval 216"/>
            <p:cNvSpPr>
              <a:spLocks noChangeArrowheads="1"/>
            </p:cNvSpPr>
            <p:nvPr/>
          </p:nvSpPr>
          <p:spPr bwMode="auto">
            <a:xfrm>
              <a:off x="2224088" y="1373188"/>
              <a:ext cx="176213" cy="177800"/>
            </a:xfrm>
            <a:prstGeom prst="ellips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22" name="Text box A"/>
          <p:cNvGrpSpPr/>
          <p:nvPr/>
        </p:nvGrpSpPr>
        <p:grpSpPr>
          <a:xfrm>
            <a:off x="842950" y="854606"/>
            <a:ext cx="2971249" cy="1049875"/>
            <a:chOff x="5220981" y="926716"/>
            <a:chExt cx="2228437" cy="787406"/>
          </a:xfrm>
        </p:grpSpPr>
        <p:sp>
          <p:nvSpPr>
            <p:cNvPr id="229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85285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25" name="Rectangle 8"/>
            <p:cNvSpPr>
              <a:spLocks noChangeArrowheads="1"/>
            </p:cNvSpPr>
            <p:nvPr/>
          </p:nvSpPr>
          <p:spPr bwMode="auto">
            <a:xfrm>
              <a:off x="6236670" y="926716"/>
              <a:ext cx="228428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chemeClr val="accent5">
                      <a:lumMod val="75000"/>
                    </a:schemeClr>
                  </a:solidFill>
                  <a:latin typeface="Nexa Bold" charset="0"/>
                  <a:cs typeface="Arial" pitchFamily="34" charset="0"/>
                </a:rPr>
                <a:t>01</a:t>
              </a:r>
              <a:endParaRPr lang="ru-RU" sz="2133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TextBox 04"/>
            <p:cNvSpPr txBox="1"/>
            <p:nvPr/>
          </p:nvSpPr>
          <p:spPr>
            <a:xfrm>
              <a:off x="5220981" y="1154354"/>
              <a:ext cx="2228437" cy="559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отсутствие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ошибок исключает недоразумения и неправильное понимание информации</a:t>
              </a:r>
            </a:p>
          </p:txBody>
        </p:sp>
      </p:grpSp>
      <p:grpSp>
        <p:nvGrpSpPr>
          <p:cNvPr id="233" name="Text box C"/>
          <p:cNvGrpSpPr/>
          <p:nvPr/>
        </p:nvGrpSpPr>
        <p:grpSpPr>
          <a:xfrm>
            <a:off x="3973147" y="833970"/>
            <a:ext cx="2696633" cy="1072953"/>
            <a:chOff x="5341978" y="926715"/>
            <a:chExt cx="2022474" cy="804715"/>
          </a:xfrm>
        </p:grpSpPr>
        <p:sp>
          <p:nvSpPr>
            <p:cNvPr id="240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36" name="Rectangle 8"/>
            <p:cNvSpPr>
              <a:spLocks noChangeArrowheads="1"/>
            </p:cNvSpPr>
            <p:nvPr/>
          </p:nvSpPr>
          <p:spPr bwMode="auto">
            <a:xfrm>
              <a:off x="6211197" y="926715"/>
              <a:ext cx="228428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chemeClr val="bg1">
                      <a:lumMod val="65000"/>
                    </a:schemeClr>
                  </a:solidFill>
                  <a:latin typeface="Nexa Bold" charset="0"/>
                  <a:cs typeface="Arial" pitchFamily="34" charset="0"/>
                </a:rPr>
                <a:t>03</a:t>
              </a:r>
              <a:endParaRPr lang="ru-RU" sz="2133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TextBox 04"/>
            <p:cNvSpPr txBox="1"/>
            <p:nvPr/>
          </p:nvSpPr>
          <p:spPr>
            <a:xfrm>
              <a:off x="5341978" y="1171661"/>
              <a:ext cx="2022474" cy="55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академические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достижения: помогает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обучаться и усваивать новый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опыт</a:t>
              </a:r>
              <a:endParaRPr lang="ru-RU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1" name="Text box E"/>
          <p:cNvGrpSpPr/>
          <p:nvPr/>
        </p:nvGrpSpPr>
        <p:grpSpPr>
          <a:xfrm>
            <a:off x="6957702" y="833969"/>
            <a:ext cx="2854226" cy="1166280"/>
            <a:chOff x="5328022" y="926715"/>
            <a:chExt cx="2140670" cy="874709"/>
          </a:xfrm>
        </p:grpSpPr>
        <p:sp>
          <p:nvSpPr>
            <p:cNvPr id="248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44" name="Rectangle 8"/>
            <p:cNvSpPr>
              <a:spLocks noChangeArrowheads="1"/>
            </p:cNvSpPr>
            <p:nvPr/>
          </p:nvSpPr>
          <p:spPr bwMode="auto">
            <a:xfrm>
              <a:off x="6212785" y="926715"/>
              <a:ext cx="228428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Nexa Bold" charset="0"/>
                  <a:cs typeface="Arial" pitchFamily="34" charset="0"/>
                </a:rPr>
                <a:t>05</a:t>
              </a:r>
              <a:endParaRPr lang="ru-RU" sz="2133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TextBox 04"/>
            <p:cNvSpPr txBox="1"/>
            <p:nvPr/>
          </p:nvSpPr>
          <p:spPr>
            <a:xfrm>
              <a:off x="5328022" y="1155094"/>
              <a:ext cx="2140670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позволяет профессионалам установить хорошие отношения с коллегами, клиентами и партнерами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1" name="Text box B"/>
          <p:cNvGrpSpPr/>
          <p:nvPr/>
        </p:nvGrpSpPr>
        <p:grpSpPr>
          <a:xfrm>
            <a:off x="2527881" y="4957233"/>
            <a:ext cx="2601383" cy="1128139"/>
            <a:chOff x="5376693" y="926715"/>
            <a:chExt cx="1951037" cy="846104"/>
          </a:xfrm>
        </p:grpSpPr>
        <p:sp>
          <p:nvSpPr>
            <p:cNvPr id="268" name="Line 6"/>
            <p:cNvSpPr>
              <a:spLocks noChangeShapeType="1"/>
            </p:cNvSpPr>
            <p:nvPr/>
          </p:nvSpPr>
          <p:spPr bwMode="auto">
            <a:xfrm>
              <a:off x="6149848" y="1153626"/>
              <a:ext cx="394809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64" name="Rectangle 8"/>
            <p:cNvSpPr>
              <a:spLocks noChangeArrowheads="1"/>
            </p:cNvSpPr>
            <p:nvPr/>
          </p:nvSpPr>
          <p:spPr bwMode="auto">
            <a:xfrm>
              <a:off x="6236670" y="926715"/>
              <a:ext cx="228428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chemeClr val="accent2">
                      <a:lumMod val="75000"/>
                    </a:schemeClr>
                  </a:solidFill>
                  <a:latin typeface="Nexa Bold" charset="0"/>
                  <a:cs typeface="Arial" pitchFamily="34" charset="0"/>
                </a:rPr>
                <a:t>02</a:t>
              </a:r>
              <a:endParaRPr lang="ru-RU" sz="2133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5" name="TextBox 04"/>
            <p:cNvSpPr txBox="1"/>
            <p:nvPr/>
          </p:nvSpPr>
          <p:spPr>
            <a:xfrm>
              <a:off x="5376693" y="1149571"/>
              <a:ext cx="1951037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отражает образованность и культуру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человека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может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повлиять на его репутацию</a:t>
              </a:r>
              <a:endParaRPr lang="ru-RU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9" name="Text box D"/>
          <p:cNvGrpSpPr/>
          <p:nvPr/>
        </p:nvGrpSpPr>
        <p:grpSpPr>
          <a:xfrm>
            <a:off x="5478770" y="4957233"/>
            <a:ext cx="2789768" cy="1274245"/>
            <a:chOff x="5344075" y="926715"/>
            <a:chExt cx="2092326" cy="955683"/>
          </a:xfrm>
        </p:grpSpPr>
        <p:sp>
          <p:nvSpPr>
            <p:cNvPr id="276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79460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72" name="Rectangle 8"/>
            <p:cNvSpPr>
              <a:spLocks noChangeArrowheads="1"/>
            </p:cNvSpPr>
            <p:nvPr/>
          </p:nvSpPr>
          <p:spPr bwMode="auto">
            <a:xfrm>
              <a:off x="6221589" y="926715"/>
              <a:ext cx="228428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>
                  <a:solidFill>
                    <a:schemeClr val="accent4">
                      <a:lumMod val="75000"/>
                    </a:schemeClr>
                  </a:solidFill>
                  <a:latin typeface="Nexa Bold" charset="0"/>
                  <a:cs typeface="Arial" pitchFamily="34" charset="0"/>
                </a:rPr>
                <a:t>04</a:t>
              </a:r>
              <a:endParaRPr lang="ru-RU" sz="2133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3" name="TextBox 04"/>
            <p:cNvSpPr txBox="1"/>
            <p:nvPr/>
          </p:nvSpPr>
          <p:spPr>
            <a:xfrm>
              <a:off x="5344075" y="1159123"/>
              <a:ext cx="2092326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является основой эффективной коммуникации и позволяет выразить свои мысли и идеи точно и четко</a:t>
              </a:r>
              <a:endParaRPr lang="ru-RU" sz="700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7" name="Text box F"/>
          <p:cNvGrpSpPr/>
          <p:nvPr/>
        </p:nvGrpSpPr>
        <p:grpSpPr>
          <a:xfrm>
            <a:off x="8441269" y="4957232"/>
            <a:ext cx="2933751" cy="1288498"/>
            <a:chOff x="5306870" y="926715"/>
            <a:chExt cx="2200313" cy="966373"/>
          </a:xfrm>
        </p:grpSpPr>
        <p:sp>
          <p:nvSpPr>
            <p:cNvPr id="284" name="Line 6"/>
            <p:cNvSpPr>
              <a:spLocks noChangeShapeType="1"/>
            </p:cNvSpPr>
            <p:nvPr/>
          </p:nvSpPr>
          <p:spPr bwMode="auto">
            <a:xfrm>
              <a:off x="6149849" y="1153626"/>
              <a:ext cx="377317" cy="0"/>
            </a:xfrm>
            <a:prstGeom prst="line">
              <a:avLst/>
            </a:pr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280" name="Rectangle 8"/>
            <p:cNvSpPr>
              <a:spLocks noChangeArrowheads="1"/>
            </p:cNvSpPr>
            <p:nvPr/>
          </p:nvSpPr>
          <p:spPr bwMode="auto">
            <a:xfrm>
              <a:off x="6210657" y="926715"/>
              <a:ext cx="228428" cy="246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33" b="1" dirty="0" smtClean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Nexa Bold" charset="0"/>
                  <a:cs typeface="Arial" pitchFamily="34" charset="0"/>
                </a:rPr>
                <a:t>06</a:t>
              </a:r>
              <a:endParaRPr lang="ru-RU" sz="2133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1" name="TextBox 04"/>
            <p:cNvSpPr txBox="1"/>
            <p:nvPr/>
          </p:nvSpPr>
          <p:spPr>
            <a:xfrm>
              <a:off x="5306870" y="1169813"/>
              <a:ext cx="2200313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способствует развитию аналитического мышления и умения логически выстраивать свои аргументы</a:t>
              </a:r>
              <a:endParaRPr lang="ru-RU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4" name="Secondary lines F"/>
          <p:cNvGrpSpPr/>
          <p:nvPr/>
        </p:nvGrpSpPr>
        <p:grpSpPr>
          <a:xfrm>
            <a:off x="9182579" y="4144434"/>
            <a:ext cx="1166284" cy="268817"/>
            <a:chOff x="5187951" y="2998788"/>
            <a:chExt cx="874713" cy="201613"/>
          </a:xfrm>
        </p:grpSpPr>
        <p:sp>
          <p:nvSpPr>
            <p:cNvPr id="305" name="Freeform 155"/>
            <p:cNvSpPr>
              <a:spLocks/>
            </p:cNvSpPr>
            <p:nvPr/>
          </p:nvSpPr>
          <p:spPr bwMode="auto">
            <a:xfrm>
              <a:off x="5691188" y="3173413"/>
              <a:ext cx="192088" cy="2698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28" y="0"/>
                </a:cxn>
              </a:cxnLst>
              <a:rect l="0" t="0" r="r" b="b"/>
              <a:pathLst>
                <a:path w="128" h="17">
                  <a:moveTo>
                    <a:pt x="0" y="17"/>
                  </a:moveTo>
                  <a:cubicBezTo>
                    <a:pt x="44" y="17"/>
                    <a:pt x="87" y="11"/>
                    <a:pt x="128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6" name="Freeform 156"/>
            <p:cNvSpPr>
              <a:spLocks/>
            </p:cNvSpPr>
            <p:nvPr/>
          </p:nvSpPr>
          <p:spPr bwMode="auto">
            <a:xfrm>
              <a:off x="5516563" y="3178175"/>
              <a:ext cx="63500" cy="14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" y="9"/>
                </a:cxn>
              </a:cxnLst>
              <a:rect l="0" t="0" r="r" b="b"/>
              <a:pathLst>
                <a:path w="43" h="9">
                  <a:moveTo>
                    <a:pt x="0" y="0"/>
                  </a:moveTo>
                  <a:cubicBezTo>
                    <a:pt x="14" y="3"/>
                    <a:pt x="29" y="6"/>
                    <a:pt x="43" y="9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7" name="Freeform 157"/>
            <p:cNvSpPr>
              <a:spLocks/>
            </p:cNvSpPr>
            <p:nvPr/>
          </p:nvSpPr>
          <p:spPr bwMode="auto">
            <a:xfrm>
              <a:off x="5187951" y="2998788"/>
              <a:ext cx="212725" cy="141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94"/>
                </a:cxn>
              </a:cxnLst>
              <a:rect l="0" t="0" r="r" b="b"/>
              <a:pathLst>
                <a:path w="142" h="94">
                  <a:moveTo>
                    <a:pt x="0" y="0"/>
                  </a:moveTo>
                  <a:cubicBezTo>
                    <a:pt x="41" y="39"/>
                    <a:pt x="89" y="71"/>
                    <a:pt x="142" y="94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8" name="Freeform 158"/>
            <p:cNvSpPr>
              <a:spLocks/>
            </p:cNvSpPr>
            <p:nvPr/>
          </p:nvSpPr>
          <p:spPr bwMode="auto">
            <a:xfrm>
              <a:off x="5962651" y="3128963"/>
              <a:ext cx="42863" cy="1746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8" y="0"/>
                </a:cxn>
              </a:cxnLst>
              <a:rect l="0" t="0" r="r" b="b"/>
              <a:pathLst>
                <a:path w="28" h="12">
                  <a:moveTo>
                    <a:pt x="0" y="12"/>
                  </a:moveTo>
                  <a:cubicBezTo>
                    <a:pt x="9" y="8"/>
                    <a:pt x="19" y="4"/>
                    <a:pt x="28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09" name="Freeform 159"/>
            <p:cNvSpPr>
              <a:spLocks/>
            </p:cNvSpPr>
            <p:nvPr/>
          </p:nvSpPr>
          <p:spPr bwMode="auto">
            <a:xfrm>
              <a:off x="5445126" y="3148013"/>
              <a:ext cx="22225" cy="222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9" y="13"/>
                </a:cxn>
                <a:cxn ang="0">
                  <a:pos x="13" y="5"/>
                </a:cxn>
                <a:cxn ang="0">
                  <a:pos x="5" y="1"/>
                </a:cxn>
                <a:cxn ang="0">
                  <a:pos x="1" y="9"/>
                </a:cxn>
              </a:cxnLst>
              <a:rect l="0" t="0" r="r" b="b"/>
              <a:pathLst>
                <a:path w="14" h="14">
                  <a:moveTo>
                    <a:pt x="1" y="9"/>
                  </a:moveTo>
                  <a:cubicBezTo>
                    <a:pt x="2" y="12"/>
                    <a:pt x="6" y="14"/>
                    <a:pt x="9" y="13"/>
                  </a:cubicBezTo>
                  <a:cubicBezTo>
                    <a:pt x="12" y="12"/>
                    <a:pt x="14" y="8"/>
                    <a:pt x="13" y="5"/>
                  </a:cubicBezTo>
                  <a:cubicBezTo>
                    <a:pt x="12" y="2"/>
                    <a:pt x="8" y="0"/>
                    <a:pt x="5" y="1"/>
                  </a:cubicBezTo>
                  <a:cubicBezTo>
                    <a:pt x="2" y="2"/>
                    <a:pt x="0" y="6"/>
                    <a:pt x="1" y="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0" name="Freeform 160"/>
            <p:cNvSpPr>
              <a:spLocks/>
            </p:cNvSpPr>
            <p:nvPr/>
          </p:nvSpPr>
          <p:spPr bwMode="auto">
            <a:xfrm>
              <a:off x="6042026" y="3094038"/>
              <a:ext cx="20638" cy="222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9" y="13"/>
                </a:cxn>
                <a:cxn ang="0">
                  <a:pos x="13" y="5"/>
                </a:cxn>
                <a:cxn ang="0">
                  <a:pos x="5" y="1"/>
                </a:cxn>
                <a:cxn ang="0">
                  <a:pos x="1" y="9"/>
                </a:cxn>
              </a:cxnLst>
              <a:rect l="0" t="0" r="r" b="b"/>
              <a:pathLst>
                <a:path w="14" h="14">
                  <a:moveTo>
                    <a:pt x="1" y="9"/>
                  </a:moveTo>
                  <a:cubicBezTo>
                    <a:pt x="2" y="12"/>
                    <a:pt x="6" y="14"/>
                    <a:pt x="9" y="13"/>
                  </a:cubicBezTo>
                  <a:cubicBezTo>
                    <a:pt x="12" y="12"/>
                    <a:pt x="14" y="8"/>
                    <a:pt x="13" y="5"/>
                  </a:cubicBezTo>
                  <a:cubicBezTo>
                    <a:pt x="12" y="2"/>
                    <a:pt x="8" y="0"/>
                    <a:pt x="5" y="1"/>
                  </a:cubicBezTo>
                  <a:cubicBezTo>
                    <a:pt x="2" y="2"/>
                    <a:pt x="0" y="6"/>
                    <a:pt x="1" y="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312" name="Shape F"/>
          <p:cNvGrpSpPr/>
          <p:nvPr/>
        </p:nvGrpSpPr>
        <p:grpSpPr>
          <a:xfrm>
            <a:off x="9167761" y="2556934"/>
            <a:ext cx="1722968" cy="1756833"/>
            <a:chOff x="5176838" y="1808163"/>
            <a:chExt cx="1292226" cy="1317625"/>
          </a:xfrm>
        </p:grpSpPr>
        <p:sp>
          <p:nvSpPr>
            <p:cNvPr id="313" name="Freeform 179"/>
            <p:cNvSpPr>
              <a:spLocks/>
            </p:cNvSpPr>
            <p:nvPr/>
          </p:nvSpPr>
          <p:spPr bwMode="auto">
            <a:xfrm>
              <a:off x="5210176" y="1808163"/>
              <a:ext cx="1258888" cy="1317625"/>
            </a:xfrm>
            <a:custGeom>
              <a:avLst/>
              <a:gdLst/>
              <a:ahLst/>
              <a:cxnLst>
                <a:cxn ang="0">
                  <a:pos x="0" y="739"/>
                </a:cxn>
                <a:cxn ang="0">
                  <a:pos x="321" y="878"/>
                </a:cxn>
                <a:cxn ang="0">
                  <a:pos x="751" y="527"/>
                </a:cxn>
                <a:cxn ang="0">
                  <a:pos x="839" y="439"/>
                </a:cxn>
                <a:cxn ang="0">
                  <a:pos x="751" y="351"/>
                </a:cxn>
                <a:cxn ang="0">
                  <a:pos x="321" y="0"/>
                </a:cxn>
                <a:cxn ang="0">
                  <a:pos x="0" y="139"/>
                </a:cxn>
              </a:cxnLst>
              <a:rect l="0" t="0" r="r" b="b"/>
              <a:pathLst>
                <a:path w="839" h="878">
                  <a:moveTo>
                    <a:pt x="0" y="739"/>
                  </a:moveTo>
                  <a:cubicBezTo>
                    <a:pt x="80" y="825"/>
                    <a:pt x="194" y="878"/>
                    <a:pt x="321" y="878"/>
                  </a:cubicBezTo>
                  <a:cubicBezTo>
                    <a:pt x="533" y="878"/>
                    <a:pt x="711" y="727"/>
                    <a:pt x="751" y="527"/>
                  </a:cubicBezTo>
                  <a:cubicBezTo>
                    <a:pt x="839" y="439"/>
                    <a:pt x="839" y="439"/>
                    <a:pt x="839" y="439"/>
                  </a:cubicBezTo>
                  <a:cubicBezTo>
                    <a:pt x="751" y="351"/>
                    <a:pt x="751" y="351"/>
                    <a:pt x="751" y="351"/>
                  </a:cubicBezTo>
                  <a:cubicBezTo>
                    <a:pt x="711" y="151"/>
                    <a:pt x="533" y="0"/>
                    <a:pt x="321" y="0"/>
                  </a:cubicBezTo>
                  <a:cubicBezTo>
                    <a:pt x="194" y="0"/>
                    <a:pt x="80" y="53"/>
                    <a:pt x="0" y="139"/>
                  </a:cubicBezTo>
                </a:path>
              </a:pathLst>
            </a:cu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4" name="Oval 180"/>
            <p:cNvSpPr>
              <a:spLocks noChangeArrowheads="1"/>
            </p:cNvSpPr>
            <p:nvPr/>
          </p:nvSpPr>
          <p:spPr bwMode="auto">
            <a:xfrm>
              <a:off x="5176838" y="1982788"/>
              <a:ext cx="65088" cy="66675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5" name="Oval 181"/>
            <p:cNvSpPr>
              <a:spLocks noChangeArrowheads="1"/>
            </p:cNvSpPr>
            <p:nvPr/>
          </p:nvSpPr>
          <p:spPr bwMode="auto">
            <a:xfrm>
              <a:off x="5176838" y="2884488"/>
              <a:ext cx="65088" cy="66675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6" name="Freeform 182"/>
            <p:cNvSpPr>
              <a:spLocks/>
            </p:cNvSpPr>
            <p:nvPr/>
          </p:nvSpPr>
          <p:spPr bwMode="auto">
            <a:xfrm>
              <a:off x="5427663" y="1917700"/>
              <a:ext cx="528638" cy="666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176" y="0"/>
                </a:cxn>
                <a:cxn ang="0">
                  <a:pos x="352" y="44"/>
                </a:cxn>
              </a:cxnLst>
              <a:rect l="0" t="0" r="r" b="b"/>
              <a:pathLst>
                <a:path w="352" h="45">
                  <a:moveTo>
                    <a:pt x="0" y="45"/>
                  </a:moveTo>
                  <a:cubicBezTo>
                    <a:pt x="52" y="16"/>
                    <a:pt x="112" y="0"/>
                    <a:pt x="176" y="0"/>
                  </a:cubicBezTo>
                  <a:cubicBezTo>
                    <a:pt x="240" y="0"/>
                    <a:pt x="300" y="16"/>
                    <a:pt x="352" y="44"/>
                  </a:cubicBezTo>
                </a:path>
              </a:pathLst>
            </a:cu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7" name="Oval 183"/>
            <p:cNvSpPr>
              <a:spLocks noChangeArrowheads="1"/>
            </p:cNvSpPr>
            <p:nvPr/>
          </p:nvSpPr>
          <p:spPr bwMode="auto">
            <a:xfrm>
              <a:off x="5948363" y="1960563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8" name="Freeform 184"/>
            <p:cNvSpPr>
              <a:spLocks/>
            </p:cNvSpPr>
            <p:nvPr/>
          </p:nvSpPr>
          <p:spPr bwMode="auto">
            <a:xfrm>
              <a:off x="5427663" y="2949575"/>
              <a:ext cx="528638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45"/>
                </a:cxn>
                <a:cxn ang="0">
                  <a:pos x="352" y="1"/>
                </a:cxn>
              </a:cxnLst>
              <a:rect l="0" t="0" r="r" b="b"/>
              <a:pathLst>
                <a:path w="352" h="45">
                  <a:moveTo>
                    <a:pt x="0" y="0"/>
                  </a:moveTo>
                  <a:cubicBezTo>
                    <a:pt x="52" y="29"/>
                    <a:pt x="112" y="45"/>
                    <a:pt x="176" y="45"/>
                  </a:cubicBezTo>
                  <a:cubicBezTo>
                    <a:pt x="240" y="45"/>
                    <a:pt x="300" y="29"/>
                    <a:pt x="352" y="1"/>
                  </a:cubicBezTo>
                </a:path>
              </a:pathLst>
            </a:cu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19" name="Oval 185"/>
            <p:cNvSpPr>
              <a:spLocks noChangeArrowheads="1"/>
            </p:cNvSpPr>
            <p:nvPr/>
          </p:nvSpPr>
          <p:spPr bwMode="auto">
            <a:xfrm>
              <a:off x="5948363" y="2878138"/>
              <a:ext cx="95250" cy="95250"/>
            </a:xfrm>
            <a:prstGeom prst="ellipse">
              <a:avLst/>
            </a:prstGeom>
            <a:noFill/>
            <a:ln w="12700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320" name="Circe pointer F"/>
          <p:cNvGrpSpPr/>
          <p:nvPr/>
        </p:nvGrpSpPr>
        <p:grpSpPr>
          <a:xfrm>
            <a:off x="9737146" y="4656667"/>
            <a:ext cx="234951" cy="237067"/>
            <a:chOff x="5603876" y="3382963"/>
            <a:chExt cx="176213" cy="177800"/>
          </a:xfrm>
        </p:grpSpPr>
        <p:sp>
          <p:nvSpPr>
            <p:cNvPr id="321" name="Oval 211"/>
            <p:cNvSpPr>
              <a:spLocks noChangeArrowheads="1"/>
            </p:cNvSpPr>
            <p:nvPr/>
          </p:nvSpPr>
          <p:spPr bwMode="auto">
            <a:xfrm>
              <a:off x="5661026" y="3440113"/>
              <a:ext cx="60325" cy="6350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322" name="Oval 213"/>
            <p:cNvSpPr>
              <a:spLocks noChangeArrowheads="1"/>
            </p:cNvSpPr>
            <p:nvPr/>
          </p:nvSpPr>
          <p:spPr bwMode="auto">
            <a:xfrm>
              <a:off x="5603876" y="3382963"/>
              <a:ext cx="176213" cy="177800"/>
            </a:xfrm>
            <a:prstGeom prst="ellipse">
              <a:avLst/>
            </a:prstGeom>
            <a:noFill/>
            <a:ln w="12700" cap="rnd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168" name="Globe"/>
          <p:cNvGrpSpPr/>
          <p:nvPr/>
        </p:nvGrpSpPr>
        <p:grpSpPr>
          <a:xfrm>
            <a:off x="3495708" y="3069194"/>
            <a:ext cx="582767" cy="666878"/>
            <a:chOff x="3663951" y="2144713"/>
            <a:chExt cx="307975" cy="352425"/>
          </a:xfrm>
        </p:grpSpPr>
        <p:sp>
          <p:nvSpPr>
            <p:cNvPr id="169" name="Oval 216"/>
            <p:cNvSpPr>
              <a:spLocks noChangeArrowheads="1"/>
            </p:cNvSpPr>
            <p:nvPr/>
          </p:nvSpPr>
          <p:spPr bwMode="auto">
            <a:xfrm>
              <a:off x="3706813" y="2163763"/>
              <a:ext cx="265113" cy="2667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70" name="Freeform 217"/>
            <p:cNvSpPr>
              <a:spLocks/>
            </p:cNvSpPr>
            <p:nvPr/>
          </p:nvSpPr>
          <p:spPr bwMode="auto">
            <a:xfrm>
              <a:off x="3736976" y="2459038"/>
              <a:ext cx="168275" cy="33338"/>
            </a:xfrm>
            <a:custGeom>
              <a:avLst/>
              <a:gdLst/>
              <a:ahLst/>
              <a:cxnLst>
                <a:cxn ang="0">
                  <a:pos x="86" y="11"/>
                </a:cxn>
                <a:cxn ang="0">
                  <a:pos x="86" y="0"/>
                </a:cxn>
                <a:cxn ang="0">
                  <a:pos x="20" y="0"/>
                </a:cxn>
                <a:cxn ang="0">
                  <a:pos x="20" y="11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106" y="21"/>
                </a:cxn>
                <a:cxn ang="0">
                  <a:pos x="106" y="11"/>
                </a:cxn>
                <a:cxn ang="0">
                  <a:pos x="86" y="11"/>
                </a:cxn>
              </a:cxnLst>
              <a:rect l="0" t="0" r="r" b="b"/>
              <a:pathLst>
                <a:path w="106" h="21">
                  <a:moveTo>
                    <a:pt x="86" y="11"/>
                  </a:moveTo>
                  <a:lnTo>
                    <a:pt x="86" y="0"/>
                  </a:lnTo>
                  <a:lnTo>
                    <a:pt x="20" y="0"/>
                  </a:lnTo>
                  <a:lnTo>
                    <a:pt x="20" y="11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106" y="21"/>
                  </a:lnTo>
                  <a:lnTo>
                    <a:pt x="106" y="11"/>
                  </a:lnTo>
                  <a:lnTo>
                    <a:pt x="86" y="1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71" name="Freeform 218"/>
            <p:cNvSpPr>
              <a:spLocks noEditPoints="1"/>
            </p:cNvSpPr>
            <p:nvPr/>
          </p:nvSpPr>
          <p:spPr bwMode="auto">
            <a:xfrm>
              <a:off x="3663951" y="2144713"/>
              <a:ext cx="296863" cy="352425"/>
            </a:xfrm>
            <a:custGeom>
              <a:avLst/>
              <a:gdLst/>
              <a:ahLst/>
              <a:cxnLst>
                <a:cxn ang="0">
                  <a:pos x="229" y="35"/>
                </a:cxn>
                <a:cxn ang="0">
                  <a:pos x="39" y="13"/>
                </a:cxn>
                <a:cxn ang="0">
                  <a:pos x="39" y="24"/>
                </a:cxn>
                <a:cxn ang="0">
                  <a:pos x="135" y="275"/>
                </a:cxn>
                <a:cxn ang="0">
                  <a:pos x="89" y="290"/>
                </a:cxn>
                <a:cxn ang="0">
                  <a:pos x="61" y="309"/>
                </a:cxn>
                <a:cxn ang="0">
                  <a:pos x="218" y="309"/>
                </a:cxn>
                <a:cxn ang="0">
                  <a:pos x="190" y="290"/>
                </a:cxn>
                <a:cxn ang="0">
                  <a:pos x="143" y="275"/>
                </a:cxn>
                <a:cxn ang="0">
                  <a:pos x="246" y="231"/>
                </a:cxn>
                <a:cxn ang="0">
                  <a:pos x="231" y="205"/>
                </a:cxn>
                <a:cxn ang="0">
                  <a:pos x="65" y="205"/>
                </a:cxn>
                <a:cxn ang="0">
                  <a:pos x="145" y="236"/>
                </a:cxn>
                <a:cxn ang="0">
                  <a:pos x="48" y="57"/>
                </a:cxn>
                <a:cxn ang="0">
                  <a:pos x="60" y="45"/>
                </a:cxn>
                <a:cxn ang="0">
                  <a:pos x="107" y="92"/>
                </a:cxn>
                <a:cxn ang="0">
                  <a:pos x="65" y="115"/>
                </a:cxn>
                <a:cxn ang="0">
                  <a:pos x="90" y="168"/>
                </a:cxn>
                <a:cxn ang="0">
                  <a:pos x="28" y="119"/>
                </a:cxn>
                <a:cxn ang="0">
                  <a:pos x="142" y="127"/>
                </a:cxn>
                <a:cxn ang="0">
                  <a:pos x="102" y="168"/>
                </a:cxn>
                <a:cxn ang="0">
                  <a:pos x="220" y="128"/>
                </a:cxn>
                <a:cxn ang="0">
                  <a:pos x="154" y="211"/>
                </a:cxn>
                <a:cxn ang="0">
                  <a:pos x="154" y="211"/>
                </a:cxn>
                <a:cxn ang="0">
                  <a:pos x="219" y="204"/>
                </a:cxn>
                <a:cxn ang="0">
                  <a:pos x="223" y="135"/>
                </a:cxn>
                <a:cxn ang="0">
                  <a:pos x="237" y="186"/>
                </a:cxn>
                <a:cxn ang="0">
                  <a:pos x="237" y="186"/>
                </a:cxn>
                <a:cxn ang="0">
                  <a:pos x="228" y="126"/>
                </a:cxn>
                <a:cxn ang="0">
                  <a:pos x="256" y="122"/>
                </a:cxn>
                <a:cxn ang="0">
                  <a:pos x="220" y="38"/>
                </a:cxn>
                <a:cxn ang="0">
                  <a:pos x="139" y="8"/>
                </a:cxn>
                <a:cxn ang="0">
                  <a:pos x="112" y="86"/>
                </a:cxn>
                <a:cxn ang="0">
                  <a:pos x="131" y="8"/>
                </a:cxn>
                <a:cxn ang="0">
                  <a:pos x="131" y="8"/>
                </a:cxn>
                <a:cxn ang="0">
                  <a:pos x="66" y="39"/>
                </a:cxn>
                <a:cxn ang="0">
                  <a:pos x="210" y="305"/>
                </a:cxn>
                <a:cxn ang="0">
                  <a:pos x="210" y="298"/>
                </a:cxn>
                <a:cxn ang="0">
                  <a:pos x="97" y="290"/>
                </a:cxn>
                <a:cxn ang="0">
                  <a:pos x="142" y="256"/>
                </a:cxn>
                <a:cxn ang="0">
                  <a:pos x="53" y="38"/>
                </a:cxn>
                <a:cxn ang="0">
                  <a:pos x="142" y="244"/>
                </a:cxn>
                <a:cxn ang="0">
                  <a:pos x="142" y="256"/>
                </a:cxn>
              </a:cxnLst>
              <a:rect l="0" t="0" r="r" b="b"/>
              <a:pathLst>
                <a:path w="264" h="313">
                  <a:moveTo>
                    <a:pt x="231" y="205"/>
                  </a:moveTo>
                  <a:cubicBezTo>
                    <a:pt x="253" y="182"/>
                    <a:pt x="264" y="153"/>
                    <a:pt x="264" y="122"/>
                  </a:cubicBezTo>
                  <a:cubicBezTo>
                    <a:pt x="264" y="89"/>
                    <a:pt x="252" y="58"/>
                    <a:pt x="229" y="35"/>
                  </a:cubicBezTo>
                  <a:cubicBezTo>
                    <a:pt x="206" y="12"/>
                    <a:pt x="175" y="0"/>
                    <a:pt x="142" y="0"/>
                  </a:cubicBezTo>
                  <a:cubicBezTo>
                    <a:pt x="111" y="0"/>
                    <a:pt x="82" y="11"/>
                    <a:pt x="59" y="3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1"/>
                    <a:pt x="35" y="11"/>
                    <a:pt x="33" y="13"/>
                  </a:cubicBezTo>
                  <a:cubicBezTo>
                    <a:pt x="32" y="14"/>
                    <a:pt x="32" y="17"/>
                    <a:pt x="33" y="18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14" y="51"/>
                    <a:pt x="0" y="85"/>
                    <a:pt x="0" y="122"/>
                  </a:cubicBezTo>
                  <a:cubicBezTo>
                    <a:pt x="0" y="198"/>
                    <a:pt x="60" y="260"/>
                    <a:pt x="135" y="263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93" y="275"/>
                    <a:pt x="93" y="275"/>
                    <a:pt x="93" y="275"/>
                  </a:cubicBezTo>
                  <a:cubicBezTo>
                    <a:pt x="91" y="275"/>
                    <a:pt x="89" y="277"/>
                    <a:pt x="89" y="279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65" y="290"/>
                    <a:pt x="65" y="290"/>
                    <a:pt x="65" y="290"/>
                  </a:cubicBezTo>
                  <a:cubicBezTo>
                    <a:pt x="63" y="290"/>
                    <a:pt x="61" y="292"/>
                    <a:pt x="61" y="294"/>
                  </a:cubicBezTo>
                  <a:cubicBezTo>
                    <a:pt x="61" y="309"/>
                    <a:pt x="61" y="309"/>
                    <a:pt x="61" y="309"/>
                  </a:cubicBezTo>
                  <a:cubicBezTo>
                    <a:pt x="61" y="311"/>
                    <a:pt x="63" y="313"/>
                    <a:pt x="65" y="313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216" y="313"/>
                    <a:pt x="218" y="311"/>
                    <a:pt x="218" y="309"/>
                  </a:cubicBezTo>
                  <a:cubicBezTo>
                    <a:pt x="218" y="294"/>
                    <a:pt x="218" y="294"/>
                    <a:pt x="218" y="294"/>
                  </a:cubicBezTo>
                  <a:cubicBezTo>
                    <a:pt x="218" y="292"/>
                    <a:pt x="216" y="290"/>
                    <a:pt x="214" y="290"/>
                  </a:cubicBezTo>
                  <a:cubicBezTo>
                    <a:pt x="190" y="290"/>
                    <a:pt x="190" y="290"/>
                    <a:pt x="190" y="290"/>
                  </a:cubicBezTo>
                  <a:cubicBezTo>
                    <a:pt x="190" y="279"/>
                    <a:pt x="190" y="279"/>
                    <a:pt x="190" y="279"/>
                  </a:cubicBezTo>
                  <a:cubicBezTo>
                    <a:pt x="190" y="277"/>
                    <a:pt x="188" y="275"/>
                    <a:pt x="186" y="275"/>
                  </a:cubicBezTo>
                  <a:cubicBezTo>
                    <a:pt x="143" y="275"/>
                    <a:pt x="143" y="275"/>
                    <a:pt x="143" y="275"/>
                  </a:cubicBezTo>
                  <a:cubicBezTo>
                    <a:pt x="143" y="264"/>
                    <a:pt x="143" y="264"/>
                    <a:pt x="143" y="264"/>
                  </a:cubicBezTo>
                  <a:cubicBezTo>
                    <a:pt x="180" y="263"/>
                    <a:pt x="214" y="250"/>
                    <a:pt x="240" y="225"/>
                  </a:cubicBezTo>
                  <a:cubicBezTo>
                    <a:pt x="246" y="231"/>
                    <a:pt x="246" y="231"/>
                    <a:pt x="246" y="231"/>
                  </a:cubicBezTo>
                  <a:cubicBezTo>
                    <a:pt x="247" y="232"/>
                    <a:pt x="250" y="232"/>
                    <a:pt x="251" y="231"/>
                  </a:cubicBezTo>
                  <a:cubicBezTo>
                    <a:pt x="253" y="229"/>
                    <a:pt x="253" y="227"/>
                    <a:pt x="251" y="225"/>
                  </a:cubicBezTo>
                  <a:lnTo>
                    <a:pt x="231" y="205"/>
                  </a:lnTo>
                  <a:close/>
                  <a:moveTo>
                    <a:pt x="145" y="236"/>
                  </a:moveTo>
                  <a:cubicBezTo>
                    <a:pt x="144" y="236"/>
                    <a:pt x="143" y="236"/>
                    <a:pt x="142" y="236"/>
                  </a:cubicBezTo>
                  <a:cubicBezTo>
                    <a:pt x="113" y="236"/>
                    <a:pt x="86" y="225"/>
                    <a:pt x="65" y="205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112" y="189"/>
                    <a:pt x="129" y="200"/>
                    <a:pt x="147" y="208"/>
                  </a:cubicBezTo>
                  <a:cubicBezTo>
                    <a:pt x="145" y="217"/>
                    <a:pt x="145" y="226"/>
                    <a:pt x="145" y="236"/>
                  </a:cubicBezTo>
                  <a:close/>
                  <a:moveTo>
                    <a:pt x="53" y="110"/>
                  </a:moveTo>
                  <a:cubicBezTo>
                    <a:pt x="45" y="111"/>
                    <a:pt x="37" y="111"/>
                    <a:pt x="29" y="111"/>
                  </a:cubicBezTo>
                  <a:cubicBezTo>
                    <a:pt x="31" y="91"/>
                    <a:pt x="37" y="73"/>
                    <a:pt x="48" y="57"/>
                  </a:cubicBezTo>
                  <a:cubicBezTo>
                    <a:pt x="45" y="74"/>
                    <a:pt x="47" y="92"/>
                    <a:pt x="53" y="110"/>
                  </a:cubicBezTo>
                  <a:close/>
                  <a:moveTo>
                    <a:pt x="62" y="108"/>
                  </a:moveTo>
                  <a:cubicBezTo>
                    <a:pt x="53" y="85"/>
                    <a:pt x="53" y="63"/>
                    <a:pt x="60" y="45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90" y="97"/>
                    <a:pt x="76" y="104"/>
                    <a:pt x="62" y="108"/>
                  </a:cubicBezTo>
                  <a:close/>
                  <a:moveTo>
                    <a:pt x="107" y="92"/>
                  </a:moveTo>
                  <a:cubicBezTo>
                    <a:pt x="137" y="122"/>
                    <a:pt x="137" y="122"/>
                    <a:pt x="137" y="12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82" y="148"/>
                    <a:pt x="72" y="132"/>
                    <a:pt x="65" y="115"/>
                  </a:cubicBezTo>
                  <a:cubicBezTo>
                    <a:pt x="80" y="111"/>
                    <a:pt x="95" y="103"/>
                    <a:pt x="107" y="92"/>
                  </a:cubicBezTo>
                  <a:close/>
                  <a:moveTo>
                    <a:pt x="56" y="117"/>
                  </a:moveTo>
                  <a:cubicBezTo>
                    <a:pt x="64" y="135"/>
                    <a:pt x="75" y="152"/>
                    <a:pt x="90" y="16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39" y="178"/>
                    <a:pt x="28" y="151"/>
                    <a:pt x="28" y="122"/>
                  </a:cubicBezTo>
                  <a:cubicBezTo>
                    <a:pt x="28" y="121"/>
                    <a:pt x="28" y="120"/>
                    <a:pt x="28" y="119"/>
                  </a:cubicBezTo>
                  <a:cubicBezTo>
                    <a:pt x="38" y="119"/>
                    <a:pt x="47" y="119"/>
                    <a:pt x="56" y="117"/>
                  </a:cubicBezTo>
                  <a:close/>
                  <a:moveTo>
                    <a:pt x="102" y="168"/>
                  </a:moveTo>
                  <a:cubicBezTo>
                    <a:pt x="142" y="127"/>
                    <a:pt x="142" y="127"/>
                    <a:pt x="142" y="127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61" y="169"/>
                    <a:pt x="153" y="184"/>
                    <a:pt x="149" y="199"/>
                  </a:cubicBezTo>
                  <a:cubicBezTo>
                    <a:pt x="132" y="192"/>
                    <a:pt x="116" y="182"/>
                    <a:pt x="102" y="168"/>
                  </a:cubicBezTo>
                  <a:close/>
                  <a:moveTo>
                    <a:pt x="148" y="122"/>
                  </a:moveTo>
                  <a:cubicBezTo>
                    <a:pt x="189" y="81"/>
                    <a:pt x="189" y="81"/>
                    <a:pt x="189" y="81"/>
                  </a:cubicBezTo>
                  <a:cubicBezTo>
                    <a:pt x="202" y="96"/>
                    <a:pt x="213" y="112"/>
                    <a:pt x="220" y="128"/>
                  </a:cubicBezTo>
                  <a:cubicBezTo>
                    <a:pt x="205" y="132"/>
                    <a:pt x="190" y="140"/>
                    <a:pt x="178" y="152"/>
                  </a:cubicBezTo>
                  <a:lnTo>
                    <a:pt x="148" y="122"/>
                  </a:lnTo>
                  <a:close/>
                  <a:moveTo>
                    <a:pt x="154" y="211"/>
                  </a:moveTo>
                  <a:cubicBezTo>
                    <a:pt x="173" y="217"/>
                    <a:pt x="191" y="219"/>
                    <a:pt x="207" y="216"/>
                  </a:cubicBezTo>
                  <a:cubicBezTo>
                    <a:pt x="191" y="227"/>
                    <a:pt x="173" y="233"/>
                    <a:pt x="153" y="235"/>
                  </a:cubicBezTo>
                  <a:cubicBezTo>
                    <a:pt x="153" y="227"/>
                    <a:pt x="153" y="219"/>
                    <a:pt x="154" y="211"/>
                  </a:cubicBezTo>
                  <a:close/>
                  <a:moveTo>
                    <a:pt x="156" y="202"/>
                  </a:moveTo>
                  <a:cubicBezTo>
                    <a:pt x="160" y="188"/>
                    <a:pt x="167" y="174"/>
                    <a:pt x="178" y="163"/>
                  </a:cubicBezTo>
                  <a:cubicBezTo>
                    <a:pt x="219" y="204"/>
                    <a:pt x="219" y="204"/>
                    <a:pt x="219" y="204"/>
                  </a:cubicBezTo>
                  <a:cubicBezTo>
                    <a:pt x="201" y="211"/>
                    <a:pt x="179" y="211"/>
                    <a:pt x="156" y="202"/>
                  </a:cubicBezTo>
                  <a:close/>
                  <a:moveTo>
                    <a:pt x="183" y="157"/>
                  </a:moveTo>
                  <a:cubicBezTo>
                    <a:pt x="195" y="147"/>
                    <a:pt x="208" y="139"/>
                    <a:pt x="223" y="135"/>
                  </a:cubicBezTo>
                  <a:cubicBezTo>
                    <a:pt x="231" y="158"/>
                    <a:pt x="232" y="180"/>
                    <a:pt x="225" y="198"/>
                  </a:cubicBezTo>
                  <a:lnTo>
                    <a:pt x="183" y="157"/>
                  </a:lnTo>
                  <a:close/>
                  <a:moveTo>
                    <a:pt x="237" y="186"/>
                  </a:moveTo>
                  <a:cubicBezTo>
                    <a:pt x="240" y="170"/>
                    <a:pt x="238" y="152"/>
                    <a:pt x="231" y="134"/>
                  </a:cubicBezTo>
                  <a:cubicBezTo>
                    <a:pt x="239" y="132"/>
                    <a:pt x="248" y="132"/>
                    <a:pt x="256" y="133"/>
                  </a:cubicBezTo>
                  <a:cubicBezTo>
                    <a:pt x="254" y="152"/>
                    <a:pt x="247" y="170"/>
                    <a:pt x="237" y="186"/>
                  </a:cubicBezTo>
                  <a:close/>
                  <a:moveTo>
                    <a:pt x="256" y="122"/>
                  </a:moveTo>
                  <a:cubicBezTo>
                    <a:pt x="256" y="123"/>
                    <a:pt x="256" y="124"/>
                    <a:pt x="256" y="125"/>
                  </a:cubicBezTo>
                  <a:cubicBezTo>
                    <a:pt x="247" y="124"/>
                    <a:pt x="237" y="124"/>
                    <a:pt x="228" y="126"/>
                  </a:cubicBezTo>
                  <a:cubicBezTo>
                    <a:pt x="221" y="109"/>
                    <a:pt x="209" y="91"/>
                    <a:pt x="194" y="75"/>
                  </a:cubicBezTo>
                  <a:cubicBezTo>
                    <a:pt x="226" y="44"/>
                    <a:pt x="226" y="44"/>
                    <a:pt x="226" y="44"/>
                  </a:cubicBezTo>
                  <a:cubicBezTo>
                    <a:pt x="246" y="65"/>
                    <a:pt x="256" y="93"/>
                    <a:pt x="256" y="122"/>
                  </a:cubicBezTo>
                  <a:close/>
                  <a:moveTo>
                    <a:pt x="139" y="8"/>
                  </a:moveTo>
                  <a:cubicBezTo>
                    <a:pt x="140" y="8"/>
                    <a:pt x="141" y="8"/>
                    <a:pt x="142" y="8"/>
                  </a:cubicBezTo>
                  <a:cubicBezTo>
                    <a:pt x="171" y="8"/>
                    <a:pt x="199" y="18"/>
                    <a:pt x="220" y="38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73" y="55"/>
                    <a:pt x="155" y="43"/>
                    <a:pt x="138" y="36"/>
                  </a:cubicBezTo>
                  <a:cubicBezTo>
                    <a:pt x="140" y="27"/>
                    <a:pt x="140" y="17"/>
                    <a:pt x="139" y="8"/>
                  </a:cubicBezTo>
                  <a:close/>
                  <a:moveTo>
                    <a:pt x="183" y="75"/>
                  </a:moveTo>
                  <a:cubicBezTo>
                    <a:pt x="142" y="116"/>
                    <a:pt x="142" y="116"/>
                    <a:pt x="142" y="11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24" y="74"/>
                    <a:pt x="132" y="60"/>
                    <a:pt x="136" y="44"/>
                  </a:cubicBezTo>
                  <a:cubicBezTo>
                    <a:pt x="152" y="51"/>
                    <a:pt x="169" y="62"/>
                    <a:pt x="183" y="75"/>
                  </a:cubicBezTo>
                  <a:close/>
                  <a:moveTo>
                    <a:pt x="131" y="8"/>
                  </a:moveTo>
                  <a:cubicBezTo>
                    <a:pt x="132" y="16"/>
                    <a:pt x="132" y="25"/>
                    <a:pt x="130" y="33"/>
                  </a:cubicBezTo>
                  <a:cubicBezTo>
                    <a:pt x="112" y="26"/>
                    <a:pt x="94" y="25"/>
                    <a:pt x="78" y="27"/>
                  </a:cubicBezTo>
                  <a:cubicBezTo>
                    <a:pt x="94" y="17"/>
                    <a:pt x="112" y="10"/>
                    <a:pt x="131" y="8"/>
                  </a:cubicBezTo>
                  <a:close/>
                  <a:moveTo>
                    <a:pt x="129" y="41"/>
                  </a:moveTo>
                  <a:cubicBezTo>
                    <a:pt x="125" y="56"/>
                    <a:pt x="117" y="69"/>
                    <a:pt x="107" y="81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84" y="32"/>
                    <a:pt x="106" y="33"/>
                    <a:pt x="129" y="41"/>
                  </a:cubicBezTo>
                  <a:close/>
                  <a:moveTo>
                    <a:pt x="210" y="298"/>
                  </a:moveTo>
                  <a:cubicBezTo>
                    <a:pt x="210" y="305"/>
                    <a:pt x="210" y="305"/>
                    <a:pt x="210" y="305"/>
                  </a:cubicBezTo>
                  <a:cubicBezTo>
                    <a:pt x="69" y="305"/>
                    <a:pt x="69" y="305"/>
                    <a:pt x="69" y="305"/>
                  </a:cubicBezTo>
                  <a:cubicBezTo>
                    <a:pt x="69" y="298"/>
                    <a:pt x="69" y="298"/>
                    <a:pt x="69" y="298"/>
                  </a:cubicBezTo>
                  <a:lnTo>
                    <a:pt x="210" y="298"/>
                  </a:lnTo>
                  <a:close/>
                  <a:moveTo>
                    <a:pt x="182" y="283"/>
                  </a:moveTo>
                  <a:cubicBezTo>
                    <a:pt x="182" y="290"/>
                    <a:pt x="182" y="290"/>
                    <a:pt x="182" y="290"/>
                  </a:cubicBezTo>
                  <a:cubicBezTo>
                    <a:pt x="97" y="290"/>
                    <a:pt x="97" y="290"/>
                    <a:pt x="97" y="290"/>
                  </a:cubicBezTo>
                  <a:cubicBezTo>
                    <a:pt x="97" y="283"/>
                    <a:pt x="97" y="283"/>
                    <a:pt x="97" y="283"/>
                  </a:cubicBezTo>
                  <a:lnTo>
                    <a:pt x="182" y="283"/>
                  </a:lnTo>
                  <a:close/>
                  <a:moveTo>
                    <a:pt x="142" y="256"/>
                  </a:moveTo>
                  <a:cubicBezTo>
                    <a:pt x="69" y="256"/>
                    <a:pt x="8" y="196"/>
                    <a:pt x="8" y="122"/>
                  </a:cubicBezTo>
                  <a:cubicBezTo>
                    <a:pt x="8" y="87"/>
                    <a:pt x="21" y="55"/>
                    <a:pt x="45" y="30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32" y="61"/>
                    <a:pt x="20" y="90"/>
                    <a:pt x="20" y="122"/>
                  </a:cubicBezTo>
                  <a:cubicBezTo>
                    <a:pt x="20" y="154"/>
                    <a:pt x="33" y="185"/>
                    <a:pt x="56" y="208"/>
                  </a:cubicBezTo>
                  <a:cubicBezTo>
                    <a:pt x="79" y="231"/>
                    <a:pt x="110" y="244"/>
                    <a:pt x="142" y="244"/>
                  </a:cubicBezTo>
                  <a:cubicBezTo>
                    <a:pt x="174" y="244"/>
                    <a:pt x="203" y="232"/>
                    <a:pt x="226" y="211"/>
                  </a:cubicBezTo>
                  <a:cubicBezTo>
                    <a:pt x="234" y="219"/>
                    <a:pt x="234" y="219"/>
                    <a:pt x="234" y="219"/>
                  </a:cubicBezTo>
                  <a:cubicBezTo>
                    <a:pt x="209" y="243"/>
                    <a:pt x="177" y="256"/>
                    <a:pt x="142" y="25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172" name="Bird"/>
          <p:cNvGrpSpPr/>
          <p:nvPr/>
        </p:nvGrpSpPr>
        <p:grpSpPr>
          <a:xfrm>
            <a:off x="7966240" y="3085622"/>
            <a:ext cx="760949" cy="716390"/>
            <a:chOff x="6149976" y="1157288"/>
            <a:chExt cx="352425" cy="331788"/>
          </a:xfrm>
        </p:grpSpPr>
        <p:sp>
          <p:nvSpPr>
            <p:cNvPr id="173" name="Freeform 274"/>
            <p:cNvSpPr>
              <a:spLocks/>
            </p:cNvSpPr>
            <p:nvPr/>
          </p:nvSpPr>
          <p:spPr bwMode="auto">
            <a:xfrm>
              <a:off x="6191251" y="1179513"/>
              <a:ext cx="306388" cy="309563"/>
            </a:xfrm>
            <a:custGeom>
              <a:avLst/>
              <a:gdLst/>
              <a:ahLst/>
              <a:cxnLst>
                <a:cxn ang="0">
                  <a:pos x="136" y="94"/>
                </a:cxn>
                <a:cxn ang="0">
                  <a:pos x="136" y="68"/>
                </a:cxn>
                <a:cxn ang="0">
                  <a:pos x="68" y="0"/>
                </a:cxn>
                <a:cxn ang="0">
                  <a:pos x="0" y="68"/>
                </a:cxn>
                <a:cxn ang="0">
                  <a:pos x="0" y="154"/>
                </a:cxn>
                <a:cxn ang="0">
                  <a:pos x="135" y="276"/>
                </a:cxn>
                <a:cxn ang="0">
                  <a:pos x="272" y="148"/>
                </a:cxn>
                <a:cxn ang="0">
                  <a:pos x="238" y="148"/>
                </a:cxn>
                <a:cxn ang="0">
                  <a:pos x="232" y="138"/>
                </a:cxn>
                <a:cxn ang="0">
                  <a:pos x="237" y="138"/>
                </a:cxn>
                <a:cxn ang="0">
                  <a:pos x="248" y="127"/>
                </a:cxn>
                <a:cxn ang="0">
                  <a:pos x="242" y="118"/>
                </a:cxn>
                <a:cxn ang="0">
                  <a:pos x="267" y="94"/>
                </a:cxn>
                <a:cxn ang="0">
                  <a:pos x="136" y="94"/>
                </a:cxn>
              </a:cxnLst>
              <a:rect l="0" t="0" r="r" b="b"/>
              <a:pathLst>
                <a:path w="272" h="276">
                  <a:moveTo>
                    <a:pt x="136" y="94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31"/>
                    <a:pt x="105" y="0"/>
                    <a:pt x="68" y="0"/>
                  </a:cubicBezTo>
                  <a:cubicBezTo>
                    <a:pt x="30" y="0"/>
                    <a:pt x="0" y="31"/>
                    <a:pt x="0" y="68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22"/>
                    <a:pt x="67" y="276"/>
                    <a:pt x="135" y="276"/>
                  </a:cubicBezTo>
                  <a:cubicBezTo>
                    <a:pt x="202" y="276"/>
                    <a:pt x="272" y="218"/>
                    <a:pt x="272" y="148"/>
                  </a:cubicBezTo>
                  <a:cubicBezTo>
                    <a:pt x="238" y="148"/>
                    <a:pt x="238" y="148"/>
                    <a:pt x="238" y="148"/>
                  </a:cubicBezTo>
                  <a:cubicBezTo>
                    <a:pt x="238" y="144"/>
                    <a:pt x="236" y="140"/>
                    <a:pt x="232" y="138"/>
                  </a:cubicBezTo>
                  <a:cubicBezTo>
                    <a:pt x="237" y="138"/>
                    <a:pt x="237" y="138"/>
                    <a:pt x="237" y="138"/>
                  </a:cubicBezTo>
                  <a:cubicBezTo>
                    <a:pt x="243" y="138"/>
                    <a:pt x="248" y="133"/>
                    <a:pt x="248" y="127"/>
                  </a:cubicBezTo>
                  <a:cubicBezTo>
                    <a:pt x="248" y="123"/>
                    <a:pt x="246" y="120"/>
                    <a:pt x="242" y="118"/>
                  </a:cubicBezTo>
                  <a:cubicBezTo>
                    <a:pt x="259" y="116"/>
                    <a:pt x="267" y="102"/>
                    <a:pt x="267" y="94"/>
                  </a:cubicBezTo>
                  <a:cubicBezTo>
                    <a:pt x="136" y="94"/>
                    <a:pt x="136" y="94"/>
                    <a:pt x="136" y="94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74" name="Freeform 275"/>
            <p:cNvSpPr>
              <a:spLocks noEditPoints="1"/>
            </p:cNvSpPr>
            <p:nvPr/>
          </p:nvSpPr>
          <p:spPr bwMode="auto">
            <a:xfrm>
              <a:off x="6280151" y="1195388"/>
              <a:ext cx="196850" cy="258763"/>
            </a:xfrm>
            <a:custGeom>
              <a:avLst/>
              <a:gdLst/>
              <a:ahLst/>
              <a:cxnLst>
                <a:cxn ang="0">
                  <a:pos x="120" y="202"/>
                </a:cxn>
                <a:cxn ang="0">
                  <a:pos x="56" y="223"/>
                </a:cxn>
                <a:cxn ang="0">
                  <a:pos x="52" y="227"/>
                </a:cxn>
                <a:cxn ang="0">
                  <a:pos x="56" y="231"/>
                </a:cxn>
                <a:cxn ang="0">
                  <a:pos x="125" y="208"/>
                </a:cxn>
                <a:cxn ang="0">
                  <a:pos x="126" y="203"/>
                </a:cxn>
                <a:cxn ang="0">
                  <a:pos x="120" y="202"/>
                </a:cxn>
                <a:cxn ang="0">
                  <a:pos x="144" y="181"/>
                </a:cxn>
                <a:cxn ang="0">
                  <a:pos x="134" y="191"/>
                </a:cxn>
                <a:cxn ang="0">
                  <a:pos x="131" y="193"/>
                </a:cxn>
                <a:cxn ang="0">
                  <a:pos x="131" y="199"/>
                </a:cxn>
                <a:cxn ang="0">
                  <a:pos x="137" y="199"/>
                </a:cxn>
                <a:cxn ang="0">
                  <a:pos x="139" y="197"/>
                </a:cxn>
                <a:cxn ang="0">
                  <a:pos x="150" y="186"/>
                </a:cxn>
                <a:cxn ang="0">
                  <a:pos x="150" y="180"/>
                </a:cxn>
                <a:cxn ang="0">
                  <a:pos x="144" y="181"/>
                </a:cxn>
                <a:cxn ang="0">
                  <a:pos x="171" y="140"/>
                </a:cxn>
                <a:cxn ang="0">
                  <a:pos x="166" y="142"/>
                </a:cxn>
                <a:cxn ang="0">
                  <a:pos x="152" y="170"/>
                </a:cxn>
                <a:cxn ang="0">
                  <a:pos x="153" y="176"/>
                </a:cxn>
                <a:cxn ang="0">
                  <a:pos x="159" y="174"/>
                </a:cxn>
                <a:cxn ang="0">
                  <a:pos x="173" y="145"/>
                </a:cxn>
                <a:cxn ang="0">
                  <a:pos x="171" y="140"/>
                </a:cxn>
                <a:cxn ang="0">
                  <a:pos x="24" y="17"/>
                </a:cxn>
                <a:cxn ang="0">
                  <a:pos x="23" y="22"/>
                </a:cxn>
                <a:cxn ang="0">
                  <a:pos x="33" y="50"/>
                </a:cxn>
                <a:cxn ang="0">
                  <a:pos x="37" y="54"/>
                </a:cxn>
                <a:cxn ang="0">
                  <a:pos x="41" y="50"/>
                </a:cxn>
                <a:cxn ang="0">
                  <a:pos x="29" y="17"/>
                </a:cxn>
                <a:cxn ang="0">
                  <a:pos x="24" y="17"/>
                </a:cxn>
                <a:cxn ang="0">
                  <a:pos x="17" y="6"/>
                </a:cxn>
                <a:cxn ang="0">
                  <a:pos x="5" y="1"/>
                </a:cxn>
                <a:cxn ang="0">
                  <a:pos x="0" y="3"/>
                </a:cxn>
                <a:cxn ang="0">
                  <a:pos x="3" y="8"/>
                </a:cxn>
                <a:cxn ang="0">
                  <a:pos x="13" y="13"/>
                </a:cxn>
                <a:cxn ang="0">
                  <a:pos x="18" y="12"/>
                </a:cxn>
                <a:cxn ang="0">
                  <a:pos x="17" y="6"/>
                </a:cxn>
              </a:cxnLst>
              <a:rect l="0" t="0" r="r" b="b"/>
              <a:pathLst>
                <a:path w="174" h="231">
                  <a:moveTo>
                    <a:pt x="120" y="202"/>
                  </a:moveTo>
                  <a:cubicBezTo>
                    <a:pt x="100" y="215"/>
                    <a:pt x="77" y="223"/>
                    <a:pt x="56" y="223"/>
                  </a:cubicBezTo>
                  <a:cubicBezTo>
                    <a:pt x="53" y="223"/>
                    <a:pt x="52" y="225"/>
                    <a:pt x="52" y="227"/>
                  </a:cubicBezTo>
                  <a:cubicBezTo>
                    <a:pt x="52" y="229"/>
                    <a:pt x="53" y="231"/>
                    <a:pt x="56" y="231"/>
                  </a:cubicBezTo>
                  <a:cubicBezTo>
                    <a:pt x="79" y="231"/>
                    <a:pt x="104" y="223"/>
                    <a:pt x="125" y="208"/>
                  </a:cubicBezTo>
                  <a:cubicBezTo>
                    <a:pt x="126" y="207"/>
                    <a:pt x="127" y="205"/>
                    <a:pt x="126" y="203"/>
                  </a:cubicBezTo>
                  <a:cubicBezTo>
                    <a:pt x="124" y="201"/>
                    <a:pt x="122" y="201"/>
                    <a:pt x="120" y="202"/>
                  </a:cubicBezTo>
                  <a:close/>
                  <a:moveTo>
                    <a:pt x="144" y="181"/>
                  </a:moveTo>
                  <a:cubicBezTo>
                    <a:pt x="141" y="184"/>
                    <a:pt x="138" y="188"/>
                    <a:pt x="134" y="191"/>
                  </a:cubicBezTo>
                  <a:cubicBezTo>
                    <a:pt x="133" y="192"/>
                    <a:pt x="132" y="193"/>
                    <a:pt x="131" y="193"/>
                  </a:cubicBezTo>
                  <a:cubicBezTo>
                    <a:pt x="130" y="195"/>
                    <a:pt x="130" y="197"/>
                    <a:pt x="131" y="199"/>
                  </a:cubicBezTo>
                  <a:cubicBezTo>
                    <a:pt x="132" y="201"/>
                    <a:pt x="135" y="201"/>
                    <a:pt x="137" y="199"/>
                  </a:cubicBezTo>
                  <a:cubicBezTo>
                    <a:pt x="137" y="199"/>
                    <a:pt x="138" y="198"/>
                    <a:pt x="139" y="197"/>
                  </a:cubicBezTo>
                  <a:cubicBezTo>
                    <a:pt x="143" y="193"/>
                    <a:pt x="147" y="190"/>
                    <a:pt x="150" y="186"/>
                  </a:cubicBezTo>
                  <a:cubicBezTo>
                    <a:pt x="152" y="184"/>
                    <a:pt x="151" y="182"/>
                    <a:pt x="150" y="180"/>
                  </a:cubicBezTo>
                  <a:cubicBezTo>
                    <a:pt x="148" y="179"/>
                    <a:pt x="146" y="179"/>
                    <a:pt x="144" y="181"/>
                  </a:cubicBezTo>
                  <a:close/>
                  <a:moveTo>
                    <a:pt x="171" y="140"/>
                  </a:moveTo>
                  <a:cubicBezTo>
                    <a:pt x="169" y="139"/>
                    <a:pt x="166" y="140"/>
                    <a:pt x="166" y="142"/>
                  </a:cubicBezTo>
                  <a:cubicBezTo>
                    <a:pt x="163" y="152"/>
                    <a:pt x="158" y="161"/>
                    <a:pt x="152" y="170"/>
                  </a:cubicBezTo>
                  <a:cubicBezTo>
                    <a:pt x="151" y="172"/>
                    <a:pt x="152" y="174"/>
                    <a:pt x="153" y="176"/>
                  </a:cubicBezTo>
                  <a:cubicBezTo>
                    <a:pt x="155" y="177"/>
                    <a:pt x="158" y="176"/>
                    <a:pt x="159" y="174"/>
                  </a:cubicBezTo>
                  <a:cubicBezTo>
                    <a:pt x="165" y="165"/>
                    <a:pt x="170" y="155"/>
                    <a:pt x="173" y="145"/>
                  </a:cubicBezTo>
                  <a:cubicBezTo>
                    <a:pt x="174" y="142"/>
                    <a:pt x="173" y="140"/>
                    <a:pt x="171" y="140"/>
                  </a:cubicBezTo>
                  <a:close/>
                  <a:moveTo>
                    <a:pt x="24" y="17"/>
                  </a:moveTo>
                  <a:cubicBezTo>
                    <a:pt x="22" y="18"/>
                    <a:pt x="22" y="21"/>
                    <a:pt x="23" y="22"/>
                  </a:cubicBezTo>
                  <a:cubicBezTo>
                    <a:pt x="30" y="30"/>
                    <a:pt x="33" y="40"/>
                    <a:pt x="33" y="50"/>
                  </a:cubicBezTo>
                  <a:cubicBezTo>
                    <a:pt x="33" y="53"/>
                    <a:pt x="35" y="54"/>
                    <a:pt x="37" y="54"/>
                  </a:cubicBezTo>
                  <a:cubicBezTo>
                    <a:pt x="39" y="54"/>
                    <a:pt x="41" y="53"/>
                    <a:pt x="41" y="50"/>
                  </a:cubicBezTo>
                  <a:cubicBezTo>
                    <a:pt x="41" y="38"/>
                    <a:pt x="37" y="27"/>
                    <a:pt x="29" y="17"/>
                  </a:cubicBezTo>
                  <a:cubicBezTo>
                    <a:pt x="28" y="16"/>
                    <a:pt x="25" y="15"/>
                    <a:pt x="24" y="17"/>
                  </a:cubicBezTo>
                  <a:close/>
                  <a:moveTo>
                    <a:pt x="17" y="6"/>
                  </a:moveTo>
                  <a:cubicBezTo>
                    <a:pt x="14" y="4"/>
                    <a:pt x="10" y="2"/>
                    <a:pt x="5" y="1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5"/>
                    <a:pt x="1" y="7"/>
                    <a:pt x="3" y="8"/>
                  </a:cubicBezTo>
                  <a:cubicBezTo>
                    <a:pt x="6" y="9"/>
                    <a:pt x="10" y="11"/>
                    <a:pt x="13" y="13"/>
                  </a:cubicBezTo>
                  <a:cubicBezTo>
                    <a:pt x="15" y="14"/>
                    <a:pt x="17" y="14"/>
                    <a:pt x="18" y="12"/>
                  </a:cubicBezTo>
                  <a:cubicBezTo>
                    <a:pt x="20" y="10"/>
                    <a:pt x="19" y="8"/>
                    <a:pt x="17" y="6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75" name="Freeform 276"/>
            <p:cNvSpPr>
              <a:spLocks noEditPoints="1"/>
            </p:cNvSpPr>
            <p:nvPr/>
          </p:nvSpPr>
          <p:spPr bwMode="auto">
            <a:xfrm>
              <a:off x="6149976" y="1157288"/>
              <a:ext cx="352425" cy="319088"/>
            </a:xfrm>
            <a:custGeom>
              <a:avLst/>
              <a:gdLst/>
              <a:ahLst/>
              <a:cxnLst>
                <a:cxn ang="0">
                  <a:pos x="59" y="64"/>
                </a:cxn>
                <a:cxn ang="0">
                  <a:pos x="73" y="64"/>
                </a:cxn>
                <a:cxn ang="0">
                  <a:pos x="309" y="148"/>
                </a:cxn>
                <a:cxn ang="0">
                  <a:pos x="278" y="146"/>
                </a:cxn>
                <a:cxn ang="0">
                  <a:pos x="287" y="124"/>
                </a:cxn>
                <a:cxn ang="0">
                  <a:pos x="304" y="94"/>
                </a:cxn>
                <a:cxn ang="0">
                  <a:pos x="177" y="72"/>
                </a:cxn>
                <a:cxn ang="0">
                  <a:pos x="33" y="72"/>
                </a:cxn>
                <a:cxn ang="0">
                  <a:pos x="6" y="71"/>
                </a:cxn>
                <a:cxn ang="0">
                  <a:pos x="2" y="78"/>
                </a:cxn>
                <a:cxn ang="0">
                  <a:pos x="2" y="104"/>
                </a:cxn>
                <a:cxn ang="0">
                  <a:pos x="6" y="111"/>
                </a:cxn>
                <a:cxn ang="0">
                  <a:pos x="33" y="98"/>
                </a:cxn>
                <a:cxn ang="0">
                  <a:pos x="172" y="284"/>
                </a:cxn>
                <a:cxn ang="0">
                  <a:pos x="309" y="148"/>
                </a:cxn>
                <a:cxn ang="0">
                  <a:pos x="41" y="158"/>
                </a:cxn>
                <a:cxn ang="0">
                  <a:pos x="105" y="8"/>
                </a:cxn>
                <a:cxn ang="0">
                  <a:pos x="169" y="94"/>
                </a:cxn>
                <a:cxn ang="0">
                  <a:pos x="134" y="98"/>
                </a:cxn>
                <a:cxn ang="0">
                  <a:pos x="299" y="102"/>
                </a:cxn>
                <a:cxn ang="0">
                  <a:pos x="261" y="118"/>
                </a:cxn>
                <a:cxn ang="0">
                  <a:pos x="261" y="126"/>
                </a:cxn>
                <a:cxn ang="0">
                  <a:pos x="281" y="131"/>
                </a:cxn>
                <a:cxn ang="0">
                  <a:pos x="251" y="138"/>
                </a:cxn>
                <a:cxn ang="0">
                  <a:pos x="251" y="146"/>
                </a:cxn>
                <a:cxn ang="0">
                  <a:pos x="271" y="152"/>
                </a:cxn>
                <a:cxn ang="0">
                  <a:pos x="241" y="159"/>
                </a:cxn>
                <a:cxn ang="0">
                  <a:pos x="241" y="167"/>
                </a:cxn>
                <a:cxn ang="0">
                  <a:pos x="251" y="172"/>
                </a:cxn>
                <a:cxn ang="0">
                  <a:pos x="220" y="179"/>
                </a:cxn>
                <a:cxn ang="0">
                  <a:pos x="220" y="187"/>
                </a:cxn>
                <a:cxn ang="0">
                  <a:pos x="228" y="191"/>
                </a:cxn>
                <a:cxn ang="0">
                  <a:pos x="138" y="195"/>
                </a:cxn>
                <a:cxn ang="0">
                  <a:pos x="101" y="172"/>
                </a:cxn>
                <a:cxn ang="0">
                  <a:pos x="138" y="203"/>
                </a:cxn>
                <a:cxn ang="0">
                  <a:pos x="236" y="191"/>
                </a:cxn>
                <a:cxn ang="0">
                  <a:pos x="244" y="187"/>
                </a:cxn>
                <a:cxn ang="0">
                  <a:pos x="258" y="167"/>
                </a:cxn>
                <a:cxn ang="0">
                  <a:pos x="278" y="156"/>
                </a:cxn>
                <a:cxn ang="0">
                  <a:pos x="172" y="276"/>
                </a:cxn>
              </a:cxnLst>
              <a:rect l="0" t="0" r="r" b="b"/>
              <a:pathLst>
                <a:path w="313" h="284">
                  <a:moveTo>
                    <a:pt x="66" y="57"/>
                  </a:moveTo>
                  <a:cubicBezTo>
                    <a:pt x="62" y="57"/>
                    <a:pt x="59" y="60"/>
                    <a:pt x="59" y="64"/>
                  </a:cubicBezTo>
                  <a:cubicBezTo>
                    <a:pt x="59" y="67"/>
                    <a:pt x="62" y="70"/>
                    <a:pt x="66" y="70"/>
                  </a:cubicBezTo>
                  <a:cubicBezTo>
                    <a:pt x="70" y="70"/>
                    <a:pt x="73" y="67"/>
                    <a:pt x="73" y="64"/>
                  </a:cubicBezTo>
                  <a:cubicBezTo>
                    <a:pt x="73" y="60"/>
                    <a:pt x="70" y="57"/>
                    <a:pt x="66" y="57"/>
                  </a:cubicBezTo>
                  <a:close/>
                  <a:moveTo>
                    <a:pt x="309" y="148"/>
                  </a:moveTo>
                  <a:cubicBezTo>
                    <a:pt x="279" y="148"/>
                    <a:pt x="279" y="148"/>
                    <a:pt x="279" y="148"/>
                  </a:cubicBezTo>
                  <a:cubicBezTo>
                    <a:pt x="278" y="147"/>
                    <a:pt x="278" y="146"/>
                    <a:pt x="278" y="146"/>
                  </a:cubicBezTo>
                  <a:cubicBezTo>
                    <a:pt x="284" y="144"/>
                    <a:pt x="289" y="138"/>
                    <a:pt x="289" y="131"/>
                  </a:cubicBezTo>
                  <a:cubicBezTo>
                    <a:pt x="289" y="129"/>
                    <a:pt x="288" y="126"/>
                    <a:pt x="287" y="124"/>
                  </a:cubicBezTo>
                  <a:cubicBezTo>
                    <a:pt x="300" y="119"/>
                    <a:pt x="308" y="106"/>
                    <a:pt x="308" y="98"/>
                  </a:cubicBezTo>
                  <a:cubicBezTo>
                    <a:pt x="308" y="95"/>
                    <a:pt x="306" y="94"/>
                    <a:pt x="304" y="94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7" y="32"/>
                    <a:pt x="144" y="0"/>
                    <a:pt x="105" y="0"/>
                  </a:cubicBezTo>
                  <a:cubicBezTo>
                    <a:pt x="65" y="0"/>
                    <a:pt x="33" y="32"/>
                    <a:pt x="33" y="7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4" y="70"/>
                    <a:pt x="2" y="71"/>
                    <a:pt x="1" y="73"/>
                  </a:cubicBezTo>
                  <a:cubicBezTo>
                    <a:pt x="0" y="75"/>
                    <a:pt x="0" y="77"/>
                    <a:pt x="2" y="78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5"/>
                    <a:pt x="0" y="107"/>
                    <a:pt x="1" y="109"/>
                  </a:cubicBezTo>
                  <a:cubicBezTo>
                    <a:pt x="2" y="111"/>
                    <a:pt x="4" y="112"/>
                    <a:pt x="6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225"/>
                    <a:pt x="98" y="284"/>
                    <a:pt x="172" y="284"/>
                  </a:cubicBezTo>
                  <a:cubicBezTo>
                    <a:pt x="238" y="284"/>
                    <a:pt x="313" y="228"/>
                    <a:pt x="313" y="152"/>
                  </a:cubicBezTo>
                  <a:cubicBezTo>
                    <a:pt x="313" y="150"/>
                    <a:pt x="311" y="148"/>
                    <a:pt x="309" y="148"/>
                  </a:cubicBezTo>
                  <a:close/>
                  <a:moveTo>
                    <a:pt x="172" y="276"/>
                  </a:moveTo>
                  <a:cubicBezTo>
                    <a:pt x="103" y="276"/>
                    <a:pt x="41" y="220"/>
                    <a:pt x="41" y="15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37"/>
                    <a:pt x="69" y="8"/>
                    <a:pt x="105" y="8"/>
                  </a:cubicBezTo>
                  <a:cubicBezTo>
                    <a:pt x="140" y="8"/>
                    <a:pt x="169" y="37"/>
                    <a:pt x="169" y="72"/>
                  </a:cubicBezTo>
                  <a:cubicBezTo>
                    <a:pt x="169" y="94"/>
                    <a:pt x="169" y="94"/>
                    <a:pt x="16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6" y="94"/>
                    <a:pt x="134" y="95"/>
                    <a:pt x="134" y="98"/>
                  </a:cubicBezTo>
                  <a:cubicBezTo>
                    <a:pt x="134" y="100"/>
                    <a:pt x="136" y="102"/>
                    <a:pt x="138" y="102"/>
                  </a:cubicBezTo>
                  <a:cubicBezTo>
                    <a:pt x="299" y="102"/>
                    <a:pt x="299" y="102"/>
                    <a:pt x="299" y="102"/>
                  </a:cubicBezTo>
                  <a:cubicBezTo>
                    <a:pt x="297" y="108"/>
                    <a:pt x="290" y="117"/>
                    <a:pt x="279" y="118"/>
                  </a:cubicBezTo>
                  <a:cubicBezTo>
                    <a:pt x="261" y="118"/>
                    <a:pt x="261" y="118"/>
                    <a:pt x="261" y="118"/>
                  </a:cubicBezTo>
                  <a:cubicBezTo>
                    <a:pt x="259" y="118"/>
                    <a:pt x="257" y="120"/>
                    <a:pt x="257" y="122"/>
                  </a:cubicBezTo>
                  <a:cubicBezTo>
                    <a:pt x="257" y="124"/>
                    <a:pt x="259" y="126"/>
                    <a:pt x="261" y="126"/>
                  </a:cubicBezTo>
                  <a:cubicBezTo>
                    <a:pt x="278" y="126"/>
                    <a:pt x="278" y="126"/>
                    <a:pt x="278" y="126"/>
                  </a:cubicBezTo>
                  <a:cubicBezTo>
                    <a:pt x="280" y="127"/>
                    <a:pt x="281" y="129"/>
                    <a:pt x="281" y="131"/>
                  </a:cubicBezTo>
                  <a:cubicBezTo>
                    <a:pt x="281" y="135"/>
                    <a:pt x="278" y="138"/>
                    <a:pt x="274" y="138"/>
                  </a:cubicBezTo>
                  <a:cubicBezTo>
                    <a:pt x="251" y="138"/>
                    <a:pt x="251" y="138"/>
                    <a:pt x="251" y="138"/>
                  </a:cubicBezTo>
                  <a:cubicBezTo>
                    <a:pt x="248" y="138"/>
                    <a:pt x="247" y="140"/>
                    <a:pt x="247" y="142"/>
                  </a:cubicBezTo>
                  <a:cubicBezTo>
                    <a:pt x="247" y="144"/>
                    <a:pt x="248" y="146"/>
                    <a:pt x="251" y="146"/>
                  </a:cubicBezTo>
                  <a:cubicBezTo>
                    <a:pt x="268" y="146"/>
                    <a:pt x="268" y="146"/>
                    <a:pt x="268" y="146"/>
                  </a:cubicBezTo>
                  <a:cubicBezTo>
                    <a:pt x="270" y="148"/>
                    <a:pt x="271" y="150"/>
                    <a:pt x="271" y="152"/>
                  </a:cubicBezTo>
                  <a:cubicBezTo>
                    <a:pt x="271" y="156"/>
                    <a:pt x="268" y="159"/>
                    <a:pt x="264" y="159"/>
                  </a:cubicBezTo>
                  <a:cubicBezTo>
                    <a:pt x="241" y="159"/>
                    <a:pt x="241" y="159"/>
                    <a:pt x="241" y="159"/>
                  </a:cubicBezTo>
                  <a:cubicBezTo>
                    <a:pt x="238" y="159"/>
                    <a:pt x="237" y="160"/>
                    <a:pt x="237" y="163"/>
                  </a:cubicBezTo>
                  <a:cubicBezTo>
                    <a:pt x="237" y="165"/>
                    <a:pt x="238" y="167"/>
                    <a:pt x="241" y="167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50" y="168"/>
                    <a:pt x="251" y="170"/>
                    <a:pt x="251" y="172"/>
                  </a:cubicBezTo>
                  <a:cubicBezTo>
                    <a:pt x="251" y="176"/>
                    <a:pt x="248" y="179"/>
                    <a:pt x="244" y="179"/>
                  </a:cubicBezTo>
                  <a:cubicBezTo>
                    <a:pt x="220" y="179"/>
                    <a:pt x="220" y="179"/>
                    <a:pt x="220" y="179"/>
                  </a:cubicBezTo>
                  <a:cubicBezTo>
                    <a:pt x="218" y="179"/>
                    <a:pt x="216" y="181"/>
                    <a:pt x="216" y="183"/>
                  </a:cubicBezTo>
                  <a:cubicBezTo>
                    <a:pt x="216" y="185"/>
                    <a:pt x="218" y="187"/>
                    <a:pt x="220" y="187"/>
                  </a:cubicBezTo>
                  <a:cubicBezTo>
                    <a:pt x="227" y="187"/>
                    <a:pt x="227" y="187"/>
                    <a:pt x="227" y="187"/>
                  </a:cubicBezTo>
                  <a:cubicBezTo>
                    <a:pt x="228" y="188"/>
                    <a:pt x="228" y="189"/>
                    <a:pt x="228" y="191"/>
                  </a:cubicBezTo>
                  <a:cubicBezTo>
                    <a:pt x="228" y="193"/>
                    <a:pt x="226" y="195"/>
                    <a:pt x="224" y="195"/>
                  </a:cubicBezTo>
                  <a:cubicBezTo>
                    <a:pt x="138" y="195"/>
                    <a:pt x="138" y="195"/>
                    <a:pt x="138" y="195"/>
                  </a:cubicBezTo>
                  <a:cubicBezTo>
                    <a:pt x="126" y="195"/>
                    <a:pt x="105" y="188"/>
                    <a:pt x="105" y="176"/>
                  </a:cubicBezTo>
                  <a:cubicBezTo>
                    <a:pt x="105" y="173"/>
                    <a:pt x="103" y="172"/>
                    <a:pt x="101" y="172"/>
                  </a:cubicBezTo>
                  <a:cubicBezTo>
                    <a:pt x="98" y="172"/>
                    <a:pt x="97" y="173"/>
                    <a:pt x="97" y="176"/>
                  </a:cubicBezTo>
                  <a:cubicBezTo>
                    <a:pt x="97" y="194"/>
                    <a:pt x="123" y="203"/>
                    <a:pt x="138" y="203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31" y="203"/>
                    <a:pt x="236" y="197"/>
                    <a:pt x="236" y="191"/>
                  </a:cubicBezTo>
                  <a:cubicBezTo>
                    <a:pt x="236" y="189"/>
                    <a:pt x="236" y="188"/>
                    <a:pt x="236" y="187"/>
                  </a:cubicBezTo>
                  <a:cubicBezTo>
                    <a:pt x="244" y="187"/>
                    <a:pt x="244" y="187"/>
                    <a:pt x="244" y="187"/>
                  </a:cubicBezTo>
                  <a:cubicBezTo>
                    <a:pt x="252" y="187"/>
                    <a:pt x="259" y="180"/>
                    <a:pt x="259" y="172"/>
                  </a:cubicBezTo>
                  <a:cubicBezTo>
                    <a:pt x="259" y="170"/>
                    <a:pt x="258" y="168"/>
                    <a:pt x="258" y="167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71" y="167"/>
                    <a:pt x="277" y="162"/>
                    <a:pt x="278" y="156"/>
                  </a:cubicBezTo>
                  <a:cubicBezTo>
                    <a:pt x="305" y="156"/>
                    <a:pt x="305" y="156"/>
                    <a:pt x="305" y="156"/>
                  </a:cubicBezTo>
                  <a:cubicBezTo>
                    <a:pt x="302" y="225"/>
                    <a:pt x="233" y="276"/>
                    <a:pt x="172" y="27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183" name="Message with pencil"/>
          <p:cNvGrpSpPr/>
          <p:nvPr/>
        </p:nvGrpSpPr>
        <p:grpSpPr>
          <a:xfrm>
            <a:off x="1896680" y="3161298"/>
            <a:ext cx="803951" cy="558799"/>
            <a:chOff x="4144963" y="1195388"/>
            <a:chExt cx="354013" cy="246062"/>
          </a:xfrm>
        </p:grpSpPr>
        <p:sp>
          <p:nvSpPr>
            <p:cNvPr id="184" name="Rectangle 292"/>
            <p:cNvSpPr>
              <a:spLocks noChangeArrowheads="1"/>
            </p:cNvSpPr>
            <p:nvPr/>
          </p:nvSpPr>
          <p:spPr bwMode="auto">
            <a:xfrm>
              <a:off x="4149726" y="1200150"/>
              <a:ext cx="344488" cy="18256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5" name="Freeform 293"/>
            <p:cNvSpPr>
              <a:spLocks/>
            </p:cNvSpPr>
            <p:nvPr/>
          </p:nvSpPr>
          <p:spPr bwMode="auto">
            <a:xfrm>
              <a:off x="4144963" y="1195388"/>
              <a:ext cx="354013" cy="127000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155" y="111"/>
                </a:cxn>
                <a:cxn ang="0">
                  <a:pos x="160" y="111"/>
                </a:cxn>
                <a:cxn ang="0">
                  <a:pos x="312" y="8"/>
                </a:cxn>
                <a:cxn ang="0">
                  <a:pos x="312" y="8"/>
                </a:cxn>
                <a:cxn ang="0">
                  <a:pos x="313" y="2"/>
                </a:cxn>
                <a:cxn ang="0">
                  <a:pos x="308" y="1"/>
                </a:cxn>
                <a:cxn ang="0">
                  <a:pos x="308" y="1"/>
                </a:cxn>
                <a:cxn ang="0">
                  <a:pos x="155" y="105"/>
                </a:cxn>
                <a:cxn ang="0">
                  <a:pos x="160" y="105"/>
                </a:cxn>
                <a:cxn ang="0">
                  <a:pos x="7" y="1"/>
                </a:cxn>
                <a:cxn ang="0">
                  <a:pos x="7" y="1"/>
                </a:cxn>
                <a:cxn ang="0">
                  <a:pos x="2" y="2"/>
                </a:cxn>
                <a:cxn ang="0">
                  <a:pos x="3" y="8"/>
                </a:cxn>
              </a:cxnLst>
              <a:rect l="0" t="0" r="r" b="b"/>
              <a:pathLst>
                <a:path w="314" h="112">
                  <a:moveTo>
                    <a:pt x="3" y="8"/>
                  </a:moveTo>
                  <a:cubicBezTo>
                    <a:pt x="155" y="111"/>
                    <a:pt x="155" y="111"/>
                    <a:pt x="155" y="111"/>
                  </a:cubicBezTo>
                  <a:cubicBezTo>
                    <a:pt x="157" y="112"/>
                    <a:pt x="158" y="112"/>
                    <a:pt x="160" y="111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4" y="6"/>
                    <a:pt x="314" y="4"/>
                    <a:pt x="313" y="2"/>
                  </a:cubicBezTo>
                  <a:cubicBezTo>
                    <a:pt x="312" y="0"/>
                    <a:pt x="309" y="0"/>
                    <a:pt x="308" y="1"/>
                  </a:cubicBezTo>
                  <a:cubicBezTo>
                    <a:pt x="308" y="1"/>
                    <a:pt x="308" y="1"/>
                    <a:pt x="308" y="1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7" y="104"/>
                    <a:pt x="158" y="104"/>
                    <a:pt x="160" y="10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4"/>
                    <a:pt x="1" y="6"/>
                    <a:pt x="3" y="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6" name="Rectangle 294"/>
            <p:cNvSpPr>
              <a:spLocks noChangeArrowheads="1"/>
            </p:cNvSpPr>
            <p:nvPr/>
          </p:nvSpPr>
          <p:spPr bwMode="auto">
            <a:xfrm>
              <a:off x="4210051" y="1382713"/>
              <a:ext cx="238125" cy="5397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  <p:sp>
          <p:nvSpPr>
            <p:cNvPr id="187" name="Freeform 295"/>
            <p:cNvSpPr>
              <a:spLocks noEditPoints="1"/>
            </p:cNvSpPr>
            <p:nvPr/>
          </p:nvSpPr>
          <p:spPr bwMode="auto">
            <a:xfrm>
              <a:off x="4146551" y="1377950"/>
              <a:ext cx="352425" cy="63500"/>
            </a:xfrm>
            <a:custGeom>
              <a:avLst/>
              <a:gdLst/>
              <a:ahLst/>
              <a:cxnLst>
                <a:cxn ang="0">
                  <a:pos x="313" y="13"/>
                </a:cxn>
                <a:cxn ang="0">
                  <a:pos x="309" y="4"/>
                </a:cxn>
                <a:cxn ang="0">
                  <a:pos x="299" y="0"/>
                </a:cxn>
                <a:cxn ang="0">
                  <a:pos x="268" y="0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56" y="0"/>
                </a:cxn>
                <a:cxn ang="0">
                  <a:pos x="34" y="10"/>
                </a:cxn>
                <a:cxn ang="0">
                  <a:pos x="34" y="10"/>
                </a:cxn>
                <a:cxn ang="0">
                  <a:pos x="2" y="25"/>
                </a:cxn>
                <a:cxn ang="0">
                  <a:pos x="0" y="28"/>
                </a:cxn>
                <a:cxn ang="0">
                  <a:pos x="2" y="32"/>
                </a:cxn>
                <a:cxn ang="0">
                  <a:pos x="56" y="56"/>
                </a:cxn>
                <a:cxn ang="0">
                  <a:pos x="56" y="56"/>
                </a:cxn>
                <a:cxn ang="0">
                  <a:pos x="56" y="56"/>
                </a:cxn>
                <a:cxn ang="0">
                  <a:pos x="57" y="56"/>
                </a:cxn>
                <a:cxn ang="0">
                  <a:pos x="57" y="56"/>
                </a:cxn>
                <a:cxn ang="0">
                  <a:pos x="299" y="56"/>
                </a:cxn>
                <a:cxn ang="0">
                  <a:pos x="313" y="43"/>
                </a:cxn>
                <a:cxn ang="0">
                  <a:pos x="313" y="13"/>
                </a:cxn>
                <a:cxn ang="0">
                  <a:pos x="39" y="16"/>
                </a:cxn>
                <a:cxn ang="0">
                  <a:pos x="53" y="10"/>
                </a:cxn>
                <a:cxn ang="0">
                  <a:pos x="53" y="46"/>
                </a:cxn>
                <a:cxn ang="0">
                  <a:pos x="39" y="40"/>
                </a:cxn>
                <a:cxn ang="0">
                  <a:pos x="39" y="16"/>
                </a:cxn>
                <a:cxn ang="0">
                  <a:pos x="31" y="36"/>
                </a:cxn>
                <a:cxn ang="0">
                  <a:pos x="14" y="28"/>
                </a:cxn>
                <a:cxn ang="0">
                  <a:pos x="31" y="20"/>
                </a:cxn>
                <a:cxn ang="0">
                  <a:pos x="31" y="36"/>
                </a:cxn>
                <a:cxn ang="0">
                  <a:pos x="61" y="8"/>
                </a:cxn>
                <a:cxn ang="0">
                  <a:pos x="264" y="8"/>
                </a:cxn>
                <a:cxn ang="0">
                  <a:pos x="264" y="24"/>
                </a:cxn>
                <a:cxn ang="0">
                  <a:pos x="61" y="24"/>
                </a:cxn>
                <a:cxn ang="0">
                  <a:pos x="61" y="8"/>
                </a:cxn>
                <a:cxn ang="0">
                  <a:pos x="61" y="48"/>
                </a:cxn>
                <a:cxn ang="0">
                  <a:pos x="61" y="32"/>
                </a:cxn>
                <a:cxn ang="0">
                  <a:pos x="264" y="32"/>
                </a:cxn>
                <a:cxn ang="0">
                  <a:pos x="264" y="48"/>
                </a:cxn>
                <a:cxn ang="0">
                  <a:pos x="61" y="48"/>
                </a:cxn>
                <a:cxn ang="0">
                  <a:pos x="299" y="48"/>
                </a:cxn>
                <a:cxn ang="0">
                  <a:pos x="272" y="48"/>
                </a:cxn>
                <a:cxn ang="0">
                  <a:pos x="272" y="8"/>
                </a:cxn>
                <a:cxn ang="0">
                  <a:pos x="299" y="8"/>
                </a:cxn>
                <a:cxn ang="0">
                  <a:pos x="303" y="9"/>
                </a:cxn>
                <a:cxn ang="0">
                  <a:pos x="305" y="13"/>
                </a:cxn>
                <a:cxn ang="0">
                  <a:pos x="305" y="43"/>
                </a:cxn>
                <a:cxn ang="0">
                  <a:pos x="299" y="48"/>
                </a:cxn>
              </a:cxnLst>
              <a:rect l="0" t="0" r="r" b="b"/>
              <a:pathLst>
                <a:path w="313" h="56">
                  <a:moveTo>
                    <a:pt x="313" y="13"/>
                  </a:moveTo>
                  <a:cubicBezTo>
                    <a:pt x="313" y="10"/>
                    <a:pt x="311" y="6"/>
                    <a:pt x="309" y="4"/>
                  </a:cubicBezTo>
                  <a:cubicBezTo>
                    <a:pt x="306" y="1"/>
                    <a:pt x="303" y="0"/>
                    <a:pt x="299" y="0"/>
                  </a:cubicBezTo>
                  <a:cubicBezTo>
                    <a:pt x="299" y="0"/>
                    <a:pt x="268" y="0"/>
                    <a:pt x="26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7"/>
                    <a:pt x="0" y="28"/>
                  </a:cubicBezTo>
                  <a:cubicBezTo>
                    <a:pt x="0" y="30"/>
                    <a:pt x="1" y="31"/>
                    <a:pt x="2" y="3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299" y="56"/>
                    <a:pt x="299" y="56"/>
                    <a:pt x="299" y="56"/>
                  </a:cubicBezTo>
                  <a:cubicBezTo>
                    <a:pt x="307" y="56"/>
                    <a:pt x="313" y="50"/>
                    <a:pt x="313" y="43"/>
                  </a:cubicBezTo>
                  <a:lnTo>
                    <a:pt x="313" y="13"/>
                  </a:lnTo>
                  <a:close/>
                  <a:moveTo>
                    <a:pt x="39" y="16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39" y="40"/>
                    <a:pt x="39" y="40"/>
                    <a:pt x="39" y="40"/>
                  </a:cubicBezTo>
                  <a:lnTo>
                    <a:pt x="39" y="16"/>
                  </a:lnTo>
                  <a:close/>
                  <a:moveTo>
                    <a:pt x="31" y="36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31" y="20"/>
                    <a:pt x="31" y="20"/>
                    <a:pt x="31" y="20"/>
                  </a:cubicBezTo>
                  <a:lnTo>
                    <a:pt x="31" y="36"/>
                  </a:lnTo>
                  <a:close/>
                  <a:moveTo>
                    <a:pt x="61" y="8"/>
                  </a:moveTo>
                  <a:cubicBezTo>
                    <a:pt x="264" y="8"/>
                    <a:pt x="264" y="8"/>
                    <a:pt x="264" y="8"/>
                  </a:cubicBezTo>
                  <a:cubicBezTo>
                    <a:pt x="264" y="24"/>
                    <a:pt x="264" y="24"/>
                    <a:pt x="264" y="24"/>
                  </a:cubicBezTo>
                  <a:cubicBezTo>
                    <a:pt x="61" y="24"/>
                    <a:pt x="61" y="24"/>
                    <a:pt x="61" y="24"/>
                  </a:cubicBezTo>
                  <a:lnTo>
                    <a:pt x="61" y="8"/>
                  </a:lnTo>
                  <a:close/>
                  <a:moveTo>
                    <a:pt x="61" y="48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264" y="32"/>
                    <a:pt x="264" y="32"/>
                    <a:pt x="264" y="32"/>
                  </a:cubicBezTo>
                  <a:cubicBezTo>
                    <a:pt x="264" y="48"/>
                    <a:pt x="264" y="48"/>
                    <a:pt x="264" y="48"/>
                  </a:cubicBezTo>
                  <a:lnTo>
                    <a:pt x="61" y="48"/>
                  </a:lnTo>
                  <a:close/>
                  <a:moveTo>
                    <a:pt x="299" y="48"/>
                  </a:moveTo>
                  <a:cubicBezTo>
                    <a:pt x="272" y="48"/>
                    <a:pt x="272" y="48"/>
                    <a:pt x="272" y="48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2" y="8"/>
                    <a:pt x="303" y="9"/>
                  </a:cubicBezTo>
                  <a:cubicBezTo>
                    <a:pt x="304" y="11"/>
                    <a:pt x="305" y="12"/>
                    <a:pt x="305" y="13"/>
                  </a:cubicBezTo>
                  <a:cubicBezTo>
                    <a:pt x="305" y="43"/>
                    <a:pt x="305" y="43"/>
                    <a:pt x="305" y="43"/>
                  </a:cubicBezTo>
                  <a:cubicBezTo>
                    <a:pt x="305" y="46"/>
                    <a:pt x="302" y="48"/>
                    <a:pt x="299" y="4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ru-RU" sz="2400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4975319" y="3070966"/>
            <a:ext cx="678680" cy="669499"/>
            <a:chOff x="5099028" y="3185059"/>
            <a:chExt cx="528640" cy="521489"/>
          </a:xfrm>
        </p:grpSpPr>
        <p:sp>
          <p:nvSpPr>
            <p:cNvPr id="192" name="Rectangle 90"/>
            <p:cNvSpPr>
              <a:spLocks noChangeArrowheads="1"/>
            </p:cNvSpPr>
            <p:nvPr/>
          </p:nvSpPr>
          <p:spPr bwMode="auto">
            <a:xfrm>
              <a:off x="5106170" y="3568441"/>
              <a:ext cx="514352" cy="4048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3" name="Freeform 91"/>
            <p:cNvSpPr>
              <a:spLocks/>
            </p:cNvSpPr>
            <p:nvPr/>
          </p:nvSpPr>
          <p:spPr bwMode="auto">
            <a:xfrm>
              <a:off x="5125223" y="3185059"/>
              <a:ext cx="476252" cy="307182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42" y="18"/>
                </a:cxn>
                <a:cxn ang="0">
                  <a:pos x="124" y="0"/>
                </a:cxn>
                <a:cxn ang="0">
                  <a:pos x="0" y="0"/>
                </a:cxn>
                <a:cxn ang="0">
                  <a:pos x="0" y="165"/>
                </a:cxn>
                <a:cxn ang="0">
                  <a:pos x="124" y="165"/>
                </a:cxn>
                <a:cxn ang="0">
                  <a:pos x="142" y="183"/>
                </a:cxn>
                <a:cxn ang="0">
                  <a:pos x="160" y="165"/>
                </a:cxn>
                <a:cxn ang="0">
                  <a:pos x="283" y="165"/>
                </a:cxn>
                <a:cxn ang="0">
                  <a:pos x="283" y="0"/>
                </a:cxn>
                <a:cxn ang="0">
                  <a:pos x="160" y="0"/>
                </a:cxn>
              </a:cxnLst>
              <a:rect l="0" t="0" r="r" b="b"/>
              <a:pathLst>
                <a:path w="283" h="183">
                  <a:moveTo>
                    <a:pt x="160" y="0"/>
                  </a:moveTo>
                  <a:cubicBezTo>
                    <a:pt x="150" y="0"/>
                    <a:pt x="142" y="8"/>
                    <a:pt x="142" y="18"/>
                  </a:cubicBezTo>
                  <a:cubicBezTo>
                    <a:pt x="142" y="8"/>
                    <a:pt x="134" y="0"/>
                    <a:pt x="1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24" y="165"/>
                    <a:pt x="124" y="165"/>
                    <a:pt x="124" y="165"/>
                  </a:cubicBezTo>
                  <a:cubicBezTo>
                    <a:pt x="134" y="165"/>
                    <a:pt x="142" y="173"/>
                    <a:pt x="142" y="183"/>
                  </a:cubicBezTo>
                  <a:cubicBezTo>
                    <a:pt x="142" y="173"/>
                    <a:pt x="150" y="165"/>
                    <a:pt x="160" y="165"/>
                  </a:cubicBezTo>
                  <a:cubicBezTo>
                    <a:pt x="283" y="165"/>
                    <a:pt x="283" y="165"/>
                    <a:pt x="283" y="165"/>
                  </a:cubicBezTo>
                  <a:cubicBezTo>
                    <a:pt x="283" y="0"/>
                    <a:pt x="283" y="0"/>
                    <a:pt x="283" y="0"/>
                  </a:cubicBezTo>
                  <a:lnTo>
                    <a:pt x="16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" name="Freeform 92"/>
            <p:cNvSpPr>
              <a:spLocks noEditPoints="1"/>
            </p:cNvSpPr>
            <p:nvPr/>
          </p:nvSpPr>
          <p:spPr bwMode="auto">
            <a:xfrm>
              <a:off x="5099028" y="3208867"/>
              <a:ext cx="528640" cy="497681"/>
            </a:xfrm>
            <a:custGeom>
              <a:avLst/>
              <a:gdLst/>
              <a:ahLst/>
              <a:cxnLst>
                <a:cxn ang="0">
                  <a:pos x="297" y="222"/>
                </a:cxn>
                <a:cxn ang="0">
                  <a:pos x="309" y="21"/>
                </a:cxn>
                <a:cxn ang="0">
                  <a:pos x="298" y="29"/>
                </a:cxn>
                <a:cxn ang="0">
                  <a:pos x="298" y="36"/>
                </a:cxn>
                <a:cxn ang="0">
                  <a:pos x="305" y="44"/>
                </a:cxn>
                <a:cxn ang="0">
                  <a:pos x="8" y="44"/>
                </a:cxn>
                <a:cxn ang="0">
                  <a:pos x="15" y="36"/>
                </a:cxn>
                <a:cxn ang="0">
                  <a:pos x="15" y="29"/>
                </a:cxn>
                <a:cxn ang="0">
                  <a:pos x="4" y="21"/>
                </a:cxn>
                <a:cxn ang="0">
                  <a:pos x="0" y="40"/>
                </a:cxn>
                <a:cxn ang="0">
                  <a:pos x="0" y="213"/>
                </a:cxn>
                <a:cxn ang="0">
                  <a:pos x="4" y="241"/>
                </a:cxn>
                <a:cxn ang="0">
                  <a:pos x="56" y="272"/>
                </a:cxn>
                <a:cxn ang="0">
                  <a:pos x="56" y="295"/>
                </a:cxn>
                <a:cxn ang="0">
                  <a:pos x="261" y="276"/>
                </a:cxn>
                <a:cxn ang="0">
                  <a:pos x="198" y="241"/>
                </a:cxn>
                <a:cxn ang="0">
                  <a:pos x="313" y="25"/>
                </a:cxn>
                <a:cxn ang="0">
                  <a:pos x="253" y="287"/>
                </a:cxn>
                <a:cxn ang="0">
                  <a:pos x="253" y="280"/>
                </a:cxn>
                <a:cxn ang="0">
                  <a:pos x="190" y="241"/>
                </a:cxn>
                <a:cxn ang="0">
                  <a:pos x="305" y="233"/>
                </a:cxn>
                <a:cxn ang="0">
                  <a:pos x="305" y="217"/>
                </a:cxn>
                <a:cxn ang="0">
                  <a:pos x="268" y="225"/>
                </a:cxn>
                <a:cxn ang="0">
                  <a:pos x="266" y="227"/>
                </a:cxn>
                <a:cxn ang="0">
                  <a:pos x="281" y="222"/>
                </a:cxn>
                <a:cxn ang="0">
                  <a:pos x="178" y="61"/>
                </a:cxn>
                <a:cxn ang="0">
                  <a:pos x="280" y="53"/>
                </a:cxn>
                <a:cxn ang="0">
                  <a:pos x="178" y="61"/>
                </a:cxn>
                <a:cxn ang="0">
                  <a:pos x="284" y="81"/>
                </a:cxn>
                <a:cxn ang="0">
                  <a:pos x="174" y="81"/>
                </a:cxn>
                <a:cxn ang="0">
                  <a:pos x="280" y="108"/>
                </a:cxn>
                <a:cxn ang="0">
                  <a:pos x="178" y="100"/>
                </a:cxn>
                <a:cxn ang="0">
                  <a:pos x="178" y="14"/>
                </a:cxn>
                <a:cxn ang="0">
                  <a:pos x="280" y="6"/>
                </a:cxn>
                <a:cxn ang="0">
                  <a:pos x="178" y="14"/>
                </a:cxn>
                <a:cxn ang="0">
                  <a:pos x="284" y="33"/>
                </a:cxn>
                <a:cxn ang="0">
                  <a:pos x="174" y="33"/>
                </a:cxn>
                <a:cxn ang="0">
                  <a:pos x="135" y="37"/>
                </a:cxn>
                <a:cxn ang="0">
                  <a:pos x="33" y="29"/>
                </a:cxn>
                <a:cxn ang="0">
                  <a:pos x="33" y="108"/>
                </a:cxn>
                <a:cxn ang="0">
                  <a:pos x="135" y="100"/>
                </a:cxn>
                <a:cxn ang="0">
                  <a:pos x="33" y="108"/>
                </a:cxn>
                <a:cxn ang="0">
                  <a:pos x="139" y="81"/>
                </a:cxn>
                <a:cxn ang="0">
                  <a:pos x="29" y="81"/>
                </a:cxn>
                <a:cxn ang="0">
                  <a:pos x="161" y="169"/>
                </a:cxn>
                <a:cxn ang="0">
                  <a:pos x="153" y="4"/>
                </a:cxn>
                <a:cxn ang="0">
                  <a:pos x="33" y="61"/>
                </a:cxn>
                <a:cxn ang="0">
                  <a:pos x="135" y="53"/>
                </a:cxn>
                <a:cxn ang="0">
                  <a:pos x="33" y="61"/>
                </a:cxn>
                <a:cxn ang="0">
                  <a:pos x="139" y="10"/>
                </a:cxn>
                <a:cxn ang="0">
                  <a:pos x="29" y="10"/>
                </a:cxn>
              </a:cxnLst>
              <a:rect l="0" t="0" r="r" b="b"/>
              <a:pathLst>
                <a:path w="313" h="295">
                  <a:moveTo>
                    <a:pt x="297" y="227"/>
                  </a:moveTo>
                  <a:cubicBezTo>
                    <a:pt x="298" y="227"/>
                    <a:pt x="299" y="226"/>
                    <a:pt x="299" y="225"/>
                  </a:cubicBezTo>
                  <a:cubicBezTo>
                    <a:pt x="299" y="223"/>
                    <a:pt x="298" y="222"/>
                    <a:pt x="297" y="222"/>
                  </a:cubicBezTo>
                  <a:cubicBezTo>
                    <a:pt x="295" y="222"/>
                    <a:pt x="294" y="223"/>
                    <a:pt x="294" y="225"/>
                  </a:cubicBezTo>
                  <a:cubicBezTo>
                    <a:pt x="294" y="226"/>
                    <a:pt x="295" y="227"/>
                    <a:pt x="297" y="227"/>
                  </a:cubicBezTo>
                  <a:close/>
                  <a:moveTo>
                    <a:pt x="309" y="21"/>
                  </a:moveTo>
                  <a:cubicBezTo>
                    <a:pt x="298" y="21"/>
                    <a:pt x="298" y="21"/>
                    <a:pt x="298" y="21"/>
                  </a:cubicBezTo>
                  <a:cubicBezTo>
                    <a:pt x="296" y="21"/>
                    <a:pt x="294" y="23"/>
                    <a:pt x="294" y="25"/>
                  </a:cubicBezTo>
                  <a:cubicBezTo>
                    <a:pt x="294" y="27"/>
                    <a:pt x="296" y="29"/>
                    <a:pt x="298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5" y="36"/>
                    <a:pt x="305" y="36"/>
                    <a:pt x="305" y="36"/>
                  </a:cubicBezTo>
                  <a:cubicBezTo>
                    <a:pt x="298" y="36"/>
                    <a:pt x="298" y="36"/>
                    <a:pt x="298" y="36"/>
                  </a:cubicBezTo>
                  <a:cubicBezTo>
                    <a:pt x="296" y="36"/>
                    <a:pt x="294" y="38"/>
                    <a:pt x="294" y="40"/>
                  </a:cubicBezTo>
                  <a:cubicBezTo>
                    <a:pt x="294" y="42"/>
                    <a:pt x="296" y="44"/>
                    <a:pt x="298" y="44"/>
                  </a:cubicBezTo>
                  <a:cubicBezTo>
                    <a:pt x="305" y="44"/>
                    <a:pt x="305" y="44"/>
                    <a:pt x="305" y="44"/>
                  </a:cubicBezTo>
                  <a:cubicBezTo>
                    <a:pt x="305" y="209"/>
                    <a:pt x="305" y="209"/>
                    <a:pt x="305" y="209"/>
                  </a:cubicBezTo>
                  <a:cubicBezTo>
                    <a:pt x="8" y="209"/>
                    <a:pt x="8" y="209"/>
                    <a:pt x="8" y="209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8" y="44"/>
                    <a:pt x="19" y="42"/>
                    <a:pt x="19" y="40"/>
                  </a:cubicBezTo>
                  <a:cubicBezTo>
                    <a:pt x="19" y="38"/>
                    <a:pt x="18" y="36"/>
                    <a:pt x="15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29"/>
                    <a:pt x="19" y="27"/>
                    <a:pt x="19" y="25"/>
                  </a:cubicBezTo>
                  <a:cubicBezTo>
                    <a:pt x="19" y="23"/>
                    <a:pt x="18" y="21"/>
                    <a:pt x="1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23"/>
                    <a:pt x="0" y="2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9"/>
                    <a:pt x="2" y="241"/>
                    <a:pt x="4" y="241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5" y="272"/>
                    <a:pt x="115" y="272"/>
                    <a:pt x="115" y="272"/>
                  </a:cubicBezTo>
                  <a:cubicBezTo>
                    <a:pt x="56" y="272"/>
                    <a:pt x="56" y="272"/>
                    <a:pt x="56" y="272"/>
                  </a:cubicBezTo>
                  <a:cubicBezTo>
                    <a:pt x="54" y="272"/>
                    <a:pt x="52" y="274"/>
                    <a:pt x="52" y="276"/>
                  </a:cubicBezTo>
                  <a:cubicBezTo>
                    <a:pt x="52" y="291"/>
                    <a:pt x="52" y="291"/>
                    <a:pt x="52" y="291"/>
                  </a:cubicBezTo>
                  <a:cubicBezTo>
                    <a:pt x="52" y="293"/>
                    <a:pt x="54" y="295"/>
                    <a:pt x="56" y="295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9" y="295"/>
                    <a:pt x="261" y="293"/>
                    <a:pt x="261" y="291"/>
                  </a:cubicBezTo>
                  <a:cubicBezTo>
                    <a:pt x="261" y="276"/>
                    <a:pt x="261" y="276"/>
                    <a:pt x="261" y="276"/>
                  </a:cubicBezTo>
                  <a:cubicBezTo>
                    <a:pt x="261" y="274"/>
                    <a:pt x="259" y="272"/>
                    <a:pt x="257" y="272"/>
                  </a:cubicBezTo>
                  <a:cubicBezTo>
                    <a:pt x="198" y="272"/>
                    <a:pt x="198" y="272"/>
                    <a:pt x="198" y="272"/>
                  </a:cubicBezTo>
                  <a:cubicBezTo>
                    <a:pt x="198" y="241"/>
                    <a:pt x="198" y="241"/>
                    <a:pt x="198" y="241"/>
                  </a:cubicBezTo>
                  <a:cubicBezTo>
                    <a:pt x="309" y="241"/>
                    <a:pt x="309" y="241"/>
                    <a:pt x="309" y="241"/>
                  </a:cubicBezTo>
                  <a:cubicBezTo>
                    <a:pt x="311" y="241"/>
                    <a:pt x="313" y="239"/>
                    <a:pt x="313" y="237"/>
                  </a:cubicBezTo>
                  <a:cubicBezTo>
                    <a:pt x="313" y="25"/>
                    <a:pt x="313" y="25"/>
                    <a:pt x="313" y="25"/>
                  </a:cubicBezTo>
                  <a:cubicBezTo>
                    <a:pt x="313" y="23"/>
                    <a:pt x="311" y="21"/>
                    <a:pt x="309" y="21"/>
                  </a:cubicBezTo>
                  <a:close/>
                  <a:moveTo>
                    <a:pt x="253" y="280"/>
                  </a:moveTo>
                  <a:cubicBezTo>
                    <a:pt x="253" y="287"/>
                    <a:pt x="253" y="287"/>
                    <a:pt x="253" y="287"/>
                  </a:cubicBezTo>
                  <a:cubicBezTo>
                    <a:pt x="60" y="287"/>
                    <a:pt x="60" y="287"/>
                    <a:pt x="60" y="287"/>
                  </a:cubicBezTo>
                  <a:cubicBezTo>
                    <a:pt x="60" y="280"/>
                    <a:pt x="60" y="280"/>
                    <a:pt x="60" y="280"/>
                  </a:cubicBezTo>
                  <a:lnTo>
                    <a:pt x="253" y="280"/>
                  </a:lnTo>
                  <a:close/>
                  <a:moveTo>
                    <a:pt x="123" y="272"/>
                  </a:moveTo>
                  <a:cubicBezTo>
                    <a:pt x="123" y="241"/>
                    <a:pt x="123" y="241"/>
                    <a:pt x="123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190" y="272"/>
                    <a:pt x="190" y="272"/>
                    <a:pt x="190" y="272"/>
                  </a:cubicBezTo>
                  <a:lnTo>
                    <a:pt x="123" y="272"/>
                  </a:lnTo>
                  <a:close/>
                  <a:moveTo>
                    <a:pt x="305" y="233"/>
                  </a:moveTo>
                  <a:cubicBezTo>
                    <a:pt x="8" y="233"/>
                    <a:pt x="8" y="233"/>
                    <a:pt x="8" y="233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305" y="217"/>
                    <a:pt x="305" y="217"/>
                    <a:pt x="305" y="217"/>
                  </a:cubicBezTo>
                  <a:lnTo>
                    <a:pt x="305" y="233"/>
                  </a:lnTo>
                  <a:close/>
                  <a:moveTo>
                    <a:pt x="266" y="227"/>
                  </a:moveTo>
                  <a:cubicBezTo>
                    <a:pt x="267" y="227"/>
                    <a:pt x="268" y="226"/>
                    <a:pt x="268" y="225"/>
                  </a:cubicBezTo>
                  <a:cubicBezTo>
                    <a:pt x="268" y="223"/>
                    <a:pt x="267" y="222"/>
                    <a:pt x="266" y="222"/>
                  </a:cubicBezTo>
                  <a:cubicBezTo>
                    <a:pt x="265" y="222"/>
                    <a:pt x="264" y="223"/>
                    <a:pt x="264" y="225"/>
                  </a:cubicBezTo>
                  <a:cubicBezTo>
                    <a:pt x="264" y="226"/>
                    <a:pt x="265" y="227"/>
                    <a:pt x="266" y="227"/>
                  </a:cubicBezTo>
                  <a:close/>
                  <a:moveTo>
                    <a:pt x="281" y="227"/>
                  </a:moveTo>
                  <a:cubicBezTo>
                    <a:pt x="283" y="227"/>
                    <a:pt x="284" y="226"/>
                    <a:pt x="284" y="225"/>
                  </a:cubicBezTo>
                  <a:cubicBezTo>
                    <a:pt x="284" y="223"/>
                    <a:pt x="283" y="222"/>
                    <a:pt x="281" y="222"/>
                  </a:cubicBezTo>
                  <a:cubicBezTo>
                    <a:pt x="280" y="222"/>
                    <a:pt x="279" y="223"/>
                    <a:pt x="279" y="225"/>
                  </a:cubicBezTo>
                  <a:cubicBezTo>
                    <a:pt x="279" y="226"/>
                    <a:pt x="280" y="227"/>
                    <a:pt x="281" y="227"/>
                  </a:cubicBezTo>
                  <a:close/>
                  <a:moveTo>
                    <a:pt x="178" y="61"/>
                  </a:moveTo>
                  <a:cubicBezTo>
                    <a:pt x="280" y="61"/>
                    <a:pt x="280" y="61"/>
                    <a:pt x="280" y="61"/>
                  </a:cubicBezTo>
                  <a:cubicBezTo>
                    <a:pt x="282" y="61"/>
                    <a:pt x="284" y="59"/>
                    <a:pt x="284" y="57"/>
                  </a:cubicBezTo>
                  <a:cubicBezTo>
                    <a:pt x="284" y="55"/>
                    <a:pt x="282" y="53"/>
                    <a:pt x="280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6" y="53"/>
                    <a:pt x="174" y="55"/>
                    <a:pt x="174" y="57"/>
                  </a:cubicBezTo>
                  <a:cubicBezTo>
                    <a:pt x="174" y="59"/>
                    <a:pt x="176" y="61"/>
                    <a:pt x="178" y="61"/>
                  </a:cubicBezTo>
                  <a:close/>
                  <a:moveTo>
                    <a:pt x="178" y="85"/>
                  </a:moveTo>
                  <a:cubicBezTo>
                    <a:pt x="280" y="85"/>
                    <a:pt x="280" y="85"/>
                    <a:pt x="280" y="85"/>
                  </a:cubicBezTo>
                  <a:cubicBezTo>
                    <a:pt x="282" y="85"/>
                    <a:pt x="284" y="83"/>
                    <a:pt x="284" y="81"/>
                  </a:cubicBezTo>
                  <a:cubicBezTo>
                    <a:pt x="284" y="78"/>
                    <a:pt x="282" y="77"/>
                    <a:pt x="280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6" y="77"/>
                    <a:pt x="174" y="78"/>
                    <a:pt x="174" y="81"/>
                  </a:cubicBezTo>
                  <a:cubicBezTo>
                    <a:pt x="174" y="83"/>
                    <a:pt x="176" y="85"/>
                    <a:pt x="178" y="85"/>
                  </a:cubicBezTo>
                  <a:close/>
                  <a:moveTo>
                    <a:pt x="178" y="108"/>
                  </a:moveTo>
                  <a:cubicBezTo>
                    <a:pt x="280" y="108"/>
                    <a:pt x="280" y="108"/>
                    <a:pt x="280" y="108"/>
                  </a:cubicBezTo>
                  <a:cubicBezTo>
                    <a:pt x="282" y="108"/>
                    <a:pt x="284" y="106"/>
                    <a:pt x="284" y="104"/>
                  </a:cubicBezTo>
                  <a:cubicBezTo>
                    <a:pt x="284" y="102"/>
                    <a:pt x="282" y="100"/>
                    <a:pt x="280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6" y="100"/>
                    <a:pt x="174" y="102"/>
                    <a:pt x="174" y="104"/>
                  </a:cubicBezTo>
                  <a:cubicBezTo>
                    <a:pt x="174" y="106"/>
                    <a:pt x="176" y="108"/>
                    <a:pt x="178" y="108"/>
                  </a:cubicBezTo>
                  <a:close/>
                  <a:moveTo>
                    <a:pt x="178" y="14"/>
                  </a:moveTo>
                  <a:cubicBezTo>
                    <a:pt x="280" y="14"/>
                    <a:pt x="280" y="14"/>
                    <a:pt x="280" y="14"/>
                  </a:cubicBezTo>
                  <a:cubicBezTo>
                    <a:pt x="282" y="14"/>
                    <a:pt x="284" y="12"/>
                    <a:pt x="284" y="10"/>
                  </a:cubicBezTo>
                  <a:cubicBezTo>
                    <a:pt x="284" y="7"/>
                    <a:pt x="282" y="6"/>
                    <a:pt x="280" y="6"/>
                  </a:cubicBezTo>
                  <a:cubicBezTo>
                    <a:pt x="178" y="6"/>
                    <a:pt x="178" y="6"/>
                    <a:pt x="178" y="6"/>
                  </a:cubicBezTo>
                  <a:cubicBezTo>
                    <a:pt x="176" y="6"/>
                    <a:pt x="174" y="7"/>
                    <a:pt x="174" y="10"/>
                  </a:cubicBezTo>
                  <a:cubicBezTo>
                    <a:pt x="174" y="12"/>
                    <a:pt x="176" y="14"/>
                    <a:pt x="178" y="14"/>
                  </a:cubicBezTo>
                  <a:close/>
                  <a:moveTo>
                    <a:pt x="178" y="37"/>
                  </a:moveTo>
                  <a:cubicBezTo>
                    <a:pt x="280" y="37"/>
                    <a:pt x="280" y="37"/>
                    <a:pt x="280" y="37"/>
                  </a:cubicBezTo>
                  <a:cubicBezTo>
                    <a:pt x="282" y="37"/>
                    <a:pt x="284" y="35"/>
                    <a:pt x="284" y="33"/>
                  </a:cubicBezTo>
                  <a:cubicBezTo>
                    <a:pt x="284" y="31"/>
                    <a:pt x="282" y="29"/>
                    <a:pt x="280" y="29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6" y="29"/>
                    <a:pt x="174" y="31"/>
                    <a:pt x="174" y="33"/>
                  </a:cubicBezTo>
                  <a:cubicBezTo>
                    <a:pt x="174" y="35"/>
                    <a:pt x="176" y="37"/>
                    <a:pt x="178" y="37"/>
                  </a:cubicBezTo>
                  <a:close/>
                  <a:moveTo>
                    <a:pt x="33" y="37"/>
                  </a:moveTo>
                  <a:cubicBezTo>
                    <a:pt x="135" y="37"/>
                    <a:pt x="135" y="37"/>
                    <a:pt x="135" y="37"/>
                  </a:cubicBezTo>
                  <a:cubicBezTo>
                    <a:pt x="137" y="37"/>
                    <a:pt x="139" y="35"/>
                    <a:pt x="139" y="33"/>
                  </a:cubicBezTo>
                  <a:cubicBezTo>
                    <a:pt x="139" y="31"/>
                    <a:pt x="137" y="29"/>
                    <a:pt x="135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1" y="29"/>
                    <a:pt x="29" y="31"/>
                    <a:pt x="29" y="33"/>
                  </a:cubicBezTo>
                  <a:cubicBezTo>
                    <a:pt x="29" y="35"/>
                    <a:pt x="31" y="37"/>
                    <a:pt x="33" y="37"/>
                  </a:cubicBezTo>
                  <a:close/>
                  <a:moveTo>
                    <a:pt x="33" y="108"/>
                  </a:moveTo>
                  <a:cubicBezTo>
                    <a:pt x="135" y="108"/>
                    <a:pt x="135" y="108"/>
                    <a:pt x="135" y="108"/>
                  </a:cubicBezTo>
                  <a:cubicBezTo>
                    <a:pt x="137" y="108"/>
                    <a:pt x="139" y="106"/>
                    <a:pt x="139" y="104"/>
                  </a:cubicBezTo>
                  <a:cubicBezTo>
                    <a:pt x="139" y="102"/>
                    <a:pt x="137" y="100"/>
                    <a:pt x="135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1" y="100"/>
                    <a:pt x="29" y="102"/>
                    <a:pt x="29" y="104"/>
                  </a:cubicBezTo>
                  <a:cubicBezTo>
                    <a:pt x="29" y="106"/>
                    <a:pt x="31" y="108"/>
                    <a:pt x="33" y="108"/>
                  </a:cubicBezTo>
                  <a:close/>
                  <a:moveTo>
                    <a:pt x="33" y="85"/>
                  </a:moveTo>
                  <a:cubicBezTo>
                    <a:pt x="135" y="85"/>
                    <a:pt x="135" y="85"/>
                    <a:pt x="135" y="85"/>
                  </a:cubicBezTo>
                  <a:cubicBezTo>
                    <a:pt x="137" y="85"/>
                    <a:pt x="139" y="83"/>
                    <a:pt x="139" y="81"/>
                  </a:cubicBezTo>
                  <a:cubicBezTo>
                    <a:pt x="139" y="78"/>
                    <a:pt x="137" y="77"/>
                    <a:pt x="135" y="77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1" y="77"/>
                    <a:pt x="29" y="78"/>
                    <a:pt x="29" y="81"/>
                  </a:cubicBezTo>
                  <a:cubicBezTo>
                    <a:pt x="29" y="83"/>
                    <a:pt x="31" y="85"/>
                    <a:pt x="33" y="85"/>
                  </a:cubicBezTo>
                  <a:close/>
                  <a:moveTo>
                    <a:pt x="157" y="173"/>
                  </a:moveTo>
                  <a:cubicBezTo>
                    <a:pt x="159" y="173"/>
                    <a:pt x="161" y="171"/>
                    <a:pt x="161" y="169"/>
                  </a:cubicBezTo>
                  <a:cubicBezTo>
                    <a:pt x="161" y="4"/>
                    <a:pt x="161" y="4"/>
                    <a:pt x="161" y="4"/>
                  </a:cubicBezTo>
                  <a:cubicBezTo>
                    <a:pt x="161" y="1"/>
                    <a:pt x="159" y="0"/>
                    <a:pt x="157" y="0"/>
                  </a:cubicBezTo>
                  <a:cubicBezTo>
                    <a:pt x="154" y="0"/>
                    <a:pt x="153" y="1"/>
                    <a:pt x="153" y="4"/>
                  </a:cubicBezTo>
                  <a:cubicBezTo>
                    <a:pt x="153" y="169"/>
                    <a:pt x="153" y="169"/>
                    <a:pt x="153" y="169"/>
                  </a:cubicBezTo>
                  <a:cubicBezTo>
                    <a:pt x="153" y="171"/>
                    <a:pt x="154" y="173"/>
                    <a:pt x="157" y="173"/>
                  </a:cubicBezTo>
                  <a:close/>
                  <a:moveTo>
                    <a:pt x="33" y="61"/>
                  </a:moveTo>
                  <a:cubicBezTo>
                    <a:pt x="135" y="61"/>
                    <a:pt x="135" y="61"/>
                    <a:pt x="135" y="61"/>
                  </a:cubicBezTo>
                  <a:cubicBezTo>
                    <a:pt x="137" y="61"/>
                    <a:pt x="139" y="59"/>
                    <a:pt x="139" y="57"/>
                  </a:cubicBezTo>
                  <a:cubicBezTo>
                    <a:pt x="139" y="55"/>
                    <a:pt x="137" y="53"/>
                    <a:pt x="135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29" y="55"/>
                    <a:pt x="29" y="57"/>
                  </a:cubicBezTo>
                  <a:cubicBezTo>
                    <a:pt x="29" y="59"/>
                    <a:pt x="31" y="61"/>
                    <a:pt x="33" y="61"/>
                  </a:cubicBezTo>
                  <a:close/>
                  <a:moveTo>
                    <a:pt x="33" y="14"/>
                  </a:moveTo>
                  <a:cubicBezTo>
                    <a:pt x="135" y="14"/>
                    <a:pt x="135" y="14"/>
                    <a:pt x="135" y="14"/>
                  </a:cubicBezTo>
                  <a:cubicBezTo>
                    <a:pt x="137" y="14"/>
                    <a:pt x="139" y="12"/>
                    <a:pt x="139" y="10"/>
                  </a:cubicBezTo>
                  <a:cubicBezTo>
                    <a:pt x="139" y="7"/>
                    <a:pt x="137" y="6"/>
                    <a:pt x="135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29" y="7"/>
                    <a:pt x="29" y="10"/>
                  </a:cubicBezTo>
                  <a:cubicBezTo>
                    <a:pt x="29" y="12"/>
                    <a:pt x="31" y="14"/>
                    <a:pt x="33" y="1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16" name="Head with gear"/>
          <p:cNvGrpSpPr/>
          <p:nvPr/>
        </p:nvGrpSpPr>
        <p:grpSpPr>
          <a:xfrm>
            <a:off x="9558695" y="3013643"/>
            <a:ext cx="644597" cy="786264"/>
            <a:chOff x="2674945" y="3148015"/>
            <a:chExt cx="288926" cy="352425"/>
          </a:xfrm>
        </p:grpSpPr>
        <p:sp>
          <p:nvSpPr>
            <p:cNvPr id="217" name="Freeform 139"/>
            <p:cNvSpPr>
              <a:spLocks noEditPoints="1"/>
            </p:cNvSpPr>
            <p:nvPr/>
          </p:nvSpPr>
          <p:spPr bwMode="auto">
            <a:xfrm>
              <a:off x="2740032" y="3198815"/>
              <a:ext cx="109538" cy="109538"/>
            </a:xfrm>
            <a:custGeom>
              <a:avLst/>
              <a:gdLst/>
              <a:ahLst/>
              <a:cxnLst>
                <a:cxn ang="0">
                  <a:pos x="97" y="54"/>
                </a:cxn>
                <a:cxn ang="0">
                  <a:pos x="97" y="43"/>
                </a:cxn>
                <a:cxn ang="0">
                  <a:pos x="83" y="37"/>
                </a:cxn>
                <a:cxn ang="0">
                  <a:pos x="83" y="37"/>
                </a:cxn>
                <a:cxn ang="0">
                  <a:pos x="81" y="33"/>
                </a:cxn>
                <a:cxn ang="0">
                  <a:pos x="81" y="33"/>
                </a:cxn>
                <a:cxn ang="0">
                  <a:pos x="87" y="18"/>
                </a:cxn>
                <a:cxn ang="0">
                  <a:pos x="79" y="10"/>
                </a:cxn>
                <a:cxn ang="0">
                  <a:pos x="65" y="16"/>
                </a:cxn>
                <a:cxn ang="0">
                  <a:pos x="65" y="16"/>
                </a:cxn>
                <a:cxn ang="0">
                  <a:pos x="60" y="15"/>
                </a:cxn>
                <a:cxn ang="0">
                  <a:pos x="60" y="15"/>
                </a:cxn>
                <a:cxn ang="0">
                  <a:pos x="54" y="0"/>
                </a:cxn>
                <a:cxn ang="0">
                  <a:pos x="43" y="0"/>
                </a:cxn>
                <a:cxn ang="0">
                  <a:pos x="37" y="15"/>
                </a:cxn>
                <a:cxn ang="0">
                  <a:pos x="37" y="15"/>
                </a:cxn>
                <a:cxn ang="0">
                  <a:pos x="33" y="16"/>
                </a:cxn>
                <a:cxn ang="0">
                  <a:pos x="18" y="10"/>
                </a:cxn>
                <a:cxn ang="0">
                  <a:pos x="11" y="18"/>
                </a:cxn>
                <a:cxn ang="0">
                  <a:pos x="17" y="33"/>
                </a:cxn>
                <a:cxn ang="0">
                  <a:pos x="15" y="37"/>
                </a:cxn>
                <a:cxn ang="0">
                  <a:pos x="15" y="37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15" y="60"/>
                </a:cxn>
                <a:cxn ang="0">
                  <a:pos x="17" y="65"/>
                </a:cxn>
                <a:cxn ang="0">
                  <a:pos x="17" y="65"/>
                </a:cxn>
                <a:cxn ang="0">
                  <a:pos x="11" y="79"/>
                </a:cxn>
                <a:cxn ang="0">
                  <a:pos x="18" y="87"/>
                </a:cxn>
                <a:cxn ang="0">
                  <a:pos x="33" y="81"/>
                </a:cxn>
                <a:cxn ang="0">
                  <a:pos x="33" y="81"/>
                </a:cxn>
                <a:cxn ang="0">
                  <a:pos x="37" y="83"/>
                </a:cxn>
                <a:cxn ang="0">
                  <a:pos x="37" y="83"/>
                </a:cxn>
                <a:cxn ang="0">
                  <a:pos x="43" y="97"/>
                </a:cxn>
                <a:cxn ang="0">
                  <a:pos x="54" y="97"/>
                </a:cxn>
                <a:cxn ang="0">
                  <a:pos x="60" y="83"/>
                </a:cxn>
                <a:cxn ang="0">
                  <a:pos x="60" y="83"/>
                </a:cxn>
                <a:cxn ang="0">
                  <a:pos x="65" y="81"/>
                </a:cxn>
                <a:cxn ang="0">
                  <a:pos x="65" y="81"/>
                </a:cxn>
                <a:cxn ang="0">
                  <a:pos x="79" y="87"/>
                </a:cxn>
                <a:cxn ang="0">
                  <a:pos x="87" y="79"/>
                </a:cxn>
                <a:cxn ang="0">
                  <a:pos x="81" y="65"/>
                </a:cxn>
                <a:cxn ang="0">
                  <a:pos x="81" y="65"/>
                </a:cxn>
                <a:cxn ang="0">
                  <a:pos x="83" y="60"/>
                </a:cxn>
                <a:cxn ang="0">
                  <a:pos x="83" y="60"/>
                </a:cxn>
                <a:cxn ang="0">
                  <a:pos x="97" y="54"/>
                </a:cxn>
                <a:cxn ang="0">
                  <a:pos x="49" y="68"/>
                </a:cxn>
                <a:cxn ang="0">
                  <a:pos x="29" y="49"/>
                </a:cxn>
                <a:cxn ang="0">
                  <a:pos x="49" y="29"/>
                </a:cxn>
                <a:cxn ang="0">
                  <a:pos x="68" y="49"/>
                </a:cxn>
                <a:cxn ang="0">
                  <a:pos x="49" y="68"/>
                </a:cxn>
              </a:cxnLst>
              <a:rect l="0" t="0" r="r" b="b"/>
              <a:pathLst>
                <a:path w="97" h="97">
                  <a:moveTo>
                    <a:pt x="97" y="54"/>
                  </a:moveTo>
                  <a:cubicBezTo>
                    <a:pt x="97" y="43"/>
                    <a:pt x="97" y="43"/>
                    <a:pt x="97" y="43"/>
                  </a:cubicBezTo>
                  <a:cubicBezTo>
                    <a:pt x="93" y="43"/>
                    <a:pt x="84" y="42"/>
                    <a:pt x="83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2" y="36"/>
                    <a:pt x="82" y="34"/>
                    <a:pt x="81" y="33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8" y="28"/>
                    <a:pt x="84" y="21"/>
                    <a:pt x="87" y="18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6" y="13"/>
                    <a:pt x="69" y="19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3" y="16"/>
                    <a:pt x="62" y="15"/>
                    <a:pt x="60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5" y="13"/>
                    <a:pt x="54" y="4"/>
                    <a:pt x="5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4"/>
                    <a:pt x="42" y="13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6" y="15"/>
                    <a:pt x="34" y="16"/>
                    <a:pt x="33" y="16"/>
                  </a:cubicBezTo>
                  <a:cubicBezTo>
                    <a:pt x="28" y="19"/>
                    <a:pt x="21" y="13"/>
                    <a:pt x="18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21"/>
                    <a:pt x="19" y="28"/>
                    <a:pt x="17" y="33"/>
                  </a:cubicBezTo>
                  <a:cubicBezTo>
                    <a:pt x="16" y="34"/>
                    <a:pt x="15" y="36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3" y="42"/>
                    <a:pt x="4" y="43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13" y="55"/>
                    <a:pt x="15" y="60"/>
                  </a:cubicBezTo>
                  <a:cubicBezTo>
                    <a:pt x="15" y="62"/>
                    <a:pt x="16" y="63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9" y="69"/>
                    <a:pt x="13" y="76"/>
                    <a:pt x="11" y="79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21" y="84"/>
                    <a:pt x="28" y="78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4" y="82"/>
                    <a:pt x="36" y="82"/>
                    <a:pt x="37" y="83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2" y="84"/>
                    <a:pt x="43" y="93"/>
                    <a:pt x="43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3"/>
                    <a:pt x="55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2" y="82"/>
                    <a:pt x="63" y="82"/>
                    <a:pt x="65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9" y="78"/>
                    <a:pt x="76" y="84"/>
                    <a:pt x="79" y="87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4" y="76"/>
                    <a:pt x="78" y="69"/>
                    <a:pt x="81" y="65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82" y="63"/>
                    <a:pt x="82" y="62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55"/>
                    <a:pt x="93" y="54"/>
                    <a:pt x="97" y="54"/>
                  </a:cubicBezTo>
                  <a:close/>
                  <a:moveTo>
                    <a:pt x="49" y="68"/>
                  </a:moveTo>
                  <a:cubicBezTo>
                    <a:pt x="38" y="68"/>
                    <a:pt x="29" y="59"/>
                    <a:pt x="29" y="49"/>
                  </a:cubicBezTo>
                  <a:cubicBezTo>
                    <a:pt x="29" y="38"/>
                    <a:pt x="38" y="29"/>
                    <a:pt x="49" y="29"/>
                  </a:cubicBezTo>
                  <a:cubicBezTo>
                    <a:pt x="59" y="29"/>
                    <a:pt x="68" y="38"/>
                    <a:pt x="68" y="49"/>
                  </a:cubicBezTo>
                  <a:cubicBezTo>
                    <a:pt x="68" y="59"/>
                    <a:pt x="59" y="68"/>
                    <a:pt x="49" y="6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8" name="Freeform 140"/>
            <p:cNvSpPr>
              <a:spLocks noEditPoints="1"/>
            </p:cNvSpPr>
            <p:nvPr/>
          </p:nvSpPr>
          <p:spPr bwMode="auto">
            <a:xfrm>
              <a:off x="2674945" y="3148015"/>
              <a:ext cx="288926" cy="352425"/>
            </a:xfrm>
            <a:custGeom>
              <a:avLst/>
              <a:gdLst/>
              <a:ahLst/>
              <a:cxnLst>
                <a:cxn ang="0">
                  <a:pos x="191" y="131"/>
                </a:cxn>
                <a:cxn ang="0">
                  <a:pos x="243" y="173"/>
                </a:cxn>
                <a:cxn ang="0">
                  <a:pos x="4" y="313"/>
                </a:cxn>
                <a:cxn ang="0">
                  <a:pos x="237" y="178"/>
                </a:cxn>
                <a:cxn ang="0">
                  <a:pos x="219" y="239"/>
                </a:cxn>
                <a:cxn ang="0">
                  <a:pos x="165" y="313"/>
                </a:cxn>
                <a:cxn ang="0">
                  <a:pos x="246" y="205"/>
                </a:cxn>
                <a:cxn ang="0">
                  <a:pos x="89" y="230"/>
                </a:cxn>
                <a:cxn ang="0">
                  <a:pos x="69" y="241"/>
                </a:cxn>
                <a:cxn ang="0">
                  <a:pos x="100" y="67"/>
                </a:cxn>
                <a:cxn ang="0">
                  <a:pos x="100" y="103"/>
                </a:cxn>
                <a:cxn ang="0">
                  <a:pos x="133" y="105"/>
                </a:cxn>
                <a:cxn ang="0">
                  <a:pos x="148" y="94"/>
                </a:cxn>
                <a:cxn ang="0">
                  <a:pos x="133" y="73"/>
                </a:cxn>
                <a:cxn ang="0">
                  <a:pos x="139" y="61"/>
                </a:cxn>
                <a:cxn ang="0">
                  <a:pos x="117" y="56"/>
                </a:cxn>
                <a:cxn ang="0">
                  <a:pos x="105" y="41"/>
                </a:cxn>
                <a:cxn ang="0">
                  <a:pos x="84" y="56"/>
                </a:cxn>
                <a:cxn ang="0">
                  <a:pos x="67" y="73"/>
                </a:cxn>
                <a:cxn ang="0">
                  <a:pos x="52" y="94"/>
                </a:cxn>
                <a:cxn ang="0">
                  <a:pos x="67" y="106"/>
                </a:cxn>
                <a:cxn ang="0">
                  <a:pos x="84" y="122"/>
                </a:cxn>
                <a:cxn ang="0">
                  <a:pos x="91" y="133"/>
                </a:cxn>
                <a:cxn ang="0">
                  <a:pos x="112" y="124"/>
                </a:cxn>
                <a:cxn ang="0">
                  <a:pos x="125" y="127"/>
                </a:cxn>
                <a:cxn ang="0">
                  <a:pos x="131" y="100"/>
                </a:cxn>
                <a:cxn ang="0">
                  <a:pos x="133" y="103"/>
                </a:cxn>
                <a:cxn ang="0">
                  <a:pos x="133" y="75"/>
                </a:cxn>
                <a:cxn ang="0">
                  <a:pos x="132" y="83"/>
                </a:cxn>
                <a:cxn ang="0">
                  <a:pos x="130" y="75"/>
                </a:cxn>
                <a:cxn ang="0">
                  <a:pos x="115" y="59"/>
                </a:cxn>
                <a:cxn ang="0">
                  <a:pos x="112" y="62"/>
                </a:cxn>
                <a:cxn ang="0">
                  <a:pos x="112" y="62"/>
                </a:cxn>
                <a:cxn ang="0">
                  <a:pos x="107" y="58"/>
                </a:cxn>
                <a:cxn ang="0">
                  <a:pos x="86" y="59"/>
                </a:cxn>
                <a:cxn ang="0">
                  <a:pos x="70" y="75"/>
                </a:cxn>
                <a:cxn ang="0">
                  <a:pos x="67" y="102"/>
                </a:cxn>
                <a:cxn ang="0">
                  <a:pos x="82" y="117"/>
                </a:cxn>
                <a:cxn ang="0">
                  <a:pos x="86" y="122"/>
                </a:cxn>
                <a:cxn ang="0">
                  <a:pos x="88" y="117"/>
                </a:cxn>
                <a:cxn ang="0">
                  <a:pos x="89" y="116"/>
                </a:cxn>
                <a:cxn ang="0">
                  <a:pos x="94" y="121"/>
                </a:cxn>
                <a:cxn ang="0">
                  <a:pos x="111" y="119"/>
                </a:cxn>
                <a:cxn ang="0">
                  <a:pos x="112" y="116"/>
                </a:cxn>
                <a:cxn ang="0">
                  <a:pos x="114" y="119"/>
                </a:cxn>
                <a:cxn ang="0">
                  <a:pos x="118" y="117"/>
                </a:cxn>
                <a:cxn ang="0">
                  <a:pos x="128" y="100"/>
                </a:cxn>
                <a:cxn ang="0">
                  <a:pos x="128" y="100"/>
                </a:cxn>
                <a:cxn ang="0">
                  <a:pos x="126" y="102"/>
                </a:cxn>
                <a:cxn ang="0">
                  <a:pos x="113" y="115"/>
                </a:cxn>
                <a:cxn ang="0">
                  <a:pos x="91" y="117"/>
                </a:cxn>
                <a:cxn ang="0">
                  <a:pos x="75" y="102"/>
                </a:cxn>
                <a:cxn ang="0">
                  <a:pos x="73" y="80"/>
                </a:cxn>
                <a:cxn ang="0">
                  <a:pos x="91" y="62"/>
                </a:cxn>
                <a:cxn ang="0">
                  <a:pos x="113" y="63"/>
                </a:cxn>
                <a:cxn ang="0">
                  <a:pos x="128" y="80"/>
                </a:cxn>
                <a:cxn ang="0">
                  <a:pos x="74" y="106"/>
                </a:cxn>
                <a:cxn ang="0">
                  <a:pos x="128" y="77"/>
                </a:cxn>
                <a:cxn ang="0">
                  <a:pos x="128" y="78"/>
                </a:cxn>
                <a:cxn ang="0">
                  <a:pos x="131" y="104"/>
                </a:cxn>
              </a:cxnLst>
              <a:rect l="0" t="0" r="r" b="b"/>
              <a:pathLst>
                <a:path w="256" h="314">
                  <a:moveTo>
                    <a:pt x="209" y="131"/>
                  </a:moveTo>
                  <a:cubicBezTo>
                    <a:pt x="209" y="123"/>
                    <a:pt x="203" y="117"/>
                    <a:pt x="196" y="117"/>
                  </a:cubicBezTo>
                  <a:cubicBezTo>
                    <a:pt x="189" y="117"/>
                    <a:pt x="183" y="123"/>
                    <a:pt x="183" y="131"/>
                  </a:cubicBezTo>
                  <a:cubicBezTo>
                    <a:pt x="183" y="138"/>
                    <a:pt x="189" y="144"/>
                    <a:pt x="196" y="144"/>
                  </a:cubicBezTo>
                  <a:cubicBezTo>
                    <a:pt x="203" y="144"/>
                    <a:pt x="209" y="138"/>
                    <a:pt x="209" y="131"/>
                  </a:cubicBezTo>
                  <a:close/>
                  <a:moveTo>
                    <a:pt x="191" y="131"/>
                  </a:moveTo>
                  <a:cubicBezTo>
                    <a:pt x="191" y="128"/>
                    <a:pt x="193" y="125"/>
                    <a:pt x="196" y="125"/>
                  </a:cubicBezTo>
                  <a:cubicBezTo>
                    <a:pt x="199" y="125"/>
                    <a:pt x="201" y="128"/>
                    <a:pt x="201" y="131"/>
                  </a:cubicBezTo>
                  <a:cubicBezTo>
                    <a:pt x="201" y="133"/>
                    <a:pt x="199" y="136"/>
                    <a:pt x="196" y="136"/>
                  </a:cubicBezTo>
                  <a:cubicBezTo>
                    <a:pt x="193" y="136"/>
                    <a:pt x="191" y="133"/>
                    <a:pt x="191" y="131"/>
                  </a:cubicBezTo>
                  <a:close/>
                  <a:moveTo>
                    <a:pt x="254" y="190"/>
                  </a:moveTo>
                  <a:cubicBezTo>
                    <a:pt x="252" y="186"/>
                    <a:pt x="248" y="180"/>
                    <a:pt x="243" y="173"/>
                  </a:cubicBezTo>
                  <a:cubicBezTo>
                    <a:pt x="237" y="165"/>
                    <a:pt x="227" y="151"/>
                    <a:pt x="227" y="148"/>
                  </a:cubicBezTo>
                  <a:cubicBezTo>
                    <a:pt x="227" y="113"/>
                    <a:pt x="227" y="113"/>
                    <a:pt x="227" y="113"/>
                  </a:cubicBezTo>
                  <a:cubicBezTo>
                    <a:pt x="227" y="51"/>
                    <a:pt x="176" y="0"/>
                    <a:pt x="113" y="0"/>
                  </a:cubicBezTo>
                  <a:cubicBezTo>
                    <a:pt x="51" y="0"/>
                    <a:pt x="0" y="51"/>
                    <a:pt x="0" y="113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12"/>
                    <a:pt x="2" y="313"/>
                    <a:pt x="4" y="313"/>
                  </a:cubicBezTo>
                  <a:cubicBezTo>
                    <a:pt x="7" y="313"/>
                    <a:pt x="8" y="312"/>
                    <a:pt x="8" y="309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55"/>
                    <a:pt x="56" y="8"/>
                    <a:pt x="113" y="8"/>
                  </a:cubicBezTo>
                  <a:cubicBezTo>
                    <a:pt x="171" y="8"/>
                    <a:pt x="219" y="55"/>
                    <a:pt x="219" y="113"/>
                  </a:cubicBezTo>
                  <a:cubicBezTo>
                    <a:pt x="219" y="148"/>
                    <a:pt x="219" y="148"/>
                    <a:pt x="219" y="148"/>
                  </a:cubicBezTo>
                  <a:cubicBezTo>
                    <a:pt x="219" y="154"/>
                    <a:pt x="225" y="163"/>
                    <a:pt x="237" y="178"/>
                  </a:cubicBezTo>
                  <a:cubicBezTo>
                    <a:pt x="241" y="184"/>
                    <a:pt x="245" y="190"/>
                    <a:pt x="247" y="193"/>
                  </a:cubicBezTo>
                  <a:cubicBezTo>
                    <a:pt x="248" y="195"/>
                    <a:pt x="248" y="196"/>
                    <a:pt x="248" y="197"/>
                  </a:cubicBezTo>
                  <a:cubicBezTo>
                    <a:pt x="247" y="197"/>
                    <a:pt x="247" y="197"/>
                    <a:pt x="246" y="197"/>
                  </a:cubicBezTo>
                  <a:cubicBezTo>
                    <a:pt x="223" y="197"/>
                    <a:pt x="223" y="197"/>
                    <a:pt x="223" y="197"/>
                  </a:cubicBezTo>
                  <a:cubicBezTo>
                    <a:pt x="220" y="197"/>
                    <a:pt x="219" y="199"/>
                    <a:pt x="219" y="201"/>
                  </a:cubicBezTo>
                  <a:cubicBezTo>
                    <a:pt x="219" y="239"/>
                    <a:pt x="219" y="239"/>
                    <a:pt x="219" y="239"/>
                  </a:cubicBezTo>
                  <a:cubicBezTo>
                    <a:pt x="219" y="247"/>
                    <a:pt x="214" y="256"/>
                    <a:pt x="203" y="256"/>
                  </a:cubicBezTo>
                  <a:cubicBezTo>
                    <a:pt x="135" y="256"/>
                    <a:pt x="135" y="256"/>
                    <a:pt x="135" y="256"/>
                  </a:cubicBezTo>
                  <a:cubicBezTo>
                    <a:pt x="133" y="256"/>
                    <a:pt x="132" y="257"/>
                    <a:pt x="131" y="258"/>
                  </a:cubicBezTo>
                  <a:cubicBezTo>
                    <a:pt x="130" y="259"/>
                    <a:pt x="130" y="261"/>
                    <a:pt x="131" y="262"/>
                  </a:cubicBezTo>
                  <a:cubicBezTo>
                    <a:pt x="159" y="311"/>
                    <a:pt x="159" y="311"/>
                    <a:pt x="159" y="311"/>
                  </a:cubicBezTo>
                  <a:cubicBezTo>
                    <a:pt x="161" y="313"/>
                    <a:pt x="163" y="314"/>
                    <a:pt x="165" y="313"/>
                  </a:cubicBezTo>
                  <a:cubicBezTo>
                    <a:pt x="167" y="312"/>
                    <a:pt x="167" y="309"/>
                    <a:pt x="166" y="307"/>
                  </a:cubicBezTo>
                  <a:cubicBezTo>
                    <a:pt x="142" y="264"/>
                    <a:pt x="142" y="264"/>
                    <a:pt x="142" y="264"/>
                  </a:cubicBezTo>
                  <a:cubicBezTo>
                    <a:pt x="203" y="264"/>
                    <a:pt x="203" y="264"/>
                    <a:pt x="203" y="264"/>
                  </a:cubicBezTo>
                  <a:cubicBezTo>
                    <a:pt x="219" y="264"/>
                    <a:pt x="227" y="251"/>
                    <a:pt x="227" y="239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46" y="205"/>
                    <a:pt x="246" y="205"/>
                    <a:pt x="246" y="205"/>
                  </a:cubicBezTo>
                  <a:cubicBezTo>
                    <a:pt x="250" y="205"/>
                    <a:pt x="253" y="204"/>
                    <a:pt x="254" y="201"/>
                  </a:cubicBezTo>
                  <a:cubicBezTo>
                    <a:pt x="256" y="197"/>
                    <a:pt x="256" y="193"/>
                    <a:pt x="254" y="190"/>
                  </a:cubicBezTo>
                  <a:close/>
                  <a:moveTo>
                    <a:pt x="69" y="211"/>
                  </a:moveTo>
                  <a:cubicBezTo>
                    <a:pt x="59" y="211"/>
                    <a:pt x="50" y="219"/>
                    <a:pt x="50" y="230"/>
                  </a:cubicBezTo>
                  <a:cubicBezTo>
                    <a:pt x="50" y="241"/>
                    <a:pt x="59" y="249"/>
                    <a:pt x="69" y="249"/>
                  </a:cubicBezTo>
                  <a:cubicBezTo>
                    <a:pt x="80" y="249"/>
                    <a:pt x="89" y="241"/>
                    <a:pt x="89" y="230"/>
                  </a:cubicBezTo>
                  <a:cubicBezTo>
                    <a:pt x="89" y="219"/>
                    <a:pt x="80" y="211"/>
                    <a:pt x="69" y="211"/>
                  </a:cubicBezTo>
                  <a:close/>
                  <a:moveTo>
                    <a:pt x="69" y="241"/>
                  </a:moveTo>
                  <a:cubicBezTo>
                    <a:pt x="63" y="241"/>
                    <a:pt x="58" y="236"/>
                    <a:pt x="58" y="230"/>
                  </a:cubicBezTo>
                  <a:cubicBezTo>
                    <a:pt x="58" y="224"/>
                    <a:pt x="63" y="219"/>
                    <a:pt x="69" y="219"/>
                  </a:cubicBezTo>
                  <a:cubicBezTo>
                    <a:pt x="76" y="219"/>
                    <a:pt x="81" y="224"/>
                    <a:pt x="81" y="230"/>
                  </a:cubicBezTo>
                  <a:cubicBezTo>
                    <a:pt x="81" y="236"/>
                    <a:pt x="76" y="241"/>
                    <a:pt x="69" y="241"/>
                  </a:cubicBezTo>
                  <a:close/>
                  <a:moveTo>
                    <a:pt x="100" y="67"/>
                  </a:moveTo>
                  <a:cubicBezTo>
                    <a:pt x="88" y="67"/>
                    <a:pt x="78" y="77"/>
                    <a:pt x="78" y="89"/>
                  </a:cubicBezTo>
                  <a:cubicBezTo>
                    <a:pt x="78" y="101"/>
                    <a:pt x="88" y="111"/>
                    <a:pt x="100" y="111"/>
                  </a:cubicBezTo>
                  <a:cubicBezTo>
                    <a:pt x="112" y="111"/>
                    <a:pt x="122" y="101"/>
                    <a:pt x="122" y="89"/>
                  </a:cubicBezTo>
                  <a:cubicBezTo>
                    <a:pt x="122" y="83"/>
                    <a:pt x="120" y="78"/>
                    <a:pt x="116" y="74"/>
                  </a:cubicBezTo>
                  <a:cubicBezTo>
                    <a:pt x="112" y="70"/>
                    <a:pt x="106" y="67"/>
                    <a:pt x="100" y="67"/>
                  </a:cubicBezTo>
                  <a:close/>
                  <a:moveTo>
                    <a:pt x="100" y="103"/>
                  </a:moveTo>
                  <a:cubicBezTo>
                    <a:pt x="93" y="103"/>
                    <a:pt x="86" y="97"/>
                    <a:pt x="86" y="89"/>
                  </a:cubicBezTo>
                  <a:cubicBezTo>
                    <a:pt x="86" y="82"/>
                    <a:pt x="93" y="75"/>
                    <a:pt x="100" y="75"/>
                  </a:cubicBezTo>
                  <a:cubicBezTo>
                    <a:pt x="104" y="75"/>
                    <a:pt x="107" y="77"/>
                    <a:pt x="110" y="79"/>
                  </a:cubicBezTo>
                  <a:cubicBezTo>
                    <a:pt x="113" y="82"/>
                    <a:pt x="114" y="85"/>
                    <a:pt x="114" y="89"/>
                  </a:cubicBezTo>
                  <a:cubicBezTo>
                    <a:pt x="114" y="97"/>
                    <a:pt x="108" y="103"/>
                    <a:pt x="100" y="103"/>
                  </a:cubicBezTo>
                  <a:close/>
                  <a:moveTo>
                    <a:pt x="138" y="120"/>
                  </a:moveTo>
                  <a:cubicBezTo>
                    <a:pt x="139" y="118"/>
                    <a:pt x="139" y="116"/>
                    <a:pt x="138" y="114"/>
                  </a:cubicBezTo>
                  <a:cubicBezTo>
                    <a:pt x="134" y="111"/>
                    <a:pt x="133" y="107"/>
                    <a:pt x="133" y="106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3" y="106"/>
                    <a:pt x="133" y="105"/>
                    <a:pt x="133" y="105"/>
                  </a:cubicBezTo>
                  <a:cubicBezTo>
                    <a:pt x="133" y="105"/>
                    <a:pt x="133" y="106"/>
                    <a:pt x="133" y="106"/>
                  </a:cubicBezTo>
                  <a:cubicBezTo>
                    <a:pt x="134" y="104"/>
                    <a:pt x="135" y="102"/>
                    <a:pt x="135" y="101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5" y="100"/>
                    <a:pt x="140" y="98"/>
                    <a:pt x="144" y="98"/>
                  </a:cubicBezTo>
                  <a:cubicBezTo>
                    <a:pt x="147" y="98"/>
                    <a:pt x="148" y="96"/>
                    <a:pt x="148" y="94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2"/>
                    <a:pt x="147" y="80"/>
                    <a:pt x="144" y="80"/>
                  </a:cubicBezTo>
                  <a:cubicBezTo>
                    <a:pt x="140" y="80"/>
                    <a:pt x="135" y="79"/>
                    <a:pt x="135" y="78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6"/>
                    <a:pt x="134" y="74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33" y="72"/>
                    <a:pt x="133" y="72"/>
                    <a:pt x="133" y="72"/>
                  </a:cubicBezTo>
                  <a:cubicBezTo>
                    <a:pt x="133" y="72"/>
                    <a:pt x="133" y="72"/>
                    <a:pt x="133" y="73"/>
                  </a:cubicBezTo>
                  <a:cubicBezTo>
                    <a:pt x="133" y="72"/>
                    <a:pt x="134" y="68"/>
                    <a:pt x="138" y="64"/>
                  </a:cubicBezTo>
                  <a:cubicBezTo>
                    <a:pt x="139" y="64"/>
                    <a:pt x="139" y="63"/>
                    <a:pt x="139" y="61"/>
                  </a:cubicBezTo>
                  <a:cubicBezTo>
                    <a:pt x="139" y="60"/>
                    <a:pt x="139" y="59"/>
                    <a:pt x="138" y="59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29" y="50"/>
                    <a:pt x="127" y="50"/>
                    <a:pt x="125" y="52"/>
                  </a:cubicBezTo>
                  <a:cubicBezTo>
                    <a:pt x="122" y="55"/>
                    <a:pt x="118" y="57"/>
                    <a:pt x="117" y="56"/>
                  </a:cubicBezTo>
                  <a:cubicBezTo>
                    <a:pt x="117" y="56"/>
                    <a:pt x="117" y="57"/>
                    <a:pt x="117" y="57"/>
                  </a:cubicBezTo>
                  <a:cubicBezTo>
                    <a:pt x="117" y="57"/>
                    <a:pt x="117" y="56"/>
                    <a:pt x="117" y="56"/>
                  </a:cubicBezTo>
                  <a:cubicBezTo>
                    <a:pt x="115" y="55"/>
                    <a:pt x="114" y="55"/>
                    <a:pt x="112" y="54"/>
                  </a:cubicBezTo>
                  <a:cubicBezTo>
                    <a:pt x="112" y="54"/>
                    <a:pt x="112" y="54"/>
                    <a:pt x="112" y="55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4"/>
                    <a:pt x="109" y="50"/>
                    <a:pt x="109" y="45"/>
                  </a:cubicBezTo>
                  <a:cubicBezTo>
                    <a:pt x="109" y="44"/>
                    <a:pt x="109" y="43"/>
                    <a:pt x="108" y="42"/>
                  </a:cubicBezTo>
                  <a:cubicBezTo>
                    <a:pt x="107" y="41"/>
                    <a:pt x="106" y="41"/>
                    <a:pt x="105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3" y="41"/>
                    <a:pt x="91" y="43"/>
                    <a:pt x="91" y="45"/>
                  </a:cubicBezTo>
                  <a:cubicBezTo>
                    <a:pt x="91" y="50"/>
                    <a:pt x="90" y="54"/>
                    <a:pt x="89" y="54"/>
                  </a:cubicBezTo>
                  <a:cubicBezTo>
                    <a:pt x="89" y="54"/>
                    <a:pt x="88" y="54"/>
                    <a:pt x="88" y="55"/>
                  </a:cubicBezTo>
                  <a:cubicBezTo>
                    <a:pt x="88" y="54"/>
                    <a:pt x="88" y="54"/>
                    <a:pt x="89" y="54"/>
                  </a:cubicBezTo>
                  <a:cubicBezTo>
                    <a:pt x="87" y="55"/>
                    <a:pt x="85" y="55"/>
                    <a:pt x="84" y="56"/>
                  </a:cubicBezTo>
                  <a:cubicBezTo>
                    <a:pt x="83" y="57"/>
                    <a:pt x="79" y="55"/>
                    <a:pt x="75" y="52"/>
                  </a:cubicBezTo>
                  <a:cubicBezTo>
                    <a:pt x="75" y="51"/>
                    <a:pt x="74" y="50"/>
                    <a:pt x="73" y="50"/>
                  </a:cubicBezTo>
                  <a:cubicBezTo>
                    <a:pt x="72" y="50"/>
                    <a:pt x="70" y="51"/>
                    <a:pt x="70" y="52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61" y="63"/>
                    <a:pt x="63" y="64"/>
                  </a:cubicBezTo>
                  <a:cubicBezTo>
                    <a:pt x="66" y="68"/>
                    <a:pt x="68" y="72"/>
                    <a:pt x="67" y="73"/>
                  </a:cubicBezTo>
                  <a:cubicBezTo>
                    <a:pt x="67" y="74"/>
                    <a:pt x="66" y="76"/>
                    <a:pt x="65" y="77"/>
                  </a:cubicBezTo>
                  <a:cubicBezTo>
                    <a:pt x="65" y="77"/>
                    <a:pt x="66" y="77"/>
                    <a:pt x="66" y="77"/>
                  </a:cubicBezTo>
                  <a:cubicBezTo>
                    <a:pt x="66" y="77"/>
                    <a:pt x="65" y="77"/>
                    <a:pt x="65" y="78"/>
                  </a:cubicBezTo>
                  <a:cubicBezTo>
                    <a:pt x="65" y="79"/>
                    <a:pt x="61" y="80"/>
                    <a:pt x="56" y="80"/>
                  </a:cubicBezTo>
                  <a:cubicBezTo>
                    <a:pt x="54" y="80"/>
                    <a:pt x="52" y="82"/>
                    <a:pt x="52" y="8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5"/>
                    <a:pt x="52" y="96"/>
                    <a:pt x="53" y="97"/>
                  </a:cubicBezTo>
                  <a:cubicBezTo>
                    <a:pt x="54" y="98"/>
                    <a:pt x="55" y="98"/>
                    <a:pt x="56" y="98"/>
                  </a:cubicBezTo>
                  <a:cubicBezTo>
                    <a:pt x="61" y="98"/>
                    <a:pt x="65" y="100"/>
                    <a:pt x="65" y="101"/>
                  </a:cubicBezTo>
                  <a:cubicBezTo>
                    <a:pt x="66" y="102"/>
                    <a:pt x="67" y="104"/>
                    <a:pt x="67" y="106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7" y="105"/>
                    <a:pt x="67" y="106"/>
                    <a:pt x="67" y="106"/>
                  </a:cubicBezTo>
                  <a:cubicBezTo>
                    <a:pt x="68" y="107"/>
                    <a:pt x="66" y="111"/>
                    <a:pt x="63" y="114"/>
                  </a:cubicBezTo>
                  <a:cubicBezTo>
                    <a:pt x="61" y="116"/>
                    <a:pt x="61" y="118"/>
                    <a:pt x="63" y="120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0" y="128"/>
                    <a:pt x="72" y="128"/>
                    <a:pt x="73" y="128"/>
                  </a:cubicBezTo>
                  <a:cubicBezTo>
                    <a:pt x="74" y="128"/>
                    <a:pt x="75" y="128"/>
                    <a:pt x="75" y="127"/>
                  </a:cubicBezTo>
                  <a:cubicBezTo>
                    <a:pt x="79" y="123"/>
                    <a:pt x="83" y="122"/>
                    <a:pt x="84" y="122"/>
                  </a:cubicBezTo>
                  <a:cubicBezTo>
                    <a:pt x="83" y="122"/>
                    <a:pt x="83" y="122"/>
                    <a:pt x="83" y="122"/>
                  </a:cubicBezTo>
                  <a:cubicBezTo>
                    <a:pt x="83" y="122"/>
                    <a:pt x="84" y="122"/>
                    <a:pt x="84" y="122"/>
                  </a:cubicBezTo>
                  <a:cubicBezTo>
                    <a:pt x="85" y="123"/>
                    <a:pt x="87" y="124"/>
                    <a:pt x="89" y="124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88" y="124"/>
                    <a:pt x="89" y="124"/>
                    <a:pt x="89" y="124"/>
                  </a:cubicBezTo>
                  <a:cubicBezTo>
                    <a:pt x="90" y="124"/>
                    <a:pt x="91" y="128"/>
                    <a:pt x="91" y="133"/>
                  </a:cubicBezTo>
                  <a:cubicBezTo>
                    <a:pt x="91" y="134"/>
                    <a:pt x="92" y="135"/>
                    <a:pt x="92" y="136"/>
                  </a:cubicBezTo>
                  <a:cubicBezTo>
                    <a:pt x="93" y="137"/>
                    <a:pt x="94" y="137"/>
                    <a:pt x="95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6" y="137"/>
                    <a:pt x="107" y="137"/>
                    <a:pt x="108" y="136"/>
                  </a:cubicBezTo>
                  <a:cubicBezTo>
                    <a:pt x="109" y="135"/>
                    <a:pt x="109" y="134"/>
                    <a:pt x="109" y="133"/>
                  </a:cubicBezTo>
                  <a:cubicBezTo>
                    <a:pt x="109" y="128"/>
                    <a:pt x="111" y="124"/>
                    <a:pt x="112" y="124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4" y="124"/>
                    <a:pt x="115" y="123"/>
                    <a:pt x="117" y="122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8" y="122"/>
                    <a:pt x="122" y="123"/>
                    <a:pt x="125" y="127"/>
                  </a:cubicBezTo>
                  <a:cubicBezTo>
                    <a:pt x="126" y="128"/>
                    <a:pt x="127" y="128"/>
                    <a:pt x="128" y="128"/>
                  </a:cubicBezTo>
                  <a:cubicBezTo>
                    <a:pt x="129" y="128"/>
                    <a:pt x="130" y="128"/>
                    <a:pt x="131" y="127"/>
                  </a:cubicBezTo>
                  <a:lnTo>
                    <a:pt x="138" y="120"/>
                  </a:lnTo>
                  <a:close/>
                  <a:moveTo>
                    <a:pt x="131" y="100"/>
                  </a:moveTo>
                  <a:cubicBezTo>
                    <a:pt x="131" y="100"/>
                    <a:pt x="131" y="100"/>
                    <a:pt x="131" y="100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1" y="100"/>
                    <a:pt x="131" y="100"/>
                    <a:pt x="131" y="100"/>
                  </a:cubicBezTo>
                  <a:close/>
                  <a:moveTo>
                    <a:pt x="131" y="96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2" y="96"/>
                    <a:pt x="132" y="96"/>
                    <a:pt x="131" y="96"/>
                  </a:cubicBezTo>
                  <a:close/>
                  <a:moveTo>
                    <a:pt x="133" y="103"/>
                  </a:moveTo>
                  <a:cubicBezTo>
                    <a:pt x="133" y="103"/>
                    <a:pt x="133" y="103"/>
                    <a:pt x="133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3"/>
                    <a:pt x="133" y="103"/>
                    <a:pt x="133" y="103"/>
                  </a:cubicBezTo>
                  <a:close/>
                  <a:moveTo>
                    <a:pt x="133" y="75"/>
                  </a:moveTo>
                  <a:cubicBezTo>
                    <a:pt x="133" y="75"/>
                    <a:pt x="133" y="75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lose/>
                  <a:moveTo>
                    <a:pt x="131" y="78"/>
                  </a:moveTo>
                  <a:cubicBezTo>
                    <a:pt x="131" y="78"/>
                    <a:pt x="131" y="78"/>
                    <a:pt x="131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1" y="78"/>
                    <a:pt x="131" y="78"/>
                    <a:pt x="131" y="78"/>
                  </a:cubicBezTo>
                  <a:close/>
                  <a:moveTo>
                    <a:pt x="132" y="83"/>
                  </a:moveTo>
                  <a:cubicBezTo>
                    <a:pt x="132" y="83"/>
                    <a:pt x="132" y="83"/>
                    <a:pt x="132" y="83"/>
                  </a:cubicBezTo>
                  <a:cubicBezTo>
                    <a:pt x="132" y="83"/>
                    <a:pt x="132" y="83"/>
                    <a:pt x="131" y="83"/>
                  </a:cubicBezTo>
                  <a:cubicBezTo>
                    <a:pt x="132" y="83"/>
                    <a:pt x="132" y="83"/>
                    <a:pt x="132" y="83"/>
                  </a:cubicBezTo>
                  <a:close/>
                  <a:moveTo>
                    <a:pt x="131" y="75"/>
                  </a:moveTo>
                  <a:cubicBezTo>
                    <a:pt x="131" y="75"/>
                    <a:pt x="131" y="75"/>
                    <a:pt x="131" y="75"/>
                  </a:cubicBezTo>
                  <a:cubicBezTo>
                    <a:pt x="131" y="75"/>
                    <a:pt x="130" y="75"/>
                    <a:pt x="130" y="75"/>
                  </a:cubicBezTo>
                  <a:cubicBezTo>
                    <a:pt x="130" y="75"/>
                    <a:pt x="130" y="75"/>
                    <a:pt x="131" y="75"/>
                  </a:cubicBezTo>
                  <a:close/>
                  <a:moveTo>
                    <a:pt x="119" y="61"/>
                  </a:moveTo>
                  <a:cubicBezTo>
                    <a:pt x="119" y="61"/>
                    <a:pt x="119" y="61"/>
                    <a:pt x="119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9" y="61"/>
                    <a:pt x="119" y="61"/>
                    <a:pt x="119" y="61"/>
                  </a:cubicBezTo>
                  <a:close/>
                  <a:moveTo>
                    <a:pt x="115" y="59"/>
                  </a:moveTo>
                  <a:cubicBezTo>
                    <a:pt x="115" y="59"/>
                    <a:pt x="115" y="59"/>
                    <a:pt x="115" y="59"/>
                  </a:cubicBezTo>
                  <a:cubicBezTo>
                    <a:pt x="115" y="59"/>
                    <a:pt x="114" y="59"/>
                    <a:pt x="114" y="59"/>
                  </a:cubicBezTo>
                  <a:cubicBezTo>
                    <a:pt x="115" y="59"/>
                    <a:pt x="115" y="59"/>
                    <a:pt x="115" y="59"/>
                  </a:cubicBezTo>
                  <a:close/>
                  <a:moveTo>
                    <a:pt x="112" y="62"/>
                  </a:moveTo>
                  <a:cubicBezTo>
                    <a:pt x="112" y="62"/>
                    <a:pt x="112" y="62"/>
                    <a:pt x="112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62"/>
                    <a:pt x="112" y="62"/>
                    <a:pt x="112" y="62"/>
                  </a:cubicBezTo>
                  <a:close/>
                  <a:moveTo>
                    <a:pt x="111" y="59"/>
                  </a:moveTo>
                  <a:cubicBezTo>
                    <a:pt x="111" y="59"/>
                    <a:pt x="111" y="59"/>
                    <a:pt x="111" y="59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11" y="59"/>
                    <a:pt x="111" y="59"/>
                    <a:pt x="111" y="59"/>
                  </a:cubicBezTo>
                  <a:close/>
                  <a:moveTo>
                    <a:pt x="112" y="62"/>
                  </a:moveTo>
                  <a:cubicBezTo>
                    <a:pt x="112" y="62"/>
                    <a:pt x="112" y="62"/>
                    <a:pt x="112" y="6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1" y="62"/>
                    <a:pt x="111" y="62"/>
                    <a:pt x="112" y="62"/>
                  </a:cubicBezTo>
                  <a:close/>
                  <a:moveTo>
                    <a:pt x="107" y="57"/>
                  </a:moveTo>
                  <a:cubicBezTo>
                    <a:pt x="107" y="58"/>
                    <a:pt x="107" y="58"/>
                    <a:pt x="107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58"/>
                    <a:pt x="107" y="58"/>
                    <a:pt x="107" y="57"/>
                  </a:cubicBezTo>
                  <a:close/>
                  <a:moveTo>
                    <a:pt x="94" y="57"/>
                  </a:moveTo>
                  <a:cubicBezTo>
                    <a:pt x="94" y="58"/>
                    <a:pt x="94" y="58"/>
                    <a:pt x="94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58"/>
                    <a:pt x="94" y="58"/>
                    <a:pt x="94" y="57"/>
                  </a:cubicBezTo>
                  <a:close/>
                  <a:moveTo>
                    <a:pt x="86" y="59"/>
                  </a:move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lose/>
                  <a:moveTo>
                    <a:pt x="70" y="75"/>
                  </a:moveTo>
                  <a:cubicBezTo>
                    <a:pt x="70" y="75"/>
                    <a:pt x="70" y="75"/>
                    <a:pt x="71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75"/>
                    <a:pt x="70" y="75"/>
                    <a:pt x="70" y="75"/>
                  </a:cubicBezTo>
                  <a:close/>
                  <a:moveTo>
                    <a:pt x="69" y="83"/>
                  </a:moveTo>
                  <a:cubicBezTo>
                    <a:pt x="69" y="83"/>
                    <a:pt x="69" y="83"/>
                    <a:pt x="69" y="83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69" y="83"/>
                    <a:pt x="69" y="83"/>
                    <a:pt x="69" y="83"/>
                  </a:cubicBezTo>
                  <a:close/>
                  <a:moveTo>
                    <a:pt x="67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68" y="102"/>
                    <a:pt x="68" y="101"/>
                    <a:pt x="68" y="101"/>
                  </a:cubicBezTo>
                  <a:cubicBezTo>
                    <a:pt x="68" y="101"/>
                    <a:pt x="68" y="102"/>
                    <a:pt x="67" y="102"/>
                  </a:cubicBezTo>
                  <a:close/>
                  <a:moveTo>
                    <a:pt x="82" y="118"/>
                  </a:moveTo>
                  <a:cubicBezTo>
                    <a:pt x="82" y="118"/>
                    <a:pt x="82" y="118"/>
                    <a:pt x="82" y="11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2" y="117"/>
                    <a:pt x="82" y="117"/>
                    <a:pt x="82" y="118"/>
                  </a:cubicBezTo>
                  <a:close/>
                  <a:moveTo>
                    <a:pt x="86" y="120"/>
                  </a:moveTo>
                  <a:cubicBezTo>
                    <a:pt x="86" y="120"/>
                    <a:pt x="86" y="120"/>
                    <a:pt x="86" y="120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19"/>
                    <a:pt x="86" y="119"/>
                    <a:pt x="86" y="120"/>
                  </a:cubicBezTo>
                  <a:close/>
                  <a:moveTo>
                    <a:pt x="86" y="122"/>
                  </a:moveTo>
                  <a:cubicBezTo>
                    <a:pt x="86" y="122"/>
                    <a:pt x="86" y="122"/>
                    <a:pt x="86" y="122"/>
                  </a:cubicBezTo>
                  <a:cubicBezTo>
                    <a:pt x="86" y="122"/>
                    <a:pt x="86" y="122"/>
                    <a:pt x="86" y="122"/>
                  </a:cubicBezTo>
                  <a:close/>
                  <a:moveTo>
                    <a:pt x="88" y="117"/>
                  </a:moveTo>
                  <a:cubicBezTo>
                    <a:pt x="89" y="116"/>
                    <a:pt x="89" y="116"/>
                    <a:pt x="89" y="116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89" y="116"/>
                    <a:pt x="89" y="116"/>
                    <a:pt x="88" y="117"/>
                  </a:cubicBezTo>
                  <a:close/>
                  <a:moveTo>
                    <a:pt x="90" y="119"/>
                  </a:moveTo>
                  <a:cubicBezTo>
                    <a:pt x="90" y="119"/>
                    <a:pt x="90" y="119"/>
                    <a:pt x="90" y="120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90" y="119"/>
                    <a:pt x="90" y="119"/>
                    <a:pt x="90" y="119"/>
                  </a:cubicBezTo>
                  <a:close/>
                  <a:moveTo>
                    <a:pt x="89" y="116"/>
                  </a:moveTo>
                  <a:cubicBezTo>
                    <a:pt x="89" y="116"/>
                    <a:pt x="89" y="116"/>
                    <a:pt x="89" y="116"/>
                  </a:cubicBezTo>
                  <a:cubicBezTo>
                    <a:pt x="89" y="116"/>
                    <a:pt x="90" y="116"/>
                    <a:pt x="90" y="116"/>
                  </a:cubicBezTo>
                  <a:cubicBezTo>
                    <a:pt x="90" y="116"/>
                    <a:pt x="89" y="116"/>
                    <a:pt x="89" y="116"/>
                  </a:cubicBezTo>
                  <a:close/>
                  <a:moveTo>
                    <a:pt x="94" y="121"/>
                  </a:moveTo>
                  <a:cubicBezTo>
                    <a:pt x="94" y="121"/>
                    <a:pt x="94" y="120"/>
                    <a:pt x="94" y="120"/>
                  </a:cubicBezTo>
                  <a:cubicBezTo>
                    <a:pt x="94" y="120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lose/>
                  <a:moveTo>
                    <a:pt x="107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7" y="121"/>
                    <a:pt x="107" y="120"/>
                    <a:pt x="107" y="120"/>
                  </a:cubicBezTo>
                  <a:cubicBezTo>
                    <a:pt x="107" y="120"/>
                    <a:pt x="107" y="121"/>
                    <a:pt x="107" y="121"/>
                  </a:cubicBezTo>
                  <a:close/>
                  <a:moveTo>
                    <a:pt x="111" y="119"/>
                  </a:moveTo>
                  <a:cubicBezTo>
                    <a:pt x="111" y="119"/>
                    <a:pt x="111" y="119"/>
                    <a:pt x="111" y="119"/>
                  </a:cubicBezTo>
                  <a:cubicBezTo>
                    <a:pt x="111" y="119"/>
                    <a:pt x="111" y="119"/>
                    <a:pt x="111" y="120"/>
                  </a:cubicBezTo>
                  <a:cubicBezTo>
                    <a:pt x="111" y="119"/>
                    <a:pt x="111" y="119"/>
                    <a:pt x="111" y="119"/>
                  </a:cubicBezTo>
                  <a:close/>
                  <a:moveTo>
                    <a:pt x="112" y="116"/>
                  </a:moveTo>
                  <a:cubicBezTo>
                    <a:pt x="111" y="116"/>
                    <a:pt x="111" y="116"/>
                    <a:pt x="111" y="116"/>
                  </a:cubicBezTo>
                  <a:cubicBezTo>
                    <a:pt x="111" y="116"/>
                    <a:pt x="111" y="116"/>
                    <a:pt x="112" y="116"/>
                  </a:cubicBezTo>
                  <a:cubicBezTo>
                    <a:pt x="112" y="116"/>
                    <a:pt x="112" y="116"/>
                    <a:pt x="112" y="116"/>
                  </a:cubicBezTo>
                  <a:close/>
                  <a:moveTo>
                    <a:pt x="112" y="116"/>
                  </a:moveTo>
                  <a:cubicBezTo>
                    <a:pt x="112" y="116"/>
                    <a:pt x="112" y="116"/>
                    <a:pt x="112" y="116"/>
                  </a:cubicBezTo>
                  <a:cubicBezTo>
                    <a:pt x="112" y="116"/>
                    <a:pt x="112" y="116"/>
                    <a:pt x="112" y="117"/>
                  </a:cubicBezTo>
                  <a:cubicBezTo>
                    <a:pt x="112" y="116"/>
                    <a:pt x="112" y="116"/>
                    <a:pt x="112" y="116"/>
                  </a:cubicBezTo>
                  <a:close/>
                  <a:moveTo>
                    <a:pt x="115" y="120"/>
                  </a:moveTo>
                  <a:cubicBezTo>
                    <a:pt x="115" y="119"/>
                    <a:pt x="115" y="119"/>
                    <a:pt x="114" y="119"/>
                  </a:cubicBezTo>
                  <a:cubicBezTo>
                    <a:pt x="115" y="119"/>
                    <a:pt x="115" y="119"/>
                    <a:pt x="115" y="120"/>
                  </a:cubicBezTo>
                  <a:cubicBezTo>
                    <a:pt x="115" y="120"/>
                    <a:pt x="115" y="120"/>
                    <a:pt x="115" y="120"/>
                  </a:cubicBezTo>
                  <a:close/>
                  <a:moveTo>
                    <a:pt x="118" y="117"/>
                  </a:moveTo>
                  <a:cubicBezTo>
                    <a:pt x="119" y="117"/>
                    <a:pt x="119" y="117"/>
                    <a:pt x="119" y="117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9" y="117"/>
                    <a:pt x="119" y="117"/>
                    <a:pt x="118" y="117"/>
                  </a:cubicBezTo>
                  <a:close/>
                  <a:moveTo>
                    <a:pt x="128" y="107"/>
                  </a:moveTo>
                  <a:cubicBezTo>
                    <a:pt x="128" y="107"/>
                    <a:pt x="128" y="107"/>
                    <a:pt x="128" y="107"/>
                  </a:cubicBezTo>
                  <a:cubicBezTo>
                    <a:pt x="128" y="107"/>
                    <a:pt x="127" y="107"/>
                    <a:pt x="127" y="107"/>
                  </a:cubicBezTo>
                  <a:cubicBezTo>
                    <a:pt x="127" y="107"/>
                    <a:pt x="128" y="107"/>
                    <a:pt x="128" y="107"/>
                  </a:cubicBezTo>
                  <a:close/>
                  <a:moveTo>
                    <a:pt x="127" y="100"/>
                  </a:moveTo>
                  <a:cubicBezTo>
                    <a:pt x="127" y="100"/>
                    <a:pt x="127" y="100"/>
                    <a:pt x="128" y="100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7" y="100"/>
                    <a:pt x="127" y="100"/>
                    <a:pt x="127" y="100"/>
                  </a:cubicBezTo>
                  <a:close/>
                  <a:moveTo>
                    <a:pt x="128" y="100"/>
                  </a:moveTo>
                  <a:cubicBezTo>
                    <a:pt x="128" y="100"/>
                    <a:pt x="128" y="100"/>
                    <a:pt x="128" y="100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8" y="101"/>
                    <a:pt x="128" y="101"/>
                    <a:pt x="128" y="100"/>
                  </a:cubicBezTo>
                  <a:close/>
                  <a:moveTo>
                    <a:pt x="128" y="98"/>
                  </a:moveTo>
                  <a:cubicBezTo>
                    <a:pt x="128" y="98"/>
                    <a:pt x="128" y="98"/>
                    <a:pt x="128" y="98"/>
                  </a:cubicBezTo>
                  <a:cubicBezTo>
                    <a:pt x="127" y="100"/>
                    <a:pt x="127" y="101"/>
                    <a:pt x="126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26" y="102"/>
                    <a:pt x="126" y="102"/>
                    <a:pt x="126" y="102"/>
                  </a:cubicBezTo>
                  <a:cubicBezTo>
                    <a:pt x="123" y="107"/>
                    <a:pt x="127" y="113"/>
                    <a:pt x="130" y="117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4" y="116"/>
                    <a:pt x="118" y="112"/>
                    <a:pt x="113" y="115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12" y="116"/>
                    <a:pt x="111" y="116"/>
                    <a:pt x="109" y="116"/>
                  </a:cubicBezTo>
                  <a:cubicBezTo>
                    <a:pt x="109" y="116"/>
                    <a:pt x="109" y="117"/>
                    <a:pt x="109" y="117"/>
                  </a:cubicBezTo>
                  <a:cubicBezTo>
                    <a:pt x="104" y="118"/>
                    <a:pt x="102" y="125"/>
                    <a:pt x="102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7" y="118"/>
                    <a:pt x="91" y="117"/>
                  </a:cubicBezTo>
                  <a:cubicBezTo>
                    <a:pt x="91" y="117"/>
                    <a:pt x="91" y="116"/>
                    <a:pt x="91" y="116"/>
                  </a:cubicBezTo>
                  <a:cubicBezTo>
                    <a:pt x="90" y="116"/>
                    <a:pt x="89" y="116"/>
                    <a:pt x="87" y="115"/>
                  </a:cubicBezTo>
                  <a:cubicBezTo>
                    <a:pt x="87" y="115"/>
                    <a:pt x="87" y="115"/>
                    <a:pt x="88" y="115"/>
                  </a:cubicBezTo>
                  <a:cubicBezTo>
                    <a:pt x="82" y="112"/>
                    <a:pt x="76" y="116"/>
                    <a:pt x="73" y="11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74" y="113"/>
                    <a:pt x="77" y="107"/>
                    <a:pt x="75" y="102"/>
                  </a:cubicBezTo>
                  <a:cubicBezTo>
                    <a:pt x="75" y="102"/>
                    <a:pt x="75" y="102"/>
                    <a:pt x="74" y="102"/>
                  </a:cubicBezTo>
                  <a:cubicBezTo>
                    <a:pt x="74" y="101"/>
                    <a:pt x="73" y="100"/>
                    <a:pt x="73" y="98"/>
                  </a:cubicBezTo>
                  <a:cubicBezTo>
                    <a:pt x="72" y="93"/>
                    <a:pt x="65" y="91"/>
                    <a:pt x="60" y="90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5" y="87"/>
                    <a:pt x="71" y="86"/>
                    <a:pt x="73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3" y="79"/>
                    <a:pt x="74" y="78"/>
                    <a:pt x="74" y="76"/>
                  </a:cubicBezTo>
                  <a:cubicBezTo>
                    <a:pt x="77" y="71"/>
                    <a:pt x="74" y="65"/>
                    <a:pt x="71" y="62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6" y="63"/>
                    <a:pt x="83" y="66"/>
                    <a:pt x="88" y="63"/>
                  </a:cubicBezTo>
                  <a:cubicBezTo>
                    <a:pt x="89" y="63"/>
                    <a:pt x="90" y="62"/>
                    <a:pt x="91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7" y="60"/>
                    <a:pt x="98" y="54"/>
                    <a:pt x="99" y="49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2" y="54"/>
                    <a:pt x="104" y="60"/>
                    <a:pt x="109" y="62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1" y="62"/>
                    <a:pt x="112" y="63"/>
                    <a:pt x="113" y="63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18" y="66"/>
                    <a:pt x="124" y="63"/>
                    <a:pt x="128" y="60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27" y="65"/>
                    <a:pt x="123" y="71"/>
                    <a:pt x="126" y="76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7" y="78"/>
                    <a:pt x="127" y="79"/>
                    <a:pt x="128" y="80"/>
                  </a:cubicBezTo>
                  <a:cubicBezTo>
                    <a:pt x="128" y="80"/>
                    <a:pt x="128" y="80"/>
                    <a:pt x="128" y="80"/>
                  </a:cubicBezTo>
                  <a:cubicBezTo>
                    <a:pt x="129" y="86"/>
                    <a:pt x="136" y="87"/>
                    <a:pt x="140" y="88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36" y="91"/>
                    <a:pt x="129" y="93"/>
                    <a:pt x="128" y="98"/>
                  </a:cubicBezTo>
                  <a:close/>
                  <a:moveTo>
                    <a:pt x="74" y="106"/>
                  </a:moveTo>
                  <a:cubicBezTo>
                    <a:pt x="74" y="106"/>
                    <a:pt x="74" y="106"/>
                    <a:pt x="75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lose/>
                  <a:moveTo>
                    <a:pt x="127" y="72"/>
                  </a:moveTo>
                  <a:cubicBezTo>
                    <a:pt x="127" y="71"/>
                    <a:pt x="127" y="71"/>
                    <a:pt x="128" y="71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8" y="71"/>
                    <a:pt x="127" y="71"/>
                    <a:pt x="127" y="72"/>
                  </a:cubicBezTo>
                  <a:close/>
                  <a:moveTo>
                    <a:pt x="128" y="77"/>
                  </a:moveTo>
                  <a:cubicBezTo>
                    <a:pt x="128" y="77"/>
                    <a:pt x="128" y="78"/>
                    <a:pt x="128" y="78"/>
                  </a:cubicBezTo>
                  <a:cubicBezTo>
                    <a:pt x="128" y="78"/>
                    <a:pt x="128" y="78"/>
                    <a:pt x="128" y="78"/>
                  </a:cubicBezTo>
                  <a:cubicBezTo>
                    <a:pt x="128" y="78"/>
                    <a:pt x="128" y="77"/>
                    <a:pt x="128" y="77"/>
                  </a:cubicBezTo>
                  <a:close/>
                  <a:moveTo>
                    <a:pt x="128" y="78"/>
                  </a:moveTo>
                  <a:cubicBezTo>
                    <a:pt x="127" y="78"/>
                    <a:pt x="127" y="78"/>
                    <a:pt x="127" y="79"/>
                  </a:cubicBezTo>
                  <a:cubicBezTo>
                    <a:pt x="127" y="78"/>
                    <a:pt x="127" y="78"/>
                    <a:pt x="128" y="78"/>
                  </a:cubicBezTo>
                  <a:cubicBezTo>
                    <a:pt x="128" y="78"/>
                    <a:pt x="128" y="78"/>
                    <a:pt x="128" y="78"/>
                  </a:cubicBezTo>
                  <a:close/>
                  <a:moveTo>
                    <a:pt x="126" y="76"/>
                  </a:moveTo>
                  <a:cubicBezTo>
                    <a:pt x="126" y="76"/>
                    <a:pt x="126" y="76"/>
                    <a:pt x="126" y="76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6" y="76"/>
                    <a:pt x="126" y="76"/>
                    <a:pt x="126" y="76"/>
                  </a:cubicBezTo>
                  <a:close/>
                  <a:moveTo>
                    <a:pt x="131" y="104"/>
                  </a:moveTo>
                  <a:cubicBezTo>
                    <a:pt x="130" y="104"/>
                    <a:pt x="130" y="103"/>
                    <a:pt x="130" y="103"/>
                  </a:cubicBezTo>
                  <a:cubicBezTo>
                    <a:pt x="130" y="103"/>
                    <a:pt x="131" y="104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9" name="Freeform 141"/>
            <p:cNvSpPr>
              <a:spLocks noEditPoints="1"/>
            </p:cNvSpPr>
            <p:nvPr/>
          </p:nvSpPr>
          <p:spPr bwMode="auto">
            <a:xfrm>
              <a:off x="2716220" y="3175002"/>
              <a:ext cx="144463" cy="268288"/>
            </a:xfrm>
            <a:custGeom>
              <a:avLst/>
              <a:gdLst/>
              <a:ahLst/>
              <a:cxnLst>
                <a:cxn ang="0">
                  <a:pos x="33" y="211"/>
                </a:cxn>
                <a:cxn ang="0">
                  <a:pos x="64" y="7"/>
                </a:cxn>
                <a:cxn ang="0">
                  <a:pos x="61" y="3"/>
                </a:cxn>
                <a:cxn ang="0">
                  <a:pos x="30" y="235"/>
                </a:cxn>
                <a:cxn ang="0">
                  <a:pos x="33" y="231"/>
                </a:cxn>
                <a:cxn ang="0">
                  <a:pos x="50" y="234"/>
                </a:cxn>
                <a:cxn ang="0">
                  <a:pos x="61" y="217"/>
                </a:cxn>
                <a:cxn ang="0">
                  <a:pos x="62" y="222"/>
                </a:cxn>
                <a:cxn ang="0">
                  <a:pos x="3" y="201"/>
                </a:cxn>
                <a:cxn ang="0">
                  <a:pos x="6" y="205"/>
                </a:cxn>
                <a:cxn ang="0">
                  <a:pos x="9" y="223"/>
                </a:cxn>
                <a:cxn ang="0">
                  <a:pos x="20" y="228"/>
                </a:cxn>
                <a:cxn ang="0">
                  <a:pos x="21" y="233"/>
                </a:cxn>
                <a:cxn ang="0">
                  <a:pos x="45" y="6"/>
                </a:cxn>
                <a:cxn ang="0">
                  <a:pos x="47" y="2"/>
                </a:cxn>
                <a:cxn ang="0">
                  <a:pos x="32" y="8"/>
                </a:cxn>
                <a:cxn ang="0">
                  <a:pos x="18" y="19"/>
                </a:cxn>
                <a:cxn ang="0">
                  <a:pos x="23" y="19"/>
                </a:cxn>
                <a:cxn ang="0">
                  <a:pos x="8" y="32"/>
                </a:cxn>
                <a:cxn ang="0">
                  <a:pos x="13" y="31"/>
                </a:cxn>
                <a:cxn ang="0">
                  <a:pos x="115" y="98"/>
                </a:cxn>
                <a:cxn ang="0">
                  <a:pos x="112" y="107"/>
                </a:cxn>
                <a:cxn ang="0">
                  <a:pos x="113" y="111"/>
                </a:cxn>
                <a:cxn ang="0">
                  <a:pos x="100" y="124"/>
                </a:cxn>
                <a:cxn ang="0">
                  <a:pos x="105" y="123"/>
                </a:cxn>
                <a:cxn ang="0">
                  <a:pos x="94" y="145"/>
                </a:cxn>
                <a:cxn ang="0">
                  <a:pos x="90" y="155"/>
                </a:cxn>
                <a:cxn ang="0">
                  <a:pos x="91" y="159"/>
                </a:cxn>
                <a:cxn ang="0">
                  <a:pos x="78" y="172"/>
                </a:cxn>
                <a:cxn ang="0">
                  <a:pos x="82" y="171"/>
                </a:cxn>
                <a:cxn ang="0">
                  <a:pos x="71" y="193"/>
                </a:cxn>
                <a:cxn ang="0">
                  <a:pos x="67" y="203"/>
                </a:cxn>
                <a:cxn ang="0">
                  <a:pos x="69" y="208"/>
                </a:cxn>
                <a:cxn ang="0">
                  <a:pos x="8" y="49"/>
                </a:cxn>
                <a:cxn ang="0">
                  <a:pos x="4" y="52"/>
                </a:cxn>
                <a:cxn ang="0">
                  <a:pos x="122" y="83"/>
                </a:cxn>
                <a:cxn ang="0">
                  <a:pos x="3" y="68"/>
                </a:cxn>
                <a:cxn ang="0">
                  <a:pos x="0" y="64"/>
                </a:cxn>
                <a:cxn ang="0">
                  <a:pos x="0" y="82"/>
                </a:cxn>
                <a:cxn ang="0">
                  <a:pos x="3" y="79"/>
                </a:cxn>
                <a:cxn ang="0">
                  <a:pos x="3" y="103"/>
                </a:cxn>
                <a:cxn ang="0">
                  <a:pos x="3" y="113"/>
                </a:cxn>
                <a:cxn ang="0">
                  <a:pos x="7" y="116"/>
                </a:cxn>
                <a:cxn ang="0">
                  <a:pos x="0" y="133"/>
                </a:cxn>
                <a:cxn ang="0">
                  <a:pos x="3" y="130"/>
                </a:cxn>
                <a:cxn ang="0">
                  <a:pos x="3" y="154"/>
                </a:cxn>
                <a:cxn ang="0">
                  <a:pos x="3" y="164"/>
                </a:cxn>
                <a:cxn ang="0">
                  <a:pos x="7" y="167"/>
                </a:cxn>
                <a:cxn ang="0">
                  <a:pos x="0" y="184"/>
                </a:cxn>
                <a:cxn ang="0">
                  <a:pos x="3" y="181"/>
                </a:cxn>
                <a:cxn ang="0">
                  <a:pos x="125" y="68"/>
                </a:cxn>
                <a:cxn ang="0">
                  <a:pos x="119" y="49"/>
                </a:cxn>
                <a:cxn ang="0">
                  <a:pos x="122" y="45"/>
                </a:cxn>
                <a:cxn ang="0">
                  <a:pos x="120" y="32"/>
                </a:cxn>
                <a:cxn ang="0">
                  <a:pos x="118" y="37"/>
                </a:cxn>
                <a:cxn ang="0">
                  <a:pos x="105" y="19"/>
                </a:cxn>
                <a:cxn ang="0">
                  <a:pos x="97" y="13"/>
                </a:cxn>
                <a:cxn ang="0">
                  <a:pos x="93" y="14"/>
                </a:cxn>
                <a:cxn ang="0">
                  <a:pos x="83" y="6"/>
                </a:cxn>
                <a:cxn ang="0">
                  <a:pos x="79" y="9"/>
                </a:cxn>
              </a:cxnLst>
              <a:rect l="0" t="0" r="r" b="b"/>
              <a:pathLst>
                <a:path w="128" h="238">
                  <a:moveTo>
                    <a:pt x="33" y="199"/>
                  </a:moveTo>
                  <a:cubicBezTo>
                    <a:pt x="30" y="199"/>
                    <a:pt x="28" y="202"/>
                    <a:pt x="28" y="205"/>
                  </a:cubicBezTo>
                  <a:cubicBezTo>
                    <a:pt x="28" y="208"/>
                    <a:pt x="30" y="211"/>
                    <a:pt x="33" y="211"/>
                  </a:cubicBezTo>
                  <a:cubicBezTo>
                    <a:pt x="36" y="211"/>
                    <a:pt x="39" y="208"/>
                    <a:pt x="39" y="205"/>
                  </a:cubicBezTo>
                  <a:cubicBezTo>
                    <a:pt x="39" y="202"/>
                    <a:pt x="36" y="199"/>
                    <a:pt x="33" y="199"/>
                  </a:cubicBezTo>
                  <a:close/>
                  <a:moveTo>
                    <a:pt x="64" y="7"/>
                  </a:moveTo>
                  <a:cubicBezTo>
                    <a:pt x="66" y="7"/>
                    <a:pt x="67" y="5"/>
                    <a:pt x="67" y="3"/>
                  </a:cubicBezTo>
                  <a:cubicBezTo>
                    <a:pt x="67" y="1"/>
                    <a:pt x="66" y="0"/>
                    <a:pt x="64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5"/>
                    <a:pt x="62" y="7"/>
                    <a:pt x="64" y="7"/>
                  </a:cubicBezTo>
                  <a:close/>
                  <a:moveTo>
                    <a:pt x="33" y="231"/>
                  </a:moveTo>
                  <a:cubicBezTo>
                    <a:pt x="31" y="231"/>
                    <a:pt x="30" y="233"/>
                    <a:pt x="30" y="235"/>
                  </a:cubicBezTo>
                  <a:cubicBezTo>
                    <a:pt x="30" y="237"/>
                    <a:pt x="31" y="238"/>
                    <a:pt x="33" y="238"/>
                  </a:cubicBezTo>
                  <a:cubicBezTo>
                    <a:pt x="35" y="238"/>
                    <a:pt x="36" y="237"/>
                    <a:pt x="36" y="235"/>
                  </a:cubicBezTo>
                  <a:cubicBezTo>
                    <a:pt x="36" y="233"/>
                    <a:pt x="35" y="231"/>
                    <a:pt x="33" y="231"/>
                  </a:cubicBezTo>
                  <a:close/>
                  <a:moveTo>
                    <a:pt x="46" y="228"/>
                  </a:moveTo>
                  <a:cubicBezTo>
                    <a:pt x="45" y="229"/>
                    <a:pt x="44" y="231"/>
                    <a:pt x="45" y="233"/>
                  </a:cubicBezTo>
                  <a:cubicBezTo>
                    <a:pt x="46" y="234"/>
                    <a:pt x="48" y="235"/>
                    <a:pt x="50" y="234"/>
                  </a:cubicBezTo>
                  <a:cubicBezTo>
                    <a:pt x="51" y="233"/>
                    <a:pt x="52" y="231"/>
                    <a:pt x="51" y="229"/>
                  </a:cubicBezTo>
                  <a:cubicBezTo>
                    <a:pt x="50" y="228"/>
                    <a:pt x="48" y="227"/>
                    <a:pt x="46" y="228"/>
                  </a:cubicBezTo>
                  <a:close/>
                  <a:moveTo>
                    <a:pt x="61" y="217"/>
                  </a:moveTo>
                  <a:cubicBezTo>
                    <a:pt x="59" y="216"/>
                    <a:pt x="57" y="217"/>
                    <a:pt x="56" y="218"/>
                  </a:cubicBezTo>
                  <a:cubicBezTo>
                    <a:pt x="55" y="220"/>
                    <a:pt x="56" y="222"/>
                    <a:pt x="57" y="223"/>
                  </a:cubicBezTo>
                  <a:cubicBezTo>
                    <a:pt x="59" y="224"/>
                    <a:pt x="61" y="223"/>
                    <a:pt x="62" y="222"/>
                  </a:cubicBezTo>
                  <a:cubicBezTo>
                    <a:pt x="63" y="220"/>
                    <a:pt x="62" y="218"/>
                    <a:pt x="61" y="217"/>
                  </a:cubicBezTo>
                  <a:close/>
                  <a:moveTo>
                    <a:pt x="6" y="205"/>
                  </a:moveTo>
                  <a:cubicBezTo>
                    <a:pt x="6" y="203"/>
                    <a:pt x="5" y="201"/>
                    <a:pt x="3" y="201"/>
                  </a:cubicBezTo>
                  <a:cubicBezTo>
                    <a:pt x="1" y="201"/>
                    <a:pt x="0" y="203"/>
                    <a:pt x="0" y="205"/>
                  </a:cubicBezTo>
                  <a:cubicBezTo>
                    <a:pt x="0" y="207"/>
                    <a:pt x="1" y="208"/>
                    <a:pt x="3" y="208"/>
                  </a:cubicBezTo>
                  <a:cubicBezTo>
                    <a:pt x="5" y="208"/>
                    <a:pt x="6" y="207"/>
                    <a:pt x="6" y="205"/>
                  </a:cubicBezTo>
                  <a:close/>
                  <a:moveTo>
                    <a:pt x="5" y="217"/>
                  </a:moveTo>
                  <a:cubicBezTo>
                    <a:pt x="4" y="218"/>
                    <a:pt x="3" y="220"/>
                    <a:pt x="4" y="222"/>
                  </a:cubicBezTo>
                  <a:cubicBezTo>
                    <a:pt x="5" y="223"/>
                    <a:pt x="7" y="224"/>
                    <a:pt x="9" y="223"/>
                  </a:cubicBezTo>
                  <a:cubicBezTo>
                    <a:pt x="10" y="222"/>
                    <a:pt x="11" y="220"/>
                    <a:pt x="10" y="218"/>
                  </a:cubicBezTo>
                  <a:cubicBezTo>
                    <a:pt x="9" y="217"/>
                    <a:pt x="7" y="216"/>
                    <a:pt x="5" y="217"/>
                  </a:cubicBezTo>
                  <a:close/>
                  <a:moveTo>
                    <a:pt x="20" y="228"/>
                  </a:moveTo>
                  <a:cubicBezTo>
                    <a:pt x="18" y="227"/>
                    <a:pt x="16" y="228"/>
                    <a:pt x="15" y="229"/>
                  </a:cubicBezTo>
                  <a:cubicBezTo>
                    <a:pt x="14" y="231"/>
                    <a:pt x="15" y="233"/>
                    <a:pt x="16" y="234"/>
                  </a:cubicBezTo>
                  <a:cubicBezTo>
                    <a:pt x="18" y="235"/>
                    <a:pt x="20" y="234"/>
                    <a:pt x="21" y="233"/>
                  </a:cubicBezTo>
                  <a:cubicBezTo>
                    <a:pt x="22" y="231"/>
                    <a:pt x="21" y="229"/>
                    <a:pt x="20" y="228"/>
                  </a:cubicBezTo>
                  <a:close/>
                  <a:moveTo>
                    <a:pt x="47" y="2"/>
                  </a:moveTo>
                  <a:cubicBezTo>
                    <a:pt x="45" y="2"/>
                    <a:pt x="44" y="4"/>
                    <a:pt x="45" y="6"/>
                  </a:cubicBezTo>
                  <a:cubicBezTo>
                    <a:pt x="45" y="8"/>
                    <a:pt x="47" y="9"/>
                    <a:pt x="49" y="9"/>
                  </a:cubicBezTo>
                  <a:cubicBezTo>
                    <a:pt x="51" y="8"/>
                    <a:pt x="52" y="6"/>
                    <a:pt x="52" y="4"/>
                  </a:cubicBezTo>
                  <a:cubicBezTo>
                    <a:pt x="51" y="3"/>
                    <a:pt x="49" y="1"/>
                    <a:pt x="47" y="2"/>
                  </a:cubicBezTo>
                  <a:close/>
                  <a:moveTo>
                    <a:pt x="35" y="14"/>
                  </a:moveTo>
                  <a:cubicBezTo>
                    <a:pt x="37" y="13"/>
                    <a:pt x="37" y="11"/>
                    <a:pt x="36" y="10"/>
                  </a:cubicBezTo>
                  <a:cubicBezTo>
                    <a:pt x="36" y="8"/>
                    <a:pt x="33" y="7"/>
                    <a:pt x="32" y="8"/>
                  </a:cubicBezTo>
                  <a:cubicBezTo>
                    <a:pt x="30" y="9"/>
                    <a:pt x="30" y="11"/>
                    <a:pt x="30" y="13"/>
                  </a:cubicBezTo>
                  <a:cubicBezTo>
                    <a:pt x="31" y="15"/>
                    <a:pt x="34" y="15"/>
                    <a:pt x="35" y="14"/>
                  </a:cubicBezTo>
                  <a:close/>
                  <a:moveTo>
                    <a:pt x="18" y="19"/>
                  </a:moveTo>
                  <a:cubicBezTo>
                    <a:pt x="17" y="20"/>
                    <a:pt x="17" y="22"/>
                    <a:pt x="18" y="24"/>
                  </a:cubicBezTo>
                  <a:cubicBezTo>
                    <a:pt x="20" y="25"/>
                    <a:pt x="22" y="25"/>
                    <a:pt x="23" y="24"/>
                  </a:cubicBezTo>
                  <a:cubicBezTo>
                    <a:pt x="25" y="22"/>
                    <a:pt x="25" y="20"/>
                    <a:pt x="23" y="19"/>
                  </a:cubicBezTo>
                  <a:cubicBezTo>
                    <a:pt x="22" y="17"/>
                    <a:pt x="20" y="17"/>
                    <a:pt x="18" y="19"/>
                  </a:cubicBezTo>
                  <a:close/>
                  <a:moveTo>
                    <a:pt x="13" y="31"/>
                  </a:moveTo>
                  <a:cubicBezTo>
                    <a:pt x="11" y="30"/>
                    <a:pt x="9" y="30"/>
                    <a:pt x="8" y="32"/>
                  </a:cubicBezTo>
                  <a:cubicBezTo>
                    <a:pt x="7" y="34"/>
                    <a:pt x="8" y="36"/>
                    <a:pt x="9" y="37"/>
                  </a:cubicBezTo>
                  <a:cubicBezTo>
                    <a:pt x="11" y="38"/>
                    <a:pt x="13" y="37"/>
                    <a:pt x="14" y="35"/>
                  </a:cubicBezTo>
                  <a:cubicBezTo>
                    <a:pt x="15" y="34"/>
                    <a:pt x="15" y="32"/>
                    <a:pt x="13" y="31"/>
                  </a:cubicBezTo>
                  <a:close/>
                  <a:moveTo>
                    <a:pt x="118" y="92"/>
                  </a:moveTo>
                  <a:cubicBezTo>
                    <a:pt x="117" y="91"/>
                    <a:pt x="115" y="91"/>
                    <a:pt x="114" y="93"/>
                  </a:cubicBezTo>
                  <a:cubicBezTo>
                    <a:pt x="113" y="95"/>
                    <a:pt x="113" y="97"/>
                    <a:pt x="115" y="98"/>
                  </a:cubicBezTo>
                  <a:cubicBezTo>
                    <a:pt x="117" y="99"/>
                    <a:pt x="119" y="98"/>
                    <a:pt x="120" y="96"/>
                  </a:cubicBezTo>
                  <a:cubicBezTo>
                    <a:pt x="121" y="95"/>
                    <a:pt x="120" y="93"/>
                    <a:pt x="118" y="92"/>
                  </a:cubicBezTo>
                  <a:close/>
                  <a:moveTo>
                    <a:pt x="112" y="107"/>
                  </a:moveTo>
                  <a:cubicBezTo>
                    <a:pt x="110" y="106"/>
                    <a:pt x="108" y="106"/>
                    <a:pt x="107" y="108"/>
                  </a:cubicBezTo>
                  <a:cubicBezTo>
                    <a:pt x="106" y="110"/>
                    <a:pt x="107" y="112"/>
                    <a:pt x="109" y="113"/>
                  </a:cubicBezTo>
                  <a:cubicBezTo>
                    <a:pt x="110" y="114"/>
                    <a:pt x="112" y="113"/>
                    <a:pt x="113" y="111"/>
                  </a:cubicBezTo>
                  <a:cubicBezTo>
                    <a:pt x="114" y="110"/>
                    <a:pt x="114" y="108"/>
                    <a:pt x="112" y="107"/>
                  </a:cubicBezTo>
                  <a:close/>
                  <a:moveTo>
                    <a:pt x="105" y="123"/>
                  </a:moveTo>
                  <a:cubicBezTo>
                    <a:pt x="103" y="122"/>
                    <a:pt x="101" y="122"/>
                    <a:pt x="100" y="124"/>
                  </a:cubicBezTo>
                  <a:cubicBezTo>
                    <a:pt x="99" y="126"/>
                    <a:pt x="99" y="128"/>
                    <a:pt x="101" y="129"/>
                  </a:cubicBezTo>
                  <a:cubicBezTo>
                    <a:pt x="103" y="130"/>
                    <a:pt x="105" y="129"/>
                    <a:pt x="106" y="127"/>
                  </a:cubicBezTo>
                  <a:cubicBezTo>
                    <a:pt x="107" y="126"/>
                    <a:pt x="106" y="124"/>
                    <a:pt x="105" y="123"/>
                  </a:cubicBezTo>
                  <a:close/>
                  <a:moveTo>
                    <a:pt x="97" y="139"/>
                  </a:moveTo>
                  <a:cubicBezTo>
                    <a:pt x="95" y="138"/>
                    <a:pt x="93" y="138"/>
                    <a:pt x="92" y="140"/>
                  </a:cubicBezTo>
                  <a:cubicBezTo>
                    <a:pt x="91" y="142"/>
                    <a:pt x="92" y="144"/>
                    <a:pt x="94" y="145"/>
                  </a:cubicBezTo>
                  <a:cubicBezTo>
                    <a:pt x="95" y="146"/>
                    <a:pt x="97" y="145"/>
                    <a:pt x="98" y="143"/>
                  </a:cubicBezTo>
                  <a:cubicBezTo>
                    <a:pt x="99" y="142"/>
                    <a:pt x="99" y="140"/>
                    <a:pt x="97" y="139"/>
                  </a:cubicBezTo>
                  <a:close/>
                  <a:moveTo>
                    <a:pt x="90" y="155"/>
                  </a:moveTo>
                  <a:cubicBezTo>
                    <a:pt x="88" y="154"/>
                    <a:pt x="86" y="154"/>
                    <a:pt x="85" y="156"/>
                  </a:cubicBezTo>
                  <a:cubicBezTo>
                    <a:pt x="84" y="158"/>
                    <a:pt x="85" y="160"/>
                    <a:pt x="86" y="161"/>
                  </a:cubicBezTo>
                  <a:cubicBezTo>
                    <a:pt x="88" y="162"/>
                    <a:pt x="90" y="161"/>
                    <a:pt x="91" y="159"/>
                  </a:cubicBezTo>
                  <a:cubicBezTo>
                    <a:pt x="92" y="158"/>
                    <a:pt x="91" y="156"/>
                    <a:pt x="90" y="155"/>
                  </a:cubicBezTo>
                  <a:close/>
                  <a:moveTo>
                    <a:pt x="82" y="171"/>
                  </a:moveTo>
                  <a:cubicBezTo>
                    <a:pt x="81" y="170"/>
                    <a:pt x="78" y="170"/>
                    <a:pt x="78" y="172"/>
                  </a:cubicBezTo>
                  <a:cubicBezTo>
                    <a:pt x="77" y="174"/>
                    <a:pt x="77" y="176"/>
                    <a:pt x="79" y="177"/>
                  </a:cubicBezTo>
                  <a:cubicBezTo>
                    <a:pt x="80" y="178"/>
                    <a:pt x="83" y="177"/>
                    <a:pt x="84" y="176"/>
                  </a:cubicBezTo>
                  <a:cubicBezTo>
                    <a:pt x="84" y="174"/>
                    <a:pt x="84" y="172"/>
                    <a:pt x="82" y="171"/>
                  </a:cubicBezTo>
                  <a:close/>
                  <a:moveTo>
                    <a:pt x="75" y="187"/>
                  </a:moveTo>
                  <a:cubicBezTo>
                    <a:pt x="73" y="186"/>
                    <a:pt x="71" y="186"/>
                    <a:pt x="70" y="188"/>
                  </a:cubicBezTo>
                  <a:cubicBezTo>
                    <a:pt x="69" y="190"/>
                    <a:pt x="70" y="192"/>
                    <a:pt x="71" y="193"/>
                  </a:cubicBezTo>
                  <a:cubicBezTo>
                    <a:pt x="73" y="194"/>
                    <a:pt x="75" y="193"/>
                    <a:pt x="76" y="192"/>
                  </a:cubicBezTo>
                  <a:cubicBezTo>
                    <a:pt x="77" y="190"/>
                    <a:pt x="76" y="188"/>
                    <a:pt x="75" y="187"/>
                  </a:cubicBezTo>
                  <a:close/>
                  <a:moveTo>
                    <a:pt x="67" y="203"/>
                  </a:moveTo>
                  <a:cubicBezTo>
                    <a:pt x="66" y="202"/>
                    <a:pt x="64" y="202"/>
                    <a:pt x="63" y="204"/>
                  </a:cubicBezTo>
                  <a:cubicBezTo>
                    <a:pt x="62" y="206"/>
                    <a:pt x="62" y="208"/>
                    <a:pt x="64" y="209"/>
                  </a:cubicBezTo>
                  <a:cubicBezTo>
                    <a:pt x="66" y="210"/>
                    <a:pt x="68" y="209"/>
                    <a:pt x="69" y="208"/>
                  </a:cubicBezTo>
                  <a:cubicBezTo>
                    <a:pt x="70" y="206"/>
                    <a:pt x="69" y="204"/>
                    <a:pt x="67" y="203"/>
                  </a:cubicBezTo>
                  <a:close/>
                  <a:moveTo>
                    <a:pt x="4" y="52"/>
                  </a:moveTo>
                  <a:cubicBezTo>
                    <a:pt x="6" y="52"/>
                    <a:pt x="8" y="51"/>
                    <a:pt x="8" y="49"/>
                  </a:cubicBezTo>
                  <a:cubicBezTo>
                    <a:pt x="9" y="47"/>
                    <a:pt x="8" y="46"/>
                    <a:pt x="6" y="45"/>
                  </a:cubicBezTo>
                  <a:cubicBezTo>
                    <a:pt x="4" y="45"/>
                    <a:pt x="2" y="46"/>
                    <a:pt x="2" y="48"/>
                  </a:cubicBezTo>
                  <a:cubicBezTo>
                    <a:pt x="1" y="49"/>
                    <a:pt x="2" y="51"/>
                    <a:pt x="4" y="52"/>
                  </a:cubicBezTo>
                  <a:close/>
                  <a:moveTo>
                    <a:pt x="124" y="77"/>
                  </a:moveTo>
                  <a:cubicBezTo>
                    <a:pt x="122" y="76"/>
                    <a:pt x="120" y="77"/>
                    <a:pt x="120" y="79"/>
                  </a:cubicBezTo>
                  <a:cubicBezTo>
                    <a:pt x="119" y="81"/>
                    <a:pt x="120" y="83"/>
                    <a:pt x="122" y="83"/>
                  </a:cubicBezTo>
                  <a:cubicBezTo>
                    <a:pt x="124" y="84"/>
                    <a:pt x="126" y="83"/>
                    <a:pt x="126" y="81"/>
                  </a:cubicBezTo>
                  <a:cubicBezTo>
                    <a:pt x="127" y="79"/>
                    <a:pt x="126" y="77"/>
                    <a:pt x="124" y="77"/>
                  </a:cubicBezTo>
                  <a:close/>
                  <a:moveTo>
                    <a:pt x="3" y="68"/>
                  </a:moveTo>
                  <a:cubicBezTo>
                    <a:pt x="5" y="68"/>
                    <a:pt x="6" y="66"/>
                    <a:pt x="6" y="64"/>
                  </a:cubicBezTo>
                  <a:cubicBezTo>
                    <a:pt x="6" y="62"/>
                    <a:pt x="5" y="61"/>
                    <a:pt x="3" y="61"/>
                  </a:cubicBezTo>
                  <a:cubicBezTo>
                    <a:pt x="1" y="61"/>
                    <a:pt x="0" y="62"/>
                    <a:pt x="0" y="64"/>
                  </a:cubicBezTo>
                  <a:cubicBezTo>
                    <a:pt x="0" y="66"/>
                    <a:pt x="1" y="68"/>
                    <a:pt x="3" y="68"/>
                  </a:cubicBezTo>
                  <a:close/>
                  <a:moveTo>
                    <a:pt x="3" y="79"/>
                  </a:moveTo>
                  <a:cubicBezTo>
                    <a:pt x="1" y="79"/>
                    <a:pt x="0" y="81"/>
                    <a:pt x="0" y="82"/>
                  </a:cubicBezTo>
                  <a:cubicBezTo>
                    <a:pt x="0" y="84"/>
                    <a:pt x="1" y="86"/>
                    <a:pt x="3" y="86"/>
                  </a:cubicBezTo>
                  <a:cubicBezTo>
                    <a:pt x="5" y="86"/>
                    <a:pt x="7" y="84"/>
                    <a:pt x="7" y="82"/>
                  </a:cubicBezTo>
                  <a:cubicBezTo>
                    <a:pt x="7" y="81"/>
                    <a:pt x="5" y="79"/>
                    <a:pt x="3" y="79"/>
                  </a:cubicBezTo>
                  <a:close/>
                  <a:moveTo>
                    <a:pt x="3" y="96"/>
                  </a:moveTo>
                  <a:cubicBezTo>
                    <a:pt x="1" y="96"/>
                    <a:pt x="0" y="97"/>
                    <a:pt x="0" y="99"/>
                  </a:cubicBezTo>
                  <a:cubicBezTo>
                    <a:pt x="0" y="101"/>
                    <a:pt x="1" y="103"/>
                    <a:pt x="3" y="103"/>
                  </a:cubicBezTo>
                  <a:cubicBezTo>
                    <a:pt x="5" y="103"/>
                    <a:pt x="7" y="101"/>
                    <a:pt x="7" y="99"/>
                  </a:cubicBezTo>
                  <a:cubicBezTo>
                    <a:pt x="7" y="97"/>
                    <a:pt x="5" y="96"/>
                    <a:pt x="3" y="96"/>
                  </a:cubicBezTo>
                  <a:close/>
                  <a:moveTo>
                    <a:pt x="3" y="113"/>
                  </a:moveTo>
                  <a:cubicBezTo>
                    <a:pt x="1" y="113"/>
                    <a:pt x="0" y="114"/>
                    <a:pt x="0" y="116"/>
                  </a:cubicBezTo>
                  <a:cubicBezTo>
                    <a:pt x="0" y="118"/>
                    <a:pt x="1" y="120"/>
                    <a:pt x="3" y="120"/>
                  </a:cubicBezTo>
                  <a:cubicBezTo>
                    <a:pt x="5" y="120"/>
                    <a:pt x="7" y="118"/>
                    <a:pt x="7" y="116"/>
                  </a:cubicBezTo>
                  <a:cubicBezTo>
                    <a:pt x="7" y="114"/>
                    <a:pt x="5" y="113"/>
                    <a:pt x="3" y="113"/>
                  </a:cubicBezTo>
                  <a:close/>
                  <a:moveTo>
                    <a:pt x="3" y="130"/>
                  </a:moveTo>
                  <a:cubicBezTo>
                    <a:pt x="1" y="130"/>
                    <a:pt x="0" y="131"/>
                    <a:pt x="0" y="133"/>
                  </a:cubicBezTo>
                  <a:cubicBezTo>
                    <a:pt x="0" y="135"/>
                    <a:pt x="1" y="137"/>
                    <a:pt x="3" y="137"/>
                  </a:cubicBezTo>
                  <a:cubicBezTo>
                    <a:pt x="5" y="137"/>
                    <a:pt x="7" y="135"/>
                    <a:pt x="7" y="133"/>
                  </a:cubicBezTo>
                  <a:cubicBezTo>
                    <a:pt x="7" y="131"/>
                    <a:pt x="5" y="130"/>
                    <a:pt x="3" y="130"/>
                  </a:cubicBezTo>
                  <a:close/>
                  <a:moveTo>
                    <a:pt x="3" y="147"/>
                  </a:moveTo>
                  <a:cubicBezTo>
                    <a:pt x="1" y="147"/>
                    <a:pt x="0" y="148"/>
                    <a:pt x="0" y="150"/>
                  </a:cubicBezTo>
                  <a:cubicBezTo>
                    <a:pt x="0" y="152"/>
                    <a:pt x="1" y="154"/>
                    <a:pt x="3" y="154"/>
                  </a:cubicBezTo>
                  <a:cubicBezTo>
                    <a:pt x="5" y="154"/>
                    <a:pt x="7" y="152"/>
                    <a:pt x="7" y="150"/>
                  </a:cubicBezTo>
                  <a:cubicBezTo>
                    <a:pt x="7" y="148"/>
                    <a:pt x="5" y="147"/>
                    <a:pt x="3" y="147"/>
                  </a:cubicBezTo>
                  <a:close/>
                  <a:moveTo>
                    <a:pt x="3" y="164"/>
                  </a:moveTo>
                  <a:cubicBezTo>
                    <a:pt x="1" y="164"/>
                    <a:pt x="0" y="165"/>
                    <a:pt x="0" y="167"/>
                  </a:cubicBezTo>
                  <a:cubicBezTo>
                    <a:pt x="0" y="169"/>
                    <a:pt x="1" y="171"/>
                    <a:pt x="3" y="171"/>
                  </a:cubicBezTo>
                  <a:cubicBezTo>
                    <a:pt x="5" y="171"/>
                    <a:pt x="7" y="169"/>
                    <a:pt x="7" y="167"/>
                  </a:cubicBezTo>
                  <a:cubicBezTo>
                    <a:pt x="7" y="165"/>
                    <a:pt x="5" y="164"/>
                    <a:pt x="3" y="164"/>
                  </a:cubicBezTo>
                  <a:close/>
                  <a:moveTo>
                    <a:pt x="3" y="181"/>
                  </a:moveTo>
                  <a:cubicBezTo>
                    <a:pt x="1" y="181"/>
                    <a:pt x="0" y="182"/>
                    <a:pt x="0" y="184"/>
                  </a:cubicBezTo>
                  <a:cubicBezTo>
                    <a:pt x="0" y="186"/>
                    <a:pt x="1" y="188"/>
                    <a:pt x="3" y="188"/>
                  </a:cubicBezTo>
                  <a:cubicBezTo>
                    <a:pt x="5" y="188"/>
                    <a:pt x="7" y="186"/>
                    <a:pt x="7" y="184"/>
                  </a:cubicBezTo>
                  <a:cubicBezTo>
                    <a:pt x="7" y="182"/>
                    <a:pt x="5" y="181"/>
                    <a:pt x="3" y="181"/>
                  </a:cubicBezTo>
                  <a:close/>
                  <a:moveTo>
                    <a:pt x="125" y="61"/>
                  </a:moveTo>
                  <a:cubicBezTo>
                    <a:pt x="123" y="61"/>
                    <a:pt x="121" y="62"/>
                    <a:pt x="121" y="64"/>
                  </a:cubicBezTo>
                  <a:cubicBezTo>
                    <a:pt x="121" y="66"/>
                    <a:pt x="123" y="68"/>
                    <a:pt x="125" y="68"/>
                  </a:cubicBezTo>
                  <a:cubicBezTo>
                    <a:pt x="127" y="68"/>
                    <a:pt x="128" y="66"/>
                    <a:pt x="128" y="64"/>
                  </a:cubicBezTo>
                  <a:cubicBezTo>
                    <a:pt x="128" y="62"/>
                    <a:pt x="127" y="61"/>
                    <a:pt x="125" y="61"/>
                  </a:cubicBezTo>
                  <a:close/>
                  <a:moveTo>
                    <a:pt x="119" y="49"/>
                  </a:moveTo>
                  <a:cubicBezTo>
                    <a:pt x="120" y="51"/>
                    <a:pt x="122" y="52"/>
                    <a:pt x="124" y="52"/>
                  </a:cubicBezTo>
                  <a:cubicBezTo>
                    <a:pt x="126" y="51"/>
                    <a:pt x="127" y="49"/>
                    <a:pt x="126" y="47"/>
                  </a:cubicBezTo>
                  <a:cubicBezTo>
                    <a:pt x="126" y="46"/>
                    <a:pt x="124" y="45"/>
                    <a:pt x="122" y="45"/>
                  </a:cubicBezTo>
                  <a:cubicBezTo>
                    <a:pt x="120" y="46"/>
                    <a:pt x="119" y="47"/>
                    <a:pt x="119" y="49"/>
                  </a:cubicBezTo>
                  <a:close/>
                  <a:moveTo>
                    <a:pt x="118" y="37"/>
                  </a:moveTo>
                  <a:cubicBezTo>
                    <a:pt x="120" y="36"/>
                    <a:pt x="121" y="34"/>
                    <a:pt x="120" y="32"/>
                  </a:cubicBezTo>
                  <a:cubicBezTo>
                    <a:pt x="119" y="30"/>
                    <a:pt x="117" y="30"/>
                    <a:pt x="115" y="31"/>
                  </a:cubicBezTo>
                  <a:cubicBezTo>
                    <a:pt x="113" y="32"/>
                    <a:pt x="113" y="34"/>
                    <a:pt x="114" y="35"/>
                  </a:cubicBezTo>
                  <a:cubicBezTo>
                    <a:pt x="115" y="37"/>
                    <a:pt x="117" y="38"/>
                    <a:pt x="118" y="37"/>
                  </a:cubicBezTo>
                  <a:close/>
                  <a:moveTo>
                    <a:pt x="109" y="23"/>
                  </a:moveTo>
                  <a:cubicBezTo>
                    <a:pt x="111" y="22"/>
                    <a:pt x="111" y="20"/>
                    <a:pt x="109" y="19"/>
                  </a:cubicBezTo>
                  <a:cubicBezTo>
                    <a:pt x="108" y="17"/>
                    <a:pt x="106" y="17"/>
                    <a:pt x="105" y="19"/>
                  </a:cubicBezTo>
                  <a:cubicBezTo>
                    <a:pt x="103" y="20"/>
                    <a:pt x="103" y="22"/>
                    <a:pt x="105" y="24"/>
                  </a:cubicBezTo>
                  <a:cubicBezTo>
                    <a:pt x="106" y="25"/>
                    <a:pt x="108" y="25"/>
                    <a:pt x="109" y="23"/>
                  </a:cubicBezTo>
                  <a:close/>
                  <a:moveTo>
                    <a:pt x="97" y="13"/>
                  </a:moveTo>
                  <a:cubicBezTo>
                    <a:pt x="98" y="11"/>
                    <a:pt x="98" y="9"/>
                    <a:pt x="96" y="8"/>
                  </a:cubicBezTo>
                  <a:cubicBezTo>
                    <a:pt x="94" y="7"/>
                    <a:pt x="92" y="8"/>
                    <a:pt x="91" y="10"/>
                  </a:cubicBezTo>
                  <a:cubicBezTo>
                    <a:pt x="90" y="11"/>
                    <a:pt x="91" y="13"/>
                    <a:pt x="93" y="14"/>
                  </a:cubicBezTo>
                  <a:cubicBezTo>
                    <a:pt x="94" y="15"/>
                    <a:pt x="96" y="15"/>
                    <a:pt x="97" y="13"/>
                  </a:cubicBezTo>
                  <a:close/>
                  <a:moveTo>
                    <a:pt x="79" y="9"/>
                  </a:moveTo>
                  <a:cubicBezTo>
                    <a:pt x="81" y="9"/>
                    <a:pt x="83" y="8"/>
                    <a:pt x="83" y="6"/>
                  </a:cubicBezTo>
                  <a:cubicBezTo>
                    <a:pt x="84" y="4"/>
                    <a:pt x="82" y="2"/>
                    <a:pt x="81" y="2"/>
                  </a:cubicBezTo>
                  <a:cubicBezTo>
                    <a:pt x="79" y="1"/>
                    <a:pt x="77" y="3"/>
                    <a:pt x="76" y="4"/>
                  </a:cubicBezTo>
                  <a:cubicBezTo>
                    <a:pt x="76" y="6"/>
                    <a:pt x="77" y="8"/>
                    <a:pt x="79" y="9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60351" y="246942"/>
            <a:ext cx="12191999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3750"/>
              </a:spcBef>
              <a:spcAft>
                <a:spcPts val="1125"/>
              </a:spcAft>
            </a:pPr>
            <a:r>
              <a:rPr lang="ru-RU" sz="2400" b="1" dirty="0"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Влияние литературного русского языка на профессиональный успех</a:t>
            </a:r>
            <a:endParaRPr lang="ru-RU" dirty="0">
              <a:effectLst/>
              <a:latin typeface="Natash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512" y="2879056"/>
            <a:ext cx="772285" cy="1032932"/>
          </a:xfrm>
          <a:prstGeom prst="rect">
            <a:avLst/>
          </a:prstGeom>
        </p:spPr>
      </p:pic>
      <p:sp>
        <p:nvSpPr>
          <p:cNvPr id="291" name="Grey shape"/>
          <p:cNvSpPr>
            <a:spLocks/>
          </p:cNvSpPr>
          <p:nvPr/>
        </p:nvSpPr>
        <p:spPr bwMode="auto">
          <a:xfrm rot="10800000">
            <a:off x="0" y="-38522"/>
            <a:ext cx="12192000" cy="361951"/>
          </a:xfrm>
          <a:custGeom>
            <a:avLst/>
            <a:gdLst>
              <a:gd name="T0" fmla="*/ 7487 w 7680"/>
              <a:gd name="T1" fmla="*/ 156 h 228"/>
              <a:gd name="T2" fmla="*/ 7361 w 7680"/>
              <a:gd name="T3" fmla="*/ 156 h 228"/>
              <a:gd name="T4" fmla="*/ 7232 w 7680"/>
              <a:gd name="T5" fmla="*/ 27 h 228"/>
              <a:gd name="T6" fmla="*/ 6975 w 7680"/>
              <a:gd name="T7" fmla="*/ 156 h 228"/>
              <a:gd name="T8" fmla="*/ 6912 w 7680"/>
              <a:gd name="T9" fmla="*/ 184 h 228"/>
              <a:gd name="T10" fmla="*/ 6849 w 7680"/>
              <a:gd name="T11" fmla="*/ 156 h 228"/>
              <a:gd name="T12" fmla="*/ 6592 w 7680"/>
              <a:gd name="T13" fmla="*/ 27 h 228"/>
              <a:gd name="T14" fmla="*/ 6463 w 7680"/>
              <a:gd name="T15" fmla="*/ 156 h 228"/>
              <a:gd name="T16" fmla="*/ 6337 w 7680"/>
              <a:gd name="T17" fmla="*/ 156 h 228"/>
              <a:gd name="T18" fmla="*/ 6144 w 7680"/>
              <a:gd name="T19" fmla="*/ 0 h 228"/>
              <a:gd name="T20" fmla="*/ 5951 w 7680"/>
              <a:gd name="T21" fmla="*/ 156 h 228"/>
              <a:gd name="T22" fmla="*/ 5825 w 7680"/>
              <a:gd name="T23" fmla="*/ 156 h 228"/>
              <a:gd name="T24" fmla="*/ 5696 w 7680"/>
              <a:gd name="T25" fmla="*/ 27 h 228"/>
              <a:gd name="T26" fmla="*/ 5439 w 7680"/>
              <a:gd name="T27" fmla="*/ 156 h 228"/>
              <a:gd name="T28" fmla="*/ 5376 w 7680"/>
              <a:gd name="T29" fmla="*/ 184 h 228"/>
              <a:gd name="T30" fmla="*/ 5313 w 7680"/>
              <a:gd name="T31" fmla="*/ 156 h 228"/>
              <a:gd name="T32" fmla="*/ 5056 w 7680"/>
              <a:gd name="T33" fmla="*/ 27 h 228"/>
              <a:gd name="T34" fmla="*/ 4927 w 7680"/>
              <a:gd name="T35" fmla="*/ 156 h 228"/>
              <a:gd name="T36" fmla="*/ 4801 w 7680"/>
              <a:gd name="T37" fmla="*/ 156 h 228"/>
              <a:gd name="T38" fmla="*/ 4608 w 7680"/>
              <a:gd name="T39" fmla="*/ 0 h 228"/>
              <a:gd name="T40" fmla="*/ 4415 w 7680"/>
              <a:gd name="T41" fmla="*/ 156 h 228"/>
              <a:gd name="T42" fmla="*/ 4289 w 7680"/>
              <a:gd name="T43" fmla="*/ 156 h 228"/>
              <a:gd name="T44" fmla="*/ 4160 w 7680"/>
              <a:gd name="T45" fmla="*/ 27 h 228"/>
              <a:gd name="T46" fmla="*/ 3903 w 7680"/>
              <a:gd name="T47" fmla="*/ 156 h 228"/>
              <a:gd name="T48" fmla="*/ 3840 w 7680"/>
              <a:gd name="T49" fmla="*/ 184 h 228"/>
              <a:gd name="T50" fmla="*/ 3777 w 7680"/>
              <a:gd name="T51" fmla="*/ 156 h 228"/>
              <a:gd name="T52" fmla="*/ 3520 w 7680"/>
              <a:gd name="T53" fmla="*/ 27 h 228"/>
              <a:gd name="T54" fmla="*/ 3391 w 7680"/>
              <a:gd name="T55" fmla="*/ 156 h 228"/>
              <a:gd name="T56" fmla="*/ 3265 w 7680"/>
              <a:gd name="T57" fmla="*/ 156 h 228"/>
              <a:gd name="T58" fmla="*/ 3072 w 7680"/>
              <a:gd name="T59" fmla="*/ 0 h 228"/>
              <a:gd name="T60" fmla="*/ 2879 w 7680"/>
              <a:gd name="T61" fmla="*/ 156 h 228"/>
              <a:gd name="T62" fmla="*/ 2753 w 7680"/>
              <a:gd name="T63" fmla="*/ 156 h 228"/>
              <a:gd name="T64" fmla="*/ 2624 w 7680"/>
              <a:gd name="T65" fmla="*/ 27 h 228"/>
              <a:gd name="T66" fmla="*/ 2367 w 7680"/>
              <a:gd name="T67" fmla="*/ 156 h 228"/>
              <a:gd name="T68" fmla="*/ 2304 w 7680"/>
              <a:gd name="T69" fmla="*/ 184 h 228"/>
              <a:gd name="T70" fmla="*/ 2241 w 7680"/>
              <a:gd name="T71" fmla="*/ 156 h 228"/>
              <a:gd name="T72" fmla="*/ 1984 w 7680"/>
              <a:gd name="T73" fmla="*/ 27 h 228"/>
              <a:gd name="T74" fmla="*/ 1855 w 7680"/>
              <a:gd name="T75" fmla="*/ 156 h 228"/>
              <a:gd name="T76" fmla="*/ 1729 w 7680"/>
              <a:gd name="T77" fmla="*/ 156 h 228"/>
              <a:gd name="T78" fmla="*/ 1536 w 7680"/>
              <a:gd name="T79" fmla="*/ 0 h 228"/>
              <a:gd name="T80" fmla="*/ 1343 w 7680"/>
              <a:gd name="T81" fmla="*/ 156 h 228"/>
              <a:gd name="T82" fmla="*/ 1217 w 7680"/>
              <a:gd name="T83" fmla="*/ 156 h 228"/>
              <a:gd name="T84" fmla="*/ 1088 w 7680"/>
              <a:gd name="T85" fmla="*/ 27 h 228"/>
              <a:gd name="T86" fmla="*/ 831 w 7680"/>
              <a:gd name="T87" fmla="*/ 156 h 228"/>
              <a:gd name="T88" fmla="*/ 768 w 7680"/>
              <a:gd name="T89" fmla="*/ 184 h 228"/>
              <a:gd name="T90" fmla="*/ 705 w 7680"/>
              <a:gd name="T91" fmla="*/ 156 h 228"/>
              <a:gd name="T92" fmla="*/ 448 w 7680"/>
              <a:gd name="T93" fmla="*/ 27 h 228"/>
              <a:gd name="T94" fmla="*/ 319 w 7680"/>
              <a:gd name="T95" fmla="*/ 156 h 228"/>
              <a:gd name="T96" fmla="*/ 193 w 7680"/>
              <a:gd name="T97" fmla="*/ 156 h 228"/>
              <a:gd name="T98" fmla="*/ 0 w 7680"/>
              <a:gd name="T99" fmla="*/ 0 h 228"/>
              <a:gd name="T100" fmla="*/ 7680 w 7680"/>
              <a:gd name="T101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228">
                <a:moveTo>
                  <a:pt x="7616" y="27"/>
                </a:move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69" y="174"/>
                  <a:pt x="7447" y="184"/>
                  <a:pt x="7424" y="184"/>
                </a:cubicBezTo>
                <a:cubicBezTo>
                  <a:pt x="7401" y="184"/>
                  <a:pt x="7379" y="174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232" y="27"/>
                  <a:pt x="7232" y="27"/>
                  <a:pt x="7232" y="27"/>
                </a:cubicBezTo>
                <a:cubicBezTo>
                  <a:pt x="7215" y="9"/>
                  <a:pt x="7191" y="0"/>
                  <a:pt x="7168" y="0"/>
                </a:cubicBezTo>
                <a:cubicBezTo>
                  <a:pt x="7145" y="0"/>
                  <a:pt x="7121" y="9"/>
                  <a:pt x="7104" y="27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57" y="174"/>
                  <a:pt x="6935" y="184"/>
                  <a:pt x="6912" y="184"/>
                </a:cubicBezTo>
                <a:cubicBezTo>
                  <a:pt x="6889" y="184"/>
                  <a:pt x="6867" y="174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720" y="27"/>
                  <a:pt x="6720" y="27"/>
                  <a:pt x="6720" y="27"/>
                </a:cubicBezTo>
                <a:cubicBezTo>
                  <a:pt x="6703" y="9"/>
                  <a:pt x="6679" y="0"/>
                  <a:pt x="6656" y="0"/>
                </a:cubicBezTo>
                <a:cubicBezTo>
                  <a:pt x="6633" y="0"/>
                  <a:pt x="6609" y="9"/>
                  <a:pt x="6592" y="27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45" y="174"/>
                  <a:pt x="6423" y="184"/>
                  <a:pt x="6400" y="184"/>
                </a:cubicBezTo>
                <a:cubicBezTo>
                  <a:pt x="6377" y="184"/>
                  <a:pt x="6355" y="174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208" y="27"/>
                  <a:pt x="6208" y="27"/>
                  <a:pt x="6208" y="27"/>
                </a:cubicBezTo>
                <a:cubicBezTo>
                  <a:pt x="6191" y="9"/>
                  <a:pt x="6167" y="0"/>
                  <a:pt x="6144" y="0"/>
                </a:cubicBezTo>
                <a:cubicBezTo>
                  <a:pt x="6121" y="0"/>
                  <a:pt x="6097" y="9"/>
                  <a:pt x="6080" y="27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33" y="174"/>
                  <a:pt x="5911" y="184"/>
                  <a:pt x="5888" y="184"/>
                </a:cubicBezTo>
                <a:cubicBezTo>
                  <a:pt x="5865" y="184"/>
                  <a:pt x="5843" y="174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696" y="27"/>
                  <a:pt x="5696" y="27"/>
                  <a:pt x="5696" y="27"/>
                </a:cubicBezTo>
                <a:cubicBezTo>
                  <a:pt x="5679" y="9"/>
                  <a:pt x="5655" y="0"/>
                  <a:pt x="5632" y="0"/>
                </a:cubicBezTo>
                <a:cubicBezTo>
                  <a:pt x="5609" y="0"/>
                  <a:pt x="5585" y="9"/>
                  <a:pt x="5568" y="27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21" y="174"/>
                  <a:pt x="5399" y="184"/>
                  <a:pt x="5376" y="184"/>
                </a:cubicBezTo>
                <a:cubicBezTo>
                  <a:pt x="5353" y="184"/>
                  <a:pt x="5331" y="174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184" y="27"/>
                  <a:pt x="5184" y="27"/>
                  <a:pt x="5184" y="27"/>
                </a:cubicBezTo>
                <a:cubicBezTo>
                  <a:pt x="5167" y="9"/>
                  <a:pt x="5143" y="0"/>
                  <a:pt x="5120" y="0"/>
                </a:cubicBezTo>
                <a:cubicBezTo>
                  <a:pt x="5097" y="0"/>
                  <a:pt x="5073" y="9"/>
                  <a:pt x="5056" y="27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09" y="174"/>
                  <a:pt x="4887" y="184"/>
                  <a:pt x="4864" y="184"/>
                </a:cubicBezTo>
                <a:cubicBezTo>
                  <a:pt x="4841" y="184"/>
                  <a:pt x="4819" y="174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672" y="27"/>
                  <a:pt x="4672" y="27"/>
                  <a:pt x="4672" y="27"/>
                </a:cubicBezTo>
                <a:cubicBezTo>
                  <a:pt x="4655" y="9"/>
                  <a:pt x="4631" y="0"/>
                  <a:pt x="4608" y="0"/>
                </a:cubicBezTo>
                <a:cubicBezTo>
                  <a:pt x="4585" y="0"/>
                  <a:pt x="4561" y="9"/>
                  <a:pt x="4544" y="27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397" y="174"/>
                  <a:pt x="4375" y="184"/>
                  <a:pt x="4352" y="184"/>
                </a:cubicBezTo>
                <a:cubicBezTo>
                  <a:pt x="4329" y="184"/>
                  <a:pt x="4307" y="174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160" y="27"/>
                  <a:pt x="4160" y="27"/>
                  <a:pt x="4160" y="27"/>
                </a:cubicBezTo>
                <a:cubicBezTo>
                  <a:pt x="4143" y="9"/>
                  <a:pt x="4119" y="0"/>
                  <a:pt x="4096" y="0"/>
                </a:cubicBezTo>
                <a:cubicBezTo>
                  <a:pt x="4073" y="0"/>
                  <a:pt x="4049" y="9"/>
                  <a:pt x="4032" y="27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885" y="174"/>
                  <a:pt x="3863" y="184"/>
                  <a:pt x="3840" y="184"/>
                </a:cubicBezTo>
                <a:cubicBezTo>
                  <a:pt x="3817" y="184"/>
                  <a:pt x="3795" y="174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648" y="27"/>
                  <a:pt x="3648" y="27"/>
                  <a:pt x="3648" y="27"/>
                </a:cubicBezTo>
                <a:cubicBezTo>
                  <a:pt x="3631" y="9"/>
                  <a:pt x="3607" y="0"/>
                  <a:pt x="3584" y="0"/>
                </a:cubicBezTo>
                <a:cubicBezTo>
                  <a:pt x="3561" y="0"/>
                  <a:pt x="3537" y="9"/>
                  <a:pt x="3520" y="27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73" y="174"/>
                  <a:pt x="3351" y="184"/>
                  <a:pt x="3328" y="184"/>
                </a:cubicBezTo>
                <a:cubicBezTo>
                  <a:pt x="3305" y="184"/>
                  <a:pt x="3283" y="174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136" y="27"/>
                  <a:pt x="3136" y="27"/>
                  <a:pt x="3136" y="27"/>
                </a:cubicBezTo>
                <a:cubicBezTo>
                  <a:pt x="3119" y="9"/>
                  <a:pt x="3095" y="0"/>
                  <a:pt x="3072" y="0"/>
                </a:cubicBezTo>
                <a:cubicBezTo>
                  <a:pt x="3049" y="0"/>
                  <a:pt x="3025" y="9"/>
                  <a:pt x="3008" y="27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61" y="174"/>
                  <a:pt x="2839" y="184"/>
                  <a:pt x="2816" y="184"/>
                </a:cubicBezTo>
                <a:cubicBezTo>
                  <a:pt x="2793" y="184"/>
                  <a:pt x="2771" y="174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624" y="27"/>
                  <a:pt x="2624" y="27"/>
                  <a:pt x="2624" y="27"/>
                </a:cubicBezTo>
                <a:cubicBezTo>
                  <a:pt x="2607" y="9"/>
                  <a:pt x="2583" y="0"/>
                  <a:pt x="2560" y="0"/>
                </a:cubicBezTo>
                <a:cubicBezTo>
                  <a:pt x="2537" y="0"/>
                  <a:pt x="2513" y="9"/>
                  <a:pt x="2496" y="27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49" y="174"/>
                  <a:pt x="2327" y="184"/>
                  <a:pt x="2304" y="184"/>
                </a:cubicBezTo>
                <a:cubicBezTo>
                  <a:pt x="2281" y="184"/>
                  <a:pt x="2259" y="174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112" y="27"/>
                  <a:pt x="2112" y="27"/>
                  <a:pt x="2112" y="27"/>
                </a:cubicBezTo>
                <a:cubicBezTo>
                  <a:pt x="2095" y="9"/>
                  <a:pt x="2071" y="0"/>
                  <a:pt x="2048" y="0"/>
                </a:cubicBezTo>
                <a:cubicBezTo>
                  <a:pt x="2025" y="0"/>
                  <a:pt x="2001" y="9"/>
                  <a:pt x="1984" y="27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37" y="174"/>
                  <a:pt x="1815" y="184"/>
                  <a:pt x="1792" y="184"/>
                </a:cubicBezTo>
                <a:cubicBezTo>
                  <a:pt x="1769" y="184"/>
                  <a:pt x="1747" y="174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600" y="27"/>
                  <a:pt x="1600" y="27"/>
                  <a:pt x="1600" y="27"/>
                </a:cubicBezTo>
                <a:cubicBezTo>
                  <a:pt x="1583" y="9"/>
                  <a:pt x="1559" y="0"/>
                  <a:pt x="1536" y="0"/>
                </a:cubicBezTo>
                <a:cubicBezTo>
                  <a:pt x="1513" y="0"/>
                  <a:pt x="1489" y="9"/>
                  <a:pt x="1472" y="27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25" y="174"/>
                  <a:pt x="1303" y="184"/>
                  <a:pt x="1280" y="184"/>
                </a:cubicBezTo>
                <a:cubicBezTo>
                  <a:pt x="1257" y="184"/>
                  <a:pt x="1235" y="174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088" y="27"/>
                  <a:pt x="1088" y="27"/>
                  <a:pt x="1088" y="27"/>
                </a:cubicBezTo>
                <a:cubicBezTo>
                  <a:pt x="1071" y="9"/>
                  <a:pt x="1047" y="0"/>
                  <a:pt x="1024" y="0"/>
                </a:cubicBezTo>
                <a:cubicBezTo>
                  <a:pt x="1001" y="0"/>
                  <a:pt x="977" y="9"/>
                  <a:pt x="960" y="27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13" y="174"/>
                  <a:pt x="791" y="184"/>
                  <a:pt x="768" y="184"/>
                </a:cubicBezTo>
                <a:cubicBezTo>
                  <a:pt x="745" y="184"/>
                  <a:pt x="723" y="174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576" y="27"/>
                  <a:pt x="576" y="27"/>
                  <a:pt x="576" y="27"/>
                </a:cubicBezTo>
                <a:cubicBezTo>
                  <a:pt x="559" y="9"/>
                  <a:pt x="535" y="0"/>
                  <a:pt x="512" y="0"/>
                </a:cubicBezTo>
                <a:cubicBezTo>
                  <a:pt x="489" y="0"/>
                  <a:pt x="465" y="9"/>
                  <a:pt x="448" y="27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01" y="174"/>
                  <a:pt x="279" y="184"/>
                  <a:pt x="256" y="184"/>
                </a:cubicBezTo>
                <a:cubicBezTo>
                  <a:pt x="233" y="184"/>
                  <a:pt x="211" y="174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64" y="27"/>
                  <a:pt x="64" y="27"/>
                  <a:pt x="64" y="27"/>
                </a:cubicBezTo>
                <a:cubicBezTo>
                  <a:pt x="47" y="9"/>
                  <a:pt x="23" y="0"/>
                  <a:pt x="0" y="0"/>
                </a:cubicBezTo>
                <a:cubicBezTo>
                  <a:pt x="0" y="228"/>
                  <a:pt x="0" y="228"/>
                  <a:pt x="0" y="228"/>
                </a:cubicBezTo>
                <a:cubicBezTo>
                  <a:pt x="7680" y="228"/>
                  <a:pt x="7680" y="228"/>
                  <a:pt x="7680" y="228"/>
                </a:cubicBezTo>
                <a:cubicBezTo>
                  <a:pt x="7680" y="0"/>
                  <a:pt x="7680" y="0"/>
                  <a:pt x="7680" y="0"/>
                </a:cubicBezTo>
                <a:cubicBezTo>
                  <a:pt x="7657" y="0"/>
                  <a:pt x="7633" y="9"/>
                  <a:pt x="7616" y="27"/>
                </a:cubicBezTo>
                <a:close/>
              </a:path>
            </a:pathLst>
          </a:custGeom>
          <a:solidFill>
            <a:srgbClr val="C8CF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292" name="Grey shape"/>
          <p:cNvSpPr>
            <a:spLocks/>
          </p:cNvSpPr>
          <p:nvPr/>
        </p:nvSpPr>
        <p:spPr bwMode="auto">
          <a:xfrm>
            <a:off x="0" y="6496049"/>
            <a:ext cx="12192000" cy="361951"/>
          </a:xfrm>
          <a:custGeom>
            <a:avLst/>
            <a:gdLst>
              <a:gd name="T0" fmla="*/ 7487 w 7680"/>
              <a:gd name="T1" fmla="*/ 156 h 228"/>
              <a:gd name="T2" fmla="*/ 7361 w 7680"/>
              <a:gd name="T3" fmla="*/ 156 h 228"/>
              <a:gd name="T4" fmla="*/ 7232 w 7680"/>
              <a:gd name="T5" fmla="*/ 27 h 228"/>
              <a:gd name="T6" fmla="*/ 6975 w 7680"/>
              <a:gd name="T7" fmla="*/ 156 h 228"/>
              <a:gd name="T8" fmla="*/ 6912 w 7680"/>
              <a:gd name="T9" fmla="*/ 184 h 228"/>
              <a:gd name="T10" fmla="*/ 6849 w 7680"/>
              <a:gd name="T11" fmla="*/ 156 h 228"/>
              <a:gd name="T12" fmla="*/ 6592 w 7680"/>
              <a:gd name="T13" fmla="*/ 27 h 228"/>
              <a:gd name="T14" fmla="*/ 6463 w 7680"/>
              <a:gd name="T15" fmla="*/ 156 h 228"/>
              <a:gd name="T16" fmla="*/ 6337 w 7680"/>
              <a:gd name="T17" fmla="*/ 156 h 228"/>
              <a:gd name="T18" fmla="*/ 6144 w 7680"/>
              <a:gd name="T19" fmla="*/ 0 h 228"/>
              <a:gd name="T20" fmla="*/ 5951 w 7680"/>
              <a:gd name="T21" fmla="*/ 156 h 228"/>
              <a:gd name="T22" fmla="*/ 5825 w 7680"/>
              <a:gd name="T23" fmla="*/ 156 h 228"/>
              <a:gd name="T24" fmla="*/ 5696 w 7680"/>
              <a:gd name="T25" fmla="*/ 27 h 228"/>
              <a:gd name="T26" fmla="*/ 5439 w 7680"/>
              <a:gd name="T27" fmla="*/ 156 h 228"/>
              <a:gd name="T28" fmla="*/ 5376 w 7680"/>
              <a:gd name="T29" fmla="*/ 184 h 228"/>
              <a:gd name="T30" fmla="*/ 5313 w 7680"/>
              <a:gd name="T31" fmla="*/ 156 h 228"/>
              <a:gd name="T32" fmla="*/ 5056 w 7680"/>
              <a:gd name="T33" fmla="*/ 27 h 228"/>
              <a:gd name="T34" fmla="*/ 4927 w 7680"/>
              <a:gd name="T35" fmla="*/ 156 h 228"/>
              <a:gd name="T36" fmla="*/ 4801 w 7680"/>
              <a:gd name="T37" fmla="*/ 156 h 228"/>
              <a:gd name="T38" fmla="*/ 4608 w 7680"/>
              <a:gd name="T39" fmla="*/ 0 h 228"/>
              <a:gd name="T40" fmla="*/ 4415 w 7680"/>
              <a:gd name="T41" fmla="*/ 156 h 228"/>
              <a:gd name="T42" fmla="*/ 4289 w 7680"/>
              <a:gd name="T43" fmla="*/ 156 h 228"/>
              <a:gd name="T44" fmla="*/ 4160 w 7680"/>
              <a:gd name="T45" fmla="*/ 27 h 228"/>
              <a:gd name="T46" fmla="*/ 3903 w 7680"/>
              <a:gd name="T47" fmla="*/ 156 h 228"/>
              <a:gd name="T48" fmla="*/ 3840 w 7680"/>
              <a:gd name="T49" fmla="*/ 184 h 228"/>
              <a:gd name="T50" fmla="*/ 3777 w 7680"/>
              <a:gd name="T51" fmla="*/ 156 h 228"/>
              <a:gd name="T52" fmla="*/ 3520 w 7680"/>
              <a:gd name="T53" fmla="*/ 27 h 228"/>
              <a:gd name="T54" fmla="*/ 3391 w 7680"/>
              <a:gd name="T55" fmla="*/ 156 h 228"/>
              <a:gd name="T56" fmla="*/ 3265 w 7680"/>
              <a:gd name="T57" fmla="*/ 156 h 228"/>
              <a:gd name="T58" fmla="*/ 3072 w 7680"/>
              <a:gd name="T59" fmla="*/ 0 h 228"/>
              <a:gd name="T60" fmla="*/ 2879 w 7680"/>
              <a:gd name="T61" fmla="*/ 156 h 228"/>
              <a:gd name="T62" fmla="*/ 2753 w 7680"/>
              <a:gd name="T63" fmla="*/ 156 h 228"/>
              <a:gd name="T64" fmla="*/ 2624 w 7680"/>
              <a:gd name="T65" fmla="*/ 27 h 228"/>
              <a:gd name="T66" fmla="*/ 2367 w 7680"/>
              <a:gd name="T67" fmla="*/ 156 h 228"/>
              <a:gd name="T68" fmla="*/ 2304 w 7680"/>
              <a:gd name="T69" fmla="*/ 184 h 228"/>
              <a:gd name="T70" fmla="*/ 2241 w 7680"/>
              <a:gd name="T71" fmla="*/ 156 h 228"/>
              <a:gd name="T72" fmla="*/ 1984 w 7680"/>
              <a:gd name="T73" fmla="*/ 27 h 228"/>
              <a:gd name="T74" fmla="*/ 1855 w 7680"/>
              <a:gd name="T75" fmla="*/ 156 h 228"/>
              <a:gd name="T76" fmla="*/ 1729 w 7680"/>
              <a:gd name="T77" fmla="*/ 156 h 228"/>
              <a:gd name="T78" fmla="*/ 1536 w 7680"/>
              <a:gd name="T79" fmla="*/ 0 h 228"/>
              <a:gd name="T80" fmla="*/ 1343 w 7680"/>
              <a:gd name="T81" fmla="*/ 156 h 228"/>
              <a:gd name="T82" fmla="*/ 1217 w 7680"/>
              <a:gd name="T83" fmla="*/ 156 h 228"/>
              <a:gd name="T84" fmla="*/ 1088 w 7680"/>
              <a:gd name="T85" fmla="*/ 27 h 228"/>
              <a:gd name="T86" fmla="*/ 831 w 7680"/>
              <a:gd name="T87" fmla="*/ 156 h 228"/>
              <a:gd name="T88" fmla="*/ 768 w 7680"/>
              <a:gd name="T89" fmla="*/ 184 h 228"/>
              <a:gd name="T90" fmla="*/ 705 w 7680"/>
              <a:gd name="T91" fmla="*/ 156 h 228"/>
              <a:gd name="T92" fmla="*/ 448 w 7680"/>
              <a:gd name="T93" fmla="*/ 27 h 228"/>
              <a:gd name="T94" fmla="*/ 319 w 7680"/>
              <a:gd name="T95" fmla="*/ 156 h 228"/>
              <a:gd name="T96" fmla="*/ 193 w 7680"/>
              <a:gd name="T97" fmla="*/ 156 h 228"/>
              <a:gd name="T98" fmla="*/ 0 w 7680"/>
              <a:gd name="T99" fmla="*/ 0 h 228"/>
              <a:gd name="T100" fmla="*/ 7680 w 7680"/>
              <a:gd name="T101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228">
                <a:moveTo>
                  <a:pt x="7616" y="27"/>
                </a:move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69" y="174"/>
                  <a:pt x="7447" y="184"/>
                  <a:pt x="7424" y="184"/>
                </a:cubicBezTo>
                <a:cubicBezTo>
                  <a:pt x="7401" y="184"/>
                  <a:pt x="7379" y="174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232" y="27"/>
                  <a:pt x="7232" y="27"/>
                  <a:pt x="7232" y="27"/>
                </a:cubicBezTo>
                <a:cubicBezTo>
                  <a:pt x="7215" y="9"/>
                  <a:pt x="7191" y="0"/>
                  <a:pt x="7168" y="0"/>
                </a:cubicBezTo>
                <a:cubicBezTo>
                  <a:pt x="7145" y="0"/>
                  <a:pt x="7121" y="9"/>
                  <a:pt x="7104" y="27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57" y="174"/>
                  <a:pt x="6935" y="184"/>
                  <a:pt x="6912" y="184"/>
                </a:cubicBezTo>
                <a:cubicBezTo>
                  <a:pt x="6889" y="184"/>
                  <a:pt x="6867" y="174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720" y="27"/>
                  <a:pt x="6720" y="27"/>
                  <a:pt x="6720" y="27"/>
                </a:cubicBezTo>
                <a:cubicBezTo>
                  <a:pt x="6703" y="9"/>
                  <a:pt x="6679" y="0"/>
                  <a:pt x="6656" y="0"/>
                </a:cubicBezTo>
                <a:cubicBezTo>
                  <a:pt x="6633" y="0"/>
                  <a:pt x="6609" y="9"/>
                  <a:pt x="6592" y="27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45" y="174"/>
                  <a:pt x="6423" y="184"/>
                  <a:pt x="6400" y="184"/>
                </a:cubicBezTo>
                <a:cubicBezTo>
                  <a:pt x="6377" y="184"/>
                  <a:pt x="6355" y="174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208" y="27"/>
                  <a:pt x="6208" y="27"/>
                  <a:pt x="6208" y="27"/>
                </a:cubicBezTo>
                <a:cubicBezTo>
                  <a:pt x="6191" y="9"/>
                  <a:pt x="6167" y="0"/>
                  <a:pt x="6144" y="0"/>
                </a:cubicBezTo>
                <a:cubicBezTo>
                  <a:pt x="6121" y="0"/>
                  <a:pt x="6097" y="9"/>
                  <a:pt x="6080" y="27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33" y="174"/>
                  <a:pt x="5911" y="184"/>
                  <a:pt x="5888" y="184"/>
                </a:cubicBezTo>
                <a:cubicBezTo>
                  <a:pt x="5865" y="184"/>
                  <a:pt x="5843" y="174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696" y="27"/>
                  <a:pt x="5696" y="27"/>
                  <a:pt x="5696" y="27"/>
                </a:cubicBezTo>
                <a:cubicBezTo>
                  <a:pt x="5679" y="9"/>
                  <a:pt x="5655" y="0"/>
                  <a:pt x="5632" y="0"/>
                </a:cubicBezTo>
                <a:cubicBezTo>
                  <a:pt x="5609" y="0"/>
                  <a:pt x="5585" y="9"/>
                  <a:pt x="5568" y="27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21" y="174"/>
                  <a:pt x="5399" y="184"/>
                  <a:pt x="5376" y="184"/>
                </a:cubicBezTo>
                <a:cubicBezTo>
                  <a:pt x="5353" y="184"/>
                  <a:pt x="5331" y="174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184" y="27"/>
                  <a:pt x="5184" y="27"/>
                  <a:pt x="5184" y="27"/>
                </a:cubicBezTo>
                <a:cubicBezTo>
                  <a:pt x="5167" y="9"/>
                  <a:pt x="5143" y="0"/>
                  <a:pt x="5120" y="0"/>
                </a:cubicBezTo>
                <a:cubicBezTo>
                  <a:pt x="5097" y="0"/>
                  <a:pt x="5073" y="9"/>
                  <a:pt x="5056" y="27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09" y="174"/>
                  <a:pt x="4887" y="184"/>
                  <a:pt x="4864" y="184"/>
                </a:cubicBezTo>
                <a:cubicBezTo>
                  <a:pt x="4841" y="184"/>
                  <a:pt x="4819" y="174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672" y="27"/>
                  <a:pt x="4672" y="27"/>
                  <a:pt x="4672" y="27"/>
                </a:cubicBezTo>
                <a:cubicBezTo>
                  <a:pt x="4655" y="9"/>
                  <a:pt x="4631" y="0"/>
                  <a:pt x="4608" y="0"/>
                </a:cubicBezTo>
                <a:cubicBezTo>
                  <a:pt x="4585" y="0"/>
                  <a:pt x="4561" y="9"/>
                  <a:pt x="4544" y="27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397" y="174"/>
                  <a:pt x="4375" y="184"/>
                  <a:pt x="4352" y="184"/>
                </a:cubicBezTo>
                <a:cubicBezTo>
                  <a:pt x="4329" y="184"/>
                  <a:pt x="4307" y="174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160" y="27"/>
                  <a:pt x="4160" y="27"/>
                  <a:pt x="4160" y="27"/>
                </a:cubicBezTo>
                <a:cubicBezTo>
                  <a:pt x="4143" y="9"/>
                  <a:pt x="4119" y="0"/>
                  <a:pt x="4096" y="0"/>
                </a:cubicBezTo>
                <a:cubicBezTo>
                  <a:pt x="4073" y="0"/>
                  <a:pt x="4049" y="9"/>
                  <a:pt x="4032" y="27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885" y="174"/>
                  <a:pt x="3863" y="184"/>
                  <a:pt x="3840" y="184"/>
                </a:cubicBezTo>
                <a:cubicBezTo>
                  <a:pt x="3817" y="184"/>
                  <a:pt x="3795" y="174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648" y="27"/>
                  <a:pt x="3648" y="27"/>
                  <a:pt x="3648" y="27"/>
                </a:cubicBezTo>
                <a:cubicBezTo>
                  <a:pt x="3631" y="9"/>
                  <a:pt x="3607" y="0"/>
                  <a:pt x="3584" y="0"/>
                </a:cubicBezTo>
                <a:cubicBezTo>
                  <a:pt x="3561" y="0"/>
                  <a:pt x="3537" y="9"/>
                  <a:pt x="3520" y="27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73" y="174"/>
                  <a:pt x="3351" y="184"/>
                  <a:pt x="3328" y="184"/>
                </a:cubicBezTo>
                <a:cubicBezTo>
                  <a:pt x="3305" y="184"/>
                  <a:pt x="3283" y="174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136" y="27"/>
                  <a:pt x="3136" y="27"/>
                  <a:pt x="3136" y="27"/>
                </a:cubicBezTo>
                <a:cubicBezTo>
                  <a:pt x="3119" y="9"/>
                  <a:pt x="3095" y="0"/>
                  <a:pt x="3072" y="0"/>
                </a:cubicBezTo>
                <a:cubicBezTo>
                  <a:pt x="3049" y="0"/>
                  <a:pt x="3025" y="9"/>
                  <a:pt x="3008" y="27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61" y="174"/>
                  <a:pt x="2839" y="184"/>
                  <a:pt x="2816" y="184"/>
                </a:cubicBezTo>
                <a:cubicBezTo>
                  <a:pt x="2793" y="184"/>
                  <a:pt x="2771" y="174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624" y="27"/>
                  <a:pt x="2624" y="27"/>
                  <a:pt x="2624" y="27"/>
                </a:cubicBezTo>
                <a:cubicBezTo>
                  <a:pt x="2607" y="9"/>
                  <a:pt x="2583" y="0"/>
                  <a:pt x="2560" y="0"/>
                </a:cubicBezTo>
                <a:cubicBezTo>
                  <a:pt x="2537" y="0"/>
                  <a:pt x="2513" y="9"/>
                  <a:pt x="2496" y="27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49" y="174"/>
                  <a:pt x="2327" y="184"/>
                  <a:pt x="2304" y="184"/>
                </a:cubicBezTo>
                <a:cubicBezTo>
                  <a:pt x="2281" y="184"/>
                  <a:pt x="2259" y="174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112" y="27"/>
                  <a:pt x="2112" y="27"/>
                  <a:pt x="2112" y="27"/>
                </a:cubicBezTo>
                <a:cubicBezTo>
                  <a:pt x="2095" y="9"/>
                  <a:pt x="2071" y="0"/>
                  <a:pt x="2048" y="0"/>
                </a:cubicBezTo>
                <a:cubicBezTo>
                  <a:pt x="2025" y="0"/>
                  <a:pt x="2001" y="9"/>
                  <a:pt x="1984" y="27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37" y="174"/>
                  <a:pt x="1815" y="184"/>
                  <a:pt x="1792" y="184"/>
                </a:cubicBezTo>
                <a:cubicBezTo>
                  <a:pt x="1769" y="184"/>
                  <a:pt x="1747" y="174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600" y="27"/>
                  <a:pt x="1600" y="27"/>
                  <a:pt x="1600" y="27"/>
                </a:cubicBezTo>
                <a:cubicBezTo>
                  <a:pt x="1583" y="9"/>
                  <a:pt x="1559" y="0"/>
                  <a:pt x="1536" y="0"/>
                </a:cubicBezTo>
                <a:cubicBezTo>
                  <a:pt x="1513" y="0"/>
                  <a:pt x="1489" y="9"/>
                  <a:pt x="1472" y="27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25" y="174"/>
                  <a:pt x="1303" y="184"/>
                  <a:pt x="1280" y="184"/>
                </a:cubicBezTo>
                <a:cubicBezTo>
                  <a:pt x="1257" y="184"/>
                  <a:pt x="1235" y="174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088" y="27"/>
                  <a:pt x="1088" y="27"/>
                  <a:pt x="1088" y="27"/>
                </a:cubicBezTo>
                <a:cubicBezTo>
                  <a:pt x="1071" y="9"/>
                  <a:pt x="1047" y="0"/>
                  <a:pt x="1024" y="0"/>
                </a:cubicBezTo>
                <a:cubicBezTo>
                  <a:pt x="1001" y="0"/>
                  <a:pt x="977" y="9"/>
                  <a:pt x="960" y="27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13" y="174"/>
                  <a:pt x="791" y="184"/>
                  <a:pt x="768" y="184"/>
                </a:cubicBezTo>
                <a:cubicBezTo>
                  <a:pt x="745" y="184"/>
                  <a:pt x="723" y="174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576" y="27"/>
                  <a:pt x="576" y="27"/>
                  <a:pt x="576" y="27"/>
                </a:cubicBezTo>
                <a:cubicBezTo>
                  <a:pt x="559" y="9"/>
                  <a:pt x="535" y="0"/>
                  <a:pt x="512" y="0"/>
                </a:cubicBezTo>
                <a:cubicBezTo>
                  <a:pt x="489" y="0"/>
                  <a:pt x="465" y="9"/>
                  <a:pt x="448" y="27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01" y="174"/>
                  <a:pt x="279" y="184"/>
                  <a:pt x="256" y="184"/>
                </a:cubicBezTo>
                <a:cubicBezTo>
                  <a:pt x="233" y="184"/>
                  <a:pt x="211" y="174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64" y="27"/>
                  <a:pt x="64" y="27"/>
                  <a:pt x="64" y="27"/>
                </a:cubicBezTo>
                <a:cubicBezTo>
                  <a:pt x="47" y="9"/>
                  <a:pt x="23" y="0"/>
                  <a:pt x="0" y="0"/>
                </a:cubicBezTo>
                <a:cubicBezTo>
                  <a:pt x="0" y="228"/>
                  <a:pt x="0" y="228"/>
                  <a:pt x="0" y="228"/>
                </a:cubicBezTo>
                <a:cubicBezTo>
                  <a:pt x="7680" y="228"/>
                  <a:pt x="7680" y="228"/>
                  <a:pt x="7680" y="228"/>
                </a:cubicBezTo>
                <a:cubicBezTo>
                  <a:pt x="7680" y="0"/>
                  <a:pt x="7680" y="0"/>
                  <a:pt x="7680" y="0"/>
                </a:cubicBezTo>
                <a:cubicBezTo>
                  <a:pt x="7657" y="0"/>
                  <a:pt x="7633" y="9"/>
                  <a:pt x="7616" y="27"/>
                </a:cubicBezTo>
                <a:close/>
              </a:path>
            </a:pathLst>
          </a:custGeom>
          <a:solidFill>
            <a:srgbClr val="C8CF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4253710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8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59" grpId="0"/>
      <p:bldP spid="8360" grpId="0"/>
      <p:bldP spid="8361" grpId="0"/>
      <p:bldP spid="8362" grpId="0"/>
      <p:bldP spid="8363" grpId="0"/>
      <p:bldP spid="3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100000">
              <a:srgbClr val="92CAD2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F06642B-6025-4915-A398-B354C7B88564}"/>
              </a:ext>
            </a:extLst>
          </p:cNvPr>
          <p:cNvGrpSpPr>
            <a:grpSpLocks noChangeAspect="1"/>
          </p:cNvGrpSpPr>
          <p:nvPr/>
        </p:nvGrpSpPr>
        <p:grpSpPr>
          <a:xfrm>
            <a:off x="3555617" y="1439342"/>
            <a:ext cx="4619932" cy="5418658"/>
            <a:chOff x="4131441" y="1001713"/>
            <a:chExt cx="4411050" cy="5173663"/>
          </a:xfrm>
        </p:grpSpPr>
        <p:sp>
          <p:nvSpPr>
            <p:cNvPr id="216" name="Freeform 41">
              <a:extLst>
                <a:ext uri="{FF2B5EF4-FFF2-40B4-BE49-F238E27FC236}">
                  <a16:creationId xmlns:a16="http://schemas.microsoft.com/office/drawing/2014/main" id="{6A84507D-67FC-4227-94DC-59121BBCEF99}"/>
                </a:ext>
              </a:extLst>
            </p:cNvPr>
            <p:cNvSpPr>
              <a:spLocks noChangeAspect="1"/>
            </p:cNvSpPr>
            <p:nvPr/>
          </p:nvSpPr>
          <p:spPr bwMode="auto">
            <a:xfrm rot="21229038" flipH="1">
              <a:off x="7444525" y="2594021"/>
              <a:ext cx="1097966" cy="1844583"/>
            </a:xfrm>
            <a:custGeom>
              <a:avLst/>
              <a:gdLst>
                <a:gd name="T0" fmla="*/ 586 w 716"/>
                <a:gd name="T1" fmla="*/ 1200 h 1205"/>
                <a:gd name="T2" fmla="*/ 288 w 716"/>
                <a:gd name="T3" fmla="*/ 995 h 1205"/>
                <a:gd name="T4" fmla="*/ 86 w 716"/>
                <a:gd name="T5" fmla="*/ 669 h 1205"/>
                <a:gd name="T6" fmla="*/ 150 w 716"/>
                <a:gd name="T7" fmla="*/ 18 h 1205"/>
                <a:gd name="T8" fmla="*/ 161 w 716"/>
                <a:gd name="T9" fmla="*/ 0 h 1205"/>
                <a:gd name="T10" fmla="*/ 170 w 716"/>
                <a:gd name="T11" fmla="*/ 19 h 1205"/>
                <a:gd name="T12" fmla="*/ 182 w 716"/>
                <a:gd name="T13" fmla="*/ 43 h 1205"/>
                <a:gd name="T14" fmla="*/ 216 w 716"/>
                <a:gd name="T15" fmla="*/ 107 h 1205"/>
                <a:gd name="T16" fmla="*/ 218 w 716"/>
                <a:gd name="T17" fmla="*/ 108 h 1205"/>
                <a:gd name="T18" fmla="*/ 219 w 716"/>
                <a:gd name="T19" fmla="*/ 109 h 1205"/>
                <a:gd name="T20" fmla="*/ 265 w 716"/>
                <a:gd name="T21" fmla="*/ 137 h 1205"/>
                <a:gd name="T22" fmla="*/ 265 w 716"/>
                <a:gd name="T23" fmla="*/ 137 h 1205"/>
                <a:gd name="T24" fmla="*/ 352 w 716"/>
                <a:gd name="T25" fmla="*/ 118 h 1205"/>
                <a:gd name="T26" fmla="*/ 372 w 716"/>
                <a:gd name="T27" fmla="*/ 113 h 1205"/>
                <a:gd name="T28" fmla="*/ 390 w 716"/>
                <a:gd name="T29" fmla="*/ 110 h 1205"/>
                <a:gd name="T30" fmla="*/ 384 w 716"/>
                <a:gd name="T31" fmla="*/ 128 h 1205"/>
                <a:gd name="T32" fmla="*/ 435 w 716"/>
                <a:gd name="T33" fmla="*/ 579 h 1205"/>
                <a:gd name="T34" fmla="*/ 704 w 716"/>
                <a:gd name="T35" fmla="*/ 797 h 1205"/>
                <a:gd name="T36" fmla="*/ 716 w 716"/>
                <a:gd name="T37" fmla="*/ 800 h 1205"/>
                <a:gd name="T38" fmla="*/ 713 w 716"/>
                <a:gd name="T39" fmla="*/ 811 h 1205"/>
                <a:gd name="T40" fmla="*/ 689 w 716"/>
                <a:gd name="T41" fmla="*/ 889 h 1205"/>
                <a:gd name="T42" fmla="*/ 656 w 716"/>
                <a:gd name="T43" fmla="*/ 997 h 1205"/>
                <a:gd name="T44" fmla="*/ 636 w 716"/>
                <a:gd name="T45" fmla="*/ 1059 h 1205"/>
                <a:gd name="T46" fmla="*/ 623 w 716"/>
                <a:gd name="T47" fmla="*/ 1096 h 1205"/>
                <a:gd name="T48" fmla="*/ 612 w 716"/>
                <a:gd name="T49" fmla="*/ 1145 h 1205"/>
                <a:gd name="T50" fmla="*/ 601 w 716"/>
                <a:gd name="T51" fmla="*/ 1191 h 1205"/>
                <a:gd name="T52" fmla="*/ 599 w 716"/>
                <a:gd name="T53" fmla="*/ 1205 h 1205"/>
                <a:gd name="T54" fmla="*/ 586 w 716"/>
                <a:gd name="T55" fmla="*/ 1200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6" h="1205">
                  <a:moveTo>
                    <a:pt x="586" y="1200"/>
                  </a:moveTo>
                  <a:cubicBezTo>
                    <a:pt x="479" y="1157"/>
                    <a:pt x="375" y="1087"/>
                    <a:pt x="288" y="995"/>
                  </a:cubicBezTo>
                  <a:cubicBezTo>
                    <a:pt x="197" y="901"/>
                    <a:pt x="127" y="788"/>
                    <a:pt x="86" y="669"/>
                  </a:cubicBezTo>
                  <a:cubicBezTo>
                    <a:pt x="32" y="516"/>
                    <a:pt x="0" y="279"/>
                    <a:pt x="150" y="18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4" y="25"/>
                    <a:pt x="178" y="34"/>
                    <a:pt x="182" y="43"/>
                  </a:cubicBezTo>
                  <a:cubicBezTo>
                    <a:pt x="192" y="63"/>
                    <a:pt x="209" y="101"/>
                    <a:pt x="216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225" y="113"/>
                    <a:pt x="258" y="134"/>
                    <a:pt x="265" y="137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80" y="137"/>
                    <a:pt x="328" y="124"/>
                    <a:pt x="352" y="118"/>
                  </a:cubicBezTo>
                  <a:cubicBezTo>
                    <a:pt x="363" y="115"/>
                    <a:pt x="369" y="114"/>
                    <a:pt x="372" y="113"/>
                  </a:cubicBezTo>
                  <a:cubicBezTo>
                    <a:pt x="390" y="110"/>
                    <a:pt x="390" y="110"/>
                    <a:pt x="390" y="110"/>
                  </a:cubicBezTo>
                  <a:cubicBezTo>
                    <a:pt x="384" y="128"/>
                    <a:pt x="384" y="128"/>
                    <a:pt x="384" y="128"/>
                  </a:cubicBezTo>
                  <a:cubicBezTo>
                    <a:pt x="340" y="265"/>
                    <a:pt x="360" y="442"/>
                    <a:pt x="435" y="579"/>
                  </a:cubicBezTo>
                  <a:cubicBezTo>
                    <a:pt x="479" y="659"/>
                    <a:pt x="562" y="761"/>
                    <a:pt x="704" y="797"/>
                  </a:cubicBezTo>
                  <a:cubicBezTo>
                    <a:pt x="716" y="800"/>
                    <a:pt x="716" y="800"/>
                    <a:pt x="716" y="800"/>
                  </a:cubicBezTo>
                  <a:cubicBezTo>
                    <a:pt x="713" y="811"/>
                    <a:pt x="713" y="811"/>
                    <a:pt x="713" y="811"/>
                  </a:cubicBezTo>
                  <a:cubicBezTo>
                    <a:pt x="709" y="825"/>
                    <a:pt x="699" y="856"/>
                    <a:pt x="689" y="889"/>
                  </a:cubicBezTo>
                  <a:cubicBezTo>
                    <a:pt x="675" y="932"/>
                    <a:pt x="658" y="987"/>
                    <a:pt x="656" y="997"/>
                  </a:cubicBezTo>
                  <a:cubicBezTo>
                    <a:pt x="651" y="1022"/>
                    <a:pt x="643" y="1042"/>
                    <a:pt x="636" y="1059"/>
                  </a:cubicBezTo>
                  <a:cubicBezTo>
                    <a:pt x="630" y="1072"/>
                    <a:pt x="626" y="1084"/>
                    <a:pt x="623" y="1096"/>
                  </a:cubicBezTo>
                  <a:cubicBezTo>
                    <a:pt x="620" y="1111"/>
                    <a:pt x="616" y="1129"/>
                    <a:pt x="612" y="1145"/>
                  </a:cubicBezTo>
                  <a:cubicBezTo>
                    <a:pt x="608" y="1163"/>
                    <a:pt x="603" y="1179"/>
                    <a:pt x="601" y="1191"/>
                  </a:cubicBezTo>
                  <a:cubicBezTo>
                    <a:pt x="599" y="1205"/>
                    <a:pt x="599" y="1205"/>
                    <a:pt x="599" y="1205"/>
                  </a:cubicBezTo>
                  <a:lnTo>
                    <a:pt x="586" y="1200"/>
                  </a:lnTo>
                  <a:close/>
                </a:path>
              </a:pathLst>
            </a:custGeom>
            <a:gradFill flip="none" rotWithShape="1">
              <a:gsLst>
                <a:gs pos="10000">
                  <a:schemeClr val="bg1">
                    <a:alpha val="59000"/>
                  </a:schemeClr>
                </a:gs>
                <a:gs pos="87000">
                  <a:srgbClr val="92CAD2"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" name="Freeform 41">
              <a:extLst>
                <a:ext uri="{FF2B5EF4-FFF2-40B4-BE49-F238E27FC236}">
                  <a16:creationId xmlns:a16="http://schemas.microsoft.com/office/drawing/2014/main" id="{5628FDF6-7ACD-42B9-99C9-7D3EF49A38D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131441" y="2902043"/>
              <a:ext cx="1097966" cy="1844583"/>
            </a:xfrm>
            <a:custGeom>
              <a:avLst/>
              <a:gdLst>
                <a:gd name="T0" fmla="*/ 586 w 716"/>
                <a:gd name="T1" fmla="*/ 1200 h 1205"/>
                <a:gd name="T2" fmla="*/ 288 w 716"/>
                <a:gd name="T3" fmla="*/ 995 h 1205"/>
                <a:gd name="T4" fmla="*/ 86 w 716"/>
                <a:gd name="T5" fmla="*/ 669 h 1205"/>
                <a:gd name="T6" fmla="*/ 150 w 716"/>
                <a:gd name="T7" fmla="*/ 18 h 1205"/>
                <a:gd name="T8" fmla="*/ 161 w 716"/>
                <a:gd name="T9" fmla="*/ 0 h 1205"/>
                <a:gd name="T10" fmla="*/ 170 w 716"/>
                <a:gd name="T11" fmla="*/ 19 h 1205"/>
                <a:gd name="T12" fmla="*/ 182 w 716"/>
                <a:gd name="T13" fmla="*/ 43 h 1205"/>
                <a:gd name="T14" fmla="*/ 216 w 716"/>
                <a:gd name="T15" fmla="*/ 107 h 1205"/>
                <a:gd name="T16" fmla="*/ 218 w 716"/>
                <a:gd name="T17" fmla="*/ 108 h 1205"/>
                <a:gd name="T18" fmla="*/ 219 w 716"/>
                <a:gd name="T19" fmla="*/ 109 h 1205"/>
                <a:gd name="T20" fmla="*/ 265 w 716"/>
                <a:gd name="T21" fmla="*/ 137 h 1205"/>
                <a:gd name="T22" fmla="*/ 265 w 716"/>
                <a:gd name="T23" fmla="*/ 137 h 1205"/>
                <a:gd name="T24" fmla="*/ 352 w 716"/>
                <a:gd name="T25" fmla="*/ 118 h 1205"/>
                <a:gd name="T26" fmla="*/ 372 w 716"/>
                <a:gd name="T27" fmla="*/ 113 h 1205"/>
                <a:gd name="T28" fmla="*/ 390 w 716"/>
                <a:gd name="T29" fmla="*/ 110 h 1205"/>
                <a:gd name="T30" fmla="*/ 384 w 716"/>
                <a:gd name="T31" fmla="*/ 128 h 1205"/>
                <a:gd name="T32" fmla="*/ 435 w 716"/>
                <a:gd name="T33" fmla="*/ 579 h 1205"/>
                <a:gd name="T34" fmla="*/ 704 w 716"/>
                <a:gd name="T35" fmla="*/ 797 h 1205"/>
                <a:gd name="T36" fmla="*/ 716 w 716"/>
                <a:gd name="T37" fmla="*/ 800 h 1205"/>
                <a:gd name="T38" fmla="*/ 713 w 716"/>
                <a:gd name="T39" fmla="*/ 811 h 1205"/>
                <a:gd name="T40" fmla="*/ 689 w 716"/>
                <a:gd name="T41" fmla="*/ 889 h 1205"/>
                <a:gd name="T42" fmla="*/ 656 w 716"/>
                <a:gd name="T43" fmla="*/ 997 h 1205"/>
                <a:gd name="T44" fmla="*/ 636 w 716"/>
                <a:gd name="T45" fmla="*/ 1059 h 1205"/>
                <a:gd name="T46" fmla="*/ 623 w 716"/>
                <a:gd name="T47" fmla="*/ 1096 h 1205"/>
                <a:gd name="T48" fmla="*/ 612 w 716"/>
                <a:gd name="T49" fmla="*/ 1145 h 1205"/>
                <a:gd name="T50" fmla="*/ 601 w 716"/>
                <a:gd name="T51" fmla="*/ 1191 h 1205"/>
                <a:gd name="T52" fmla="*/ 599 w 716"/>
                <a:gd name="T53" fmla="*/ 1205 h 1205"/>
                <a:gd name="T54" fmla="*/ 586 w 716"/>
                <a:gd name="T55" fmla="*/ 1200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6" h="1205">
                  <a:moveTo>
                    <a:pt x="586" y="1200"/>
                  </a:moveTo>
                  <a:cubicBezTo>
                    <a:pt x="479" y="1157"/>
                    <a:pt x="375" y="1087"/>
                    <a:pt x="288" y="995"/>
                  </a:cubicBezTo>
                  <a:cubicBezTo>
                    <a:pt x="197" y="901"/>
                    <a:pt x="127" y="788"/>
                    <a:pt x="86" y="669"/>
                  </a:cubicBezTo>
                  <a:cubicBezTo>
                    <a:pt x="32" y="516"/>
                    <a:pt x="0" y="279"/>
                    <a:pt x="150" y="18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74" y="25"/>
                    <a:pt x="178" y="34"/>
                    <a:pt x="182" y="43"/>
                  </a:cubicBezTo>
                  <a:cubicBezTo>
                    <a:pt x="192" y="63"/>
                    <a:pt x="209" y="101"/>
                    <a:pt x="216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225" y="113"/>
                    <a:pt x="258" y="134"/>
                    <a:pt x="265" y="137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80" y="137"/>
                    <a:pt x="328" y="124"/>
                    <a:pt x="352" y="118"/>
                  </a:cubicBezTo>
                  <a:cubicBezTo>
                    <a:pt x="363" y="115"/>
                    <a:pt x="369" y="114"/>
                    <a:pt x="372" y="113"/>
                  </a:cubicBezTo>
                  <a:cubicBezTo>
                    <a:pt x="390" y="110"/>
                    <a:pt x="390" y="110"/>
                    <a:pt x="390" y="110"/>
                  </a:cubicBezTo>
                  <a:cubicBezTo>
                    <a:pt x="384" y="128"/>
                    <a:pt x="384" y="128"/>
                    <a:pt x="384" y="128"/>
                  </a:cubicBezTo>
                  <a:cubicBezTo>
                    <a:pt x="340" y="265"/>
                    <a:pt x="360" y="442"/>
                    <a:pt x="435" y="579"/>
                  </a:cubicBezTo>
                  <a:cubicBezTo>
                    <a:pt x="479" y="659"/>
                    <a:pt x="562" y="761"/>
                    <a:pt x="704" y="797"/>
                  </a:cubicBezTo>
                  <a:cubicBezTo>
                    <a:pt x="716" y="800"/>
                    <a:pt x="716" y="800"/>
                    <a:pt x="716" y="800"/>
                  </a:cubicBezTo>
                  <a:cubicBezTo>
                    <a:pt x="713" y="811"/>
                    <a:pt x="713" y="811"/>
                    <a:pt x="713" y="811"/>
                  </a:cubicBezTo>
                  <a:cubicBezTo>
                    <a:pt x="709" y="825"/>
                    <a:pt x="699" y="856"/>
                    <a:pt x="689" y="889"/>
                  </a:cubicBezTo>
                  <a:cubicBezTo>
                    <a:pt x="675" y="932"/>
                    <a:pt x="658" y="987"/>
                    <a:pt x="656" y="997"/>
                  </a:cubicBezTo>
                  <a:cubicBezTo>
                    <a:pt x="651" y="1022"/>
                    <a:pt x="643" y="1042"/>
                    <a:pt x="636" y="1059"/>
                  </a:cubicBezTo>
                  <a:cubicBezTo>
                    <a:pt x="630" y="1072"/>
                    <a:pt x="626" y="1084"/>
                    <a:pt x="623" y="1096"/>
                  </a:cubicBezTo>
                  <a:cubicBezTo>
                    <a:pt x="620" y="1111"/>
                    <a:pt x="616" y="1129"/>
                    <a:pt x="612" y="1145"/>
                  </a:cubicBezTo>
                  <a:cubicBezTo>
                    <a:pt x="608" y="1163"/>
                    <a:pt x="603" y="1179"/>
                    <a:pt x="601" y="1191"/>
                  </a:cubicBezTo>
                  <a:cubicBezTo>
                    <a:pt x="599" y="1205"/>
                    <a:pt x="599" y="1205"/>
                    <a:pt x="599" y="1205"/>
                  </a:cubicBezTo>
                  <a:lnTo>
                    <a:pt x="586" y="1200"/>
                  </a:lnTo>
                  <a:close/>
                </a:path>
              </a:pathLst>
            </a:custGeom>
            <a:gradFill flip="none" rotWithShape="1">
              <a:gsLst>
                <a:gs pos="10000">
                  <a:schemeClr val="bg1">
                    <a:alpha val="59000"/>
                  </a:schemeClr>
                </a:gs>
                <a:gs pos="100000">
                  <a:srgbClr val="92CAD2">
                    <a:alpha val="4000"/>
                  </a:srgb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8421468-0165-4273-8664-E2F2041FB8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94175" y="1001713"/>
              <a:ext cx="4254500" cy="3963988"/>
              <a:chOff x="4194175" y="1001713"/>
              <a:chExt cx="4254500" cy="3963988"/>
            </a:xfrm>
          </p:grpSpPr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89573534-2DE6-4EDA-9651-ABC3ADF52E8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43513" y="1141413"/>
                <a:ext cx="541338" cy="539750"/>
                <a:chOff x="5243513" y="1141413"/>
                <a:chExt cx="541338" cy="539750"/>
              </a:xfrm>
            </p:grpSpPr>
            <p:sp>
              <p:nvSpPr>
                <p:cNvPr id="16" name="Oval 42">
                  <a:extLst>
                    <a:ext uri="{FF2B5EF4-FFF2-40B4-BE49-F238E27FC236}">
                      <a16:creationId xmlns:a16="http://schemas.microsoft.com/office/drawing/2014/main" id="{C7F0507D-B10F-4CB9-B0EA-62231DBA63B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243513" y="1141413"/>
                  <a:ext cx="541338" cy="53975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7" name="Freeform 43">
                  <a:extLst>
                    <a:ext uri="{FF2B5EF4-FFF2-40B4-BE49-F238E27FC236}">
                      <a16:creationId xmlns:a16="http://schemas.microsoft.com/office/drawing/2014/main" id="{44205E9C-B8CB-4FB8-B2BF-C727F683860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32413" y="1392238"/>
                  <a:ext cx="146050" cy="138113"/>
                </a:xfrm>
                <a:custGeom>
                  <a:avLst/>
                  <a:gdLst>
                    <a:gd name="T0" fmla="*/ 92 w 92"/>
                    <a:gd name="T1" fmla="*/ 16 h 87"/>
                    <a:gd name="T2" fmla="*/ 0 w 92"/>
                    <a:gd name="T3" fmla="*/ 0 h 87"/>
                    <a:gd name="T4" fmla="*/ 29 w 92"/>
                    <a:gd name="T5" fmla="*/ 87 h 87"/>
                    <a:gd name="T6" fmla="*/ 92 w 92"/>
                    <a:gd name="T7" fmla="*/ 1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87">
                      <a:moveTo>
                        <a:pt x="92" y="16"/>
                      </a:moveTo>
                      <a:lnTo>
                        <a:pt x="0" y="0"/>
                      </a:lnTo>
                      <a:lnTo>
                        <a:pt x="29" y="87"/>
                      </a:lnTo>
                      <a:lnTo>
                        <a:pt x="92" y="16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8" name="Freeform 44">
                  <a:extLst>
                    <a:ext uri="{FF2B5EF4-FFF2-40B4-BE49-F238E27FC236}">
                      <a16:creationId xmlns:a16="http://schemas.microsoft.com/office/drawing/2014/main" id="{51F0939B-ACE5-4B88-BE85-FC16BABBB63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30825" y="1273176"/>
                  <a:ext cx="301625" cy="130175"/>
                </a:xfrm>
                <a:custGeom>
                  <a:avLst/>
                  <a:gdLst>
                    <a:gd name="T0" fmla="*/ 190 w 190"/>
                    <a:gd name="T1" fmla="*/ 0 h 82"/>
                    <a:gd name="T2" fmla="*/ 0 w 190"/>
                    <a:gd name="T3" fmla="*/ 63 h 82"/>
                    <a:gd name="T4" fmla="*/ 113 w 190"/>
                    <a:gd name="T5" fmla="*/ 82 h 82"/>
                    <a:gd name="T6" fmla="*/ 190 w 190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0" h="82">
                      <a:moveTo>
                        <a:pt x="190" y="0"/>
                      </a:moveTo>
                      <a:lnTo>
                        <a:pt x="0" y="63"/>
                      </a:lnTo>
                      <a:lnTo>
                        <a:pt x="113" y="82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19" name="Freeform 45">
                  <a:extLst>
                    <a:ext uri="{FF2B5EF4-FFF2-40B4-BE49-F238E27FC236}">
                      <a16:creationId xmlns:a16="http://schemas.microsoft.com/office/drawing/2014/main" id="{6A8C6236-2B06-4D8F-8D58-176C162B79C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541963" y="1285876"/>
                  <a:ext cx="149225" cy="139700"/>
                </a:xfrm>
                <a:custGeom>
                  <a:avLst/>
                  <a:gdLst>
                    <a:gd name="T0" fmla="*/ 0 w 94"/>
                    <a:gd name="T1" fmla="*/ 69 h 88"/>
                    <a:gd name="T2" fmla="*/ 94 w 94"/>
                    <a:gd name="T3" fmla="*/ 88 h 88"/>
                    <a:gd name="T4" fmla="*/ 63 w 94"/>
                    <a:gd name="T5" fmla="*/ 0 h 88"/>
                    <a:gd name="T6" fmla="*/ 0 w 94"/>
                    <a:gd name="T7" fmla="*/ 69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4" h="88">
                      <a:moveTo>
                        <a:pt x="0" y="69"/>
                      </a:moveTo>
                      <a:lnTo>
                        <a:pt x="94" y="88"/>
                      </a:lnTo>
                      <a:lnTo>
                        <a:pt x="63" y="0"/>
                      </a:lnTo>
                      <a:lnTo>
                        <a:pt x="0" y="69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0" name="Freeform 46">
                  <a:extLst>
                    <a:ext uri="{FF2B5EF4-FFF2-40B4-BE49-F238E27FC236}">
                      <a16:creationId xmlns:a16="http://schemas.microsoft.com/office/drawing/2014/main" id="{232E8469-3281-423C-9715-1CBDE93E6C4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5387975" y="1411288"/>
                  <a:ext cx="306388" cy="134938"/>
                </a:xfrm>
                <a:custGeom>
                  <a:avLst/>
                  <a:gdLst>
                    <a:gd name="T0" fmla="*/ 91 w 193"/>
                    <a:gd name="T1" fmla="*/ 0 h 85"/>
                    <a:gd name="T2" fmla="*/ 82 w 193"/>
                    <a:gd name="T3" fmla="*/ 9 h 85"/>
                    <a:gd name="T4" fmla="*/ 69 w 193"/>
                    <a:gd name="T5" fmla="*/ 6 h 85"/>
                    <a:gd name="T6" fmla="*/ 0 w 193"/>
                    <a:gd name="T7" fmla="*/ 85 h 85"/>
                    <a:gd name="T8" fmla="*/ 193 w 193"/>
                    <a:gd name="T9" fmla="*/ 20 h 85"/>
                    <a:gd name="T10" fmla="*/ 91 w 193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3" h="85">
                      <a:moveTo>
                        <a:pt x="91" y="0"/>
                      </a:moveTo>
                      <a:lnTo>
                        <a:pt x="82" y="9"/>
                      </a:lnTo>
                      <a:lnTo>
                        <a:pt x="69" y="6"/>
                      </a:lnTo>
                      <a:lnTo>
                        <a:pt x="0" y="85"/>
                      </a:lnTo>
                      <a:lnTo>
                        <a:pt x="193" y="20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572B8ED7-4F09-4F7B-89E3-0EBA33258B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810500" y="3103564"/>
                <a:ext cx="638175" cy="638175"/>
                <a:chOff x="7810500" y="3103564"/>
                <a:chExt cx="638175" cy="638175"/>
              </a:xfrm>
            </p:grpSpPr>
            <p:sp>
              <p:nvSpPr>
                <p:cNvPr id="21" name="Freeform 47">
                  <a:extLst>
                    <a:ext uri="{FF2B5EF4-FFF2-40B4-BE49-F238E27FC236}">
                      <a16:creationId xmlns:a16="http://schemas.microsoft.com/office/drawing/2014/main" id="{B64329E3-5260-4B9E-8083-F23148E202C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10500" y="3103564"/>
                  <a:ext cx="638175" cy="638175"/>
                </a:xfrm>
                <a:custGeom>
                  <a:avLst/>
                  <a:gdLst>
                    <a:gd name="T0" fmla="*/ 588 w 640"/>
                    <a:gd name="T1" fmla="*/ 415 h 641"/>
                    <a:gd name="T2" fmla="*/ 225 w 640"/>
                    <a:gd name="T3" fmla="*/ 588 h 641"/>
                    <a:gd name="T4" fmla="*/ 52 w 640"/>
                    <a:gd name="T5" fmla="*/ 226 h 641"/>
                    <a:gd name="T6" fmla="*/ 415 w 640"/>
                    <a:gd name="T7" fmla="*/ 52 h 641"/>
                    <a:gd name="T8" fmla="*/ 588 w 640"/>
                    <a:gd name="T9" fmla="*/ 415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0" h="641">
                      <a:moveTo>
                        <a:pt x="588" y="415"/>
                      </a:moveTo>
                      <a:cubicBezTo>
                        <a:pt x="536" y="563"/>
                        <a:pt x="373" y="641"/>
                        <a:pt x="225" y="588"/>
                      </a:cubicBezTo>
                      <a:cubicBezTo>
                        <a:pt x="77" y="536"/>
                        <a:pt x="0" y="374"/>
                        <a:pt x="52" y="226"/>
                      </a:cubicBezTo>
                      <a:cubicBezTo>
                        <a:pt x="104" y="78"/>
                        <a:pt x="267" y="0"/>
                        <a:pt x="415" y="52"/>
                      </a:cubicBezTo>
                      <a:cubicBezTo>
                        <a:pt x="563" y="105"/>
                        <a:pt x="640" y="267"/>
                        <a:pt x="588" y="415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2" name="Freeform 48">
                  <a:extLst>
                    <a:ext uri="{FF2B5EF4-FFF2-40B4-BE49-F238E27FC236}">
                      <a16:creationId xmlns:a16="http://schemas.microsoft.com/office/drawing/2014/main" id="{2F98DEE6-8355-4FB2-9EE8-1715C6DC3A6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70875" y="3294063"/>
                  <a:ext cx="42863" cy="42863"/>
                </a:xfrm>
                <a:custGeom>
                  <a:avLst/>
                  <a:gdLst>
                    <a:gd name="T0" fmla="*/ 40 w 44"/>
                    <a:gd name="T1" fmla="*/ 28 h 43"/>
                    <a:gd name="T2" fmla="*/ 16 w 44"/>
                    <a:gd name="T3" fmla="*/ 40 h 43"/>
                    <a:gd name="T4" fmla="*/ 4 w 44"/>
                    <a:gd name="T5" fmla="*/ 15 h 43"/>
                    <a:gd name="T6" fmla="*/ 28 w 44"/>
                    <a:gd name="T7" fmla="*/ 3 h 43"/>
                    <a:gd name="T8" fmla="*/ 40 w 44"/>
                    <a:gd name="T9" fmla="*/ 2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3">
                      <a:moveTo>
                        <a:pt x="40" y="28"/>
                      </a:moveTo>
                      <a:cubicBezTo>
                        <a:pt x="37" y="38"/>
                        <a:pt x="26" y="43"/>
                        <a:pt x="16" y="40"/>
                      </a:cubicBezTo>
                      <a:cubicBezTo>
                        <a:pt x="6" y="36"/>
                        <a:pt x="0" y="25"/>
                        <a:pt x="4" y="15"/>
                      </a:cubicBezTo>
                      <a:cubicBezTo>
                        <a:pt x="7" y="5"/>
                        <a:pt x="18" y="0"/>
                        <a:pt x="28" y="3"/>
                      </a:cubicBezTo>
                      <a:cubicBezTo>
                        <a:pt x="39" y="7"/>
                        <a:pt x="44" y="18"/>
                        <a:pt x="40" y="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3" name="Freeform 49">
                  <a:extLst>
                    <a:ext uri="{FF2B5EF4-FFF2-40B4-BE49-F238E27FC236}">
                      <a16:creationId xmlns:a16="http://schemas.microsoft.com/office/drawing/2014/main" id="{8A0AC947-6297-474A-A5B3-4D0DB09B04F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23250" y="3322638"/>
                  <a:ext cx="104775" cy="82550"/>
                </a:xfrm>
                <a:custGeom>
                  <a:avLst/>
                  <a:gdLst>
                    <a:gd name="T0" fmla="*/ 88 w 105"/>
                    <a:gd name="T1" fmla="*/ 83 h 83"/>
                    <a:gd name="T2" fmla="*/ 102 w 105"/>
                    <a:gd name="T3" fmla="*/ 45 h 83"/>
                    <a:gd name="T4" fmla="*/ 91 w 105"/>
                    <a:gd name="T5" fmla="*/ 23 h 83"/>
                    <a:gd name="T6" fmla="*/ 78 w 105"/>
                    <a:gd name="T7" fmla="*/ 18 h 83"/>
                    <a:gd name="T8" fmla="*/ 64 w 105"/>
                    <a:gd name="T9" fmla="*/ 25 h 83"/>
                    <a:gd name="T10" fmla="*/ 55 w 105"/>
                    <a:gd name="T11" fmla="*/ 22 h 83"/>
                    <a:gd name="T12" fmla="*/ 48 w 105"/>
                    <a:gd name="T13" fmla="*/ 8 h 83"/>
                    <a:gd name="T14" fmla="*/ 35 w 105"/>
                    <a:gd name="T15" fmla="*/ 3 h 83"/>
                    <a:gd name="T16" fmla="*/ 13 w 105"/>
                    <a:gd name="T17" fmla="*/ 14 h 83"/>
                    <a:gd name="T18" fmla="*/ 0 w 105"/>
                    <a:gd name="T19" fmla="*/ 52 h 83"/>
                    <a:gd name="T20" fmla="*/ 88 w 105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83">
                      <a:moveTo>
                        <a:pt x="88" y="83"/>
                      </a:moveTo>
                      <a:cubicBezTo>
                        <a:pt x="102" y="45"/>
                        <a:pt x="102" y="45"/>
                        <a:pt x="102" y="45"/>
                      </a:cubicBezTo>
                      <a:cubicBezTo>
                        <a:pt x="105" y="36"/>
                        <a:pt x="100" y="26"/>
                        <a:pt x="91" y="23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64" y="25"/>
                        <a:pt x="64" y="25"/>
                        <a:pt x="64" y="25"/>
                      </a:cubicBezTo>
                      <a:cubicBezTo>
                        <a:pt x="60" y="27"/>
                        <a:pt x="57" y="25"/>
                        <a:pt x="55" y="22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6" y="0"/>
                        <a:pt x="16" y="5"/>
                        <a:pt x="13" y="14"/>
                      </a:cubicBezTo>
                      <a:cubicBezTo>
                        <a:pt x="0" y="52"/>
                        <a:pt x="0" y="52"/>
                        <a:pt x="0" y="52"/>
                      </a:cubicBezTo>
                      <a:lnTo>
                        <a:pt x="88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" name="Freeform 50">
                  <a:extLst>
                    <a:ext uri="{FF2B5EF4-FFF2-40B4-BE49-F238E27FC236}">
                      <a16:creationId xmlns:a16="http://schemas.microsoft.com/office/drawing/2014/main" id="{4E768A7F-27BC-4167-8D92-AD16DA102F3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231188" y="3406776"/>
                  <a:ext cx="42863" cy="42863"/>
                </a:xfrm>
                <a:custGeom>
                  <a:avLst/>
                  <a:gdLst>
                    <a:gd name="T0" fmla="*/ 40 w 43"/>
                    <a:gd name="T1" fmla="*/ 28 h 44"/>
                    <a:gd name="T2" fmla="*/ 15 w 43"/>
                    <a:gd name="T3" fmla="*/ 40 h 44"/>
                    <a:gd name="T4" fmla="*/ 3 w 43"/>
                    <a:gd name="T5" fmla="*/ 15 h 44"/>
                    <a:gd name="T6" fmla="*/ 28 w 43"/>
                    <a:gd name="T7" fmla="*/ 4 h 44"/>
                    <a:gd name="T8" fmla="*/ 40 w 43"/>
                    <a:gd name="T9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44">
                      <a:moveTo>
                        <a:pt x="40" y="28"/>
                      </a:moveTo>
                      <a:cubicBezTo>
                        <a:pt x="36" y="38"/>
                        <a:pt x="25" y="44"/>
                        <a:pt x="15" y="40"/>
                      </a:cubicBezTo>
                      <a:cubicBezTo>
                        <a:pt x="5" y="36"/>
                        <a:pt x="0" y="25"/>
                        <a:pt x="3" y="15"/>
                      </a:cubicBezTo>
                      <a:cubicBezTo>
                        <a:pt x="7" y="5"/>
                        <a:pt x="18" y="0"/>
                        <a:pt x="28" y="4"/>
                      </a:cubicBezTo>
                      <a:cubicBezTo>
                        <a:pt x="38" y="7"/>
                        <a:pt x="43" y="18"/>
                        <a:pt x="40" y="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5" name="Freeform 51">
                  <a:extLst>
                    <a:ext uri="{FF2B5EF4-FFF2-40B4-BE49-F238E27FC236}">
                      <a16:creationId xmlns:a16="http://schemas.microsoft.com/office/drawing/2014/main" id="{F10DD626-0E4B-4B8A-9606-CB1F117DFC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81975" y="3433763"/>
                  <a:ext cx="104775" cy="82550"/>
                </a:xfrm>
                <a:custGeom>
                  <a:avLst/>
                  <a:gdLst>
                    <a:gd name="T0" fmla="*/ 89 w 105"/>
                    <a:gd name="T1" fmla="*/ 83 h 83"/>
                    <a:gd name="T2" fmla="*/ 102 w 105"/>
                    <a:gd name="T3" fmla="*/ 45 h 83"/>
                    <a:gd name="T4" fmla="*/ 92 w 105"/>
                    <a:gd name="T5" fmla="*/ 23 h 83"/>
                    <a:gd name="T6" fmla="*/ 78 w 105"/>
                    <a:gd name="T7" fmla="*/ 19 h 83"/>
                    <a:gd name="T8" fmla="*/ 64 w 105"/>
                    <a:gd name="T9" fmla="*/ 25 h 83"/>
                    <a:gd name="T10" fmla="*/ 56 w 105"/>
                    <a:gd name="T11" fmla="*/ 23 h 83"/>
                    <a:gd name="T12" fmla="*/ 49 w 105"/>
                    <a:gd name="T13" fmla="*/ 8 h 83"/>
                    <a:gd name="T14" fmla="*/ 35 w 105"/>
                    <a:gd name="T15" fmla="*/ 3 h 83"/>
                    <a:gd name="T16" fmla="*/ 14 w 105"/>
                    <a:gd name="T17" fmla="*/ 14 h 83"/>
                    <a:gd name="T18" fmla="*/ 0 w 105"/>
                    <a:gd name="T19" fmla="*/ 52 h 83"/>
                    <a:gd name="T20" fmla="*/ 89 w 105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83">
                      <a:moveTo>
                        <a:pt x="89" y="83"/>
                      </a:moveTo>
                      <a:cubicBezTo>
                        <a:pt x="102" y="45"/>
                        <a:pt x="102" y="45"/>
                        <a:pt x="102" y="45"/>
                      </a:cubicBezTo>
                      <a:cubicBezTo>
                        <a:pt x="105" y="36"/>
                        <a:pt x="101" y="26"/>
                        <a:pt x="92" y="23"/>
                      </a:cubicBezTo>
                      <a:cubicBezTo>
                        <a:pt x="78" y="19"/>
                        <a:pt x="78" y="19"/>
                        <a:pt x="78" y="19"/>
                      </a:cubicBezTo>
                      <a:cubicBezTo>
                        <a:pt x="64" y="25"/>
                        <a:pt x="64" y="25"/>
                        <a:pt x="64" y="25"/>
                      </a:cubicBezTo>
                      <a:cubicBezTo>
                        <a:pt x="61" y="27"/>
                        <a:pt x="57" y="26"/>
                        <a:pt x="56" y="23"/>
                      </a:cubicBezTo>
                      <a:cubicBezTo>
                        <a:pt x="49" y="8"/>
                        <a:pt x="49" y="8"/>
                        <a:pt x="49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6" y="0"/>
                        <a:pt x="17" y="5"/>
                        <a:pt x="14" y="14"/>
                      </a:cubicBezTo>
                      <a:cubicBezTo>
                        <a:pt x="0" y="52"/>
                        <a:pt x="0" y="52"/>
                        <a:pt x="0" y="52"/>
                      </a:cubicBezTo>
                      <a:lnTo>
                        <a:pt x="89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" name="Freeform 52">
                  <a:extLst>
                    <a:ext uri="{FF2B5EF4-FFF2-40B4-BE49-F238E27FC236}">
                      <a16:creationId xmlns:a16="http://schemas.microsoft.com/office/drawing/2014/main" id="{9D09D624-1940-40C3-9D78-1C74B9F96F5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89913" y="3521076"/>
                  <a:ext cx="44450" cy="42863"/>
                </a:xfrm>
                <a:custGeom>
                  <a:avLst/>
                  <a:gdLst>
                    <a:gd name="T0" fmla="*/ 40 w 44"/>
                    <a:gd name="T1" fmla="*/ 28 h 43"/>
                    <a:gd name="T2" fmla="*/ 16 w 44"/>
                    <a:gd name="T3" fmla="*/ 40 h 43"/>
                    <a:gd name="T4" fmla="*/ 4 w 44"/>
                    <a:gd name="T5" fmla="*/ 15 h 43"/>
                    <a:gd name="T6" fmla="*/ 28 w 44"/>
                    <a:gd name="T7" fmla="*/ 3 h 43"/>
                    <a:gd name="T8" fmla="*/ 40 w 44"/>
                    <a:gd name="T9" fmla="*/ 2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3">
                      <a:moveTo>
                        <a:pt x="40" y="28"/>
                      </a:moveTo>
                      <a:cubicBezTo>
                        <a:pt x="37" y="38"/>
                        <a:pt x="26" y="43"/>
                        <a:pt x="16" y="40"/>
                      </a:cubicBezTo>
                      <a:cubicBezTo>
                        <a:pt x="5" y="36"/>
                        <a:pt x="0" y="25"/>
                        <a:pt x="4" y="15"/>
                      </a:cubicBezTo>
                      <a:cubicBezTo>
                        <a:pt x="7" y="5"/>
                        <a:pt x="18" y="0"/>
                        <a:pt x="28" y="3"/>
                      </a:cubicBezTo>
                      <a:cubicBezTo>
                        <a:pt x="38" y="7"/>
                        <a:pt x="44" y="18"/>
                        <a:pt x="40" y="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" name="Freeform 53">
                  <a:extLst>
                    <a:ext uri="{FF2B5EF4-FFF2-40B4-BE49-F238E27FC236}">
                      <a16:creationId xmlns:a16="http://schemas.microsoft.com/office/drawing/2014/main" id="{80835EF4-4544-47C0-8655-D0C6F7276BB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42288" y="3548063"/>
                  <a:ext cx="104775" cy="82550"/>
                </a:xfrm>
                <a:custGeom>
                  <a:avLst/>
                  <a:gdLst>
                    <a:gd name="T0" fmla="*/ 88 w 105"/>
                    <a:gd name="T1" fmla="*/ 83 h 83"/>
                    <a:gd name="T2" fmla="*/ 102 w 105"/>
                    <a:gd name="T3" fmla="*/ 45 h 83"/>
                    <a:gd name="T4" fmla="*/ 91 w 105"/>
                    <a:gd name="T5" fmla="*/ 23 h 83"/>
                    <a:gd name="T6" fmla="*/ 78 w 105"/>
                    <a:gd name="T7" fmla="*/ 18 h 83"/>
                    <a:gd name="T8" fmla="*/ 63 w 105"/>
                    <a:gd name="T9" fmla="*/ 25 h 83"/>
                    <a:gd name="T10" fmla="*/ 55 w 105"/>
                    <a:gd name="T11" fmla="*/ 22 h 83"/>
                    <a:gd name="T12" fmla="*/ 48 w 105"/>
                    <a:gd name="T13" fmla="*/ 8 h 83"/>
                    <a:gd name="T14" fmla="*/ 35 w 105"/>
                    <a:gd name="T15" fmla="*/ 3 h 83"/>
                    <a:gd name="T16" fmla="*/ 13 w 105"/>
                    <a:gd name="T17" fmla="*/ 13 h 83"/>
                    <a:gd name="T18" fmla="*/ 0 w 105"/>
                    <a:gd name="T19" fmla="*/ 51 h 83"/>
                    <a:gd name="T20" fmla="*/ 88 w 105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5" h="83">
                      <a:moveTo>
                        <a:pt x="88" y="83"/>
                      </a:moveTo>
                      <a:cubicBezTo>
                        <a:pt x="102" y="45"/>
                        <a:pt x="102" y="45"/>
                        <a:pt x="102" y="45"/>
                      </a:cubicBezTo>
                      <a:cubicBezTo>
                        <a:pt x="105" y="36"/>
                        <a:pt x="100" y="26"/>
                        <a:pt x="91" y="23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0" y="26"/>
                        <a:pt x="57" y="25"/>
                        <a:pt x="55" y="22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6" y="0"/>
                        <a:pt x="16" y="4"/>
                        <a:pt x="13" y="13"/>
                      </a:cubicBezTo>
                      <a:cubicBezTo>
                        <a:pt x="0" y="51"/>
                        <a:pt x="0" y="51"/>
                        <a:pt x="0" y="51"/>
                      </a:cubicBezTo>
                      <a:lnTo>
                        <a:pt x="88" y="8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8" name="Freeform 54">
                  <a:extLst>
                    <a:ext uri="{FF2B5EF4-FFF2-40B4-BE49-F238E27FC236}">
                      <a16:creationId xmlns:a16="http://schemas.microsoft.com/office/drawing/2014/main" id="{B103F83B-D78F-4EB1-849D-8A7AAB52C53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85138" y="3317876"/>
                  <a:ext cx="138113" cy="268288"/>
                </a:xfrm>
                <a:custGeom>
                  <a:avLst/>
                  <a:gdLst>
                    <a:gd name="T0" fmla="*/ 46 w 138"/>
                    <a:gd name="T1" fmla="*/ 253 h 269"/>
                    <a:gd name="T2" fmla="*/ 23 w 138"/>
                    <a:gd name="T3" fmla="*/ 206 h 269"/>
                    <a:gd name="T4" fmla="*/ 49 w 138"/>
                    <a:gd name="T5" fmla="*/ 133 h 269"/>
                    <a:gd name="T6" fmla="*/ 81 w 138"/>
                    <a:gd name="T7" fmla="*/ 144 h 269"/>
                    <a:gd name="T8" fmla="*/ 90 w 138"/>
                    <a:gd name="T9" fmla="*/ 140 h 269"/>
                    <a:gd name="T10" fmla="*/ 86 w 138"/>
                    <a:gd name="T11" fmla="*/ 130 h 269"/>
                    <a:gd name="T12" fmla="*/ 54 w 138"/>
                    <a:gd name="T13" fmla="*/ 119 h 269"/>
                    <a:gd name="T14" fmla="*/ 80 w 138"/>
                    <a:gd name="T15" fmla="*/ 46 h 269"/>
                    <a:gd name="T16" fmla="*/ 127 w 138"/>
                    <a:gd name="T17" fmla="*/ 24 h 269"/>
                    <a:gd name="T18" fmla="*/ 136 w 138"/>
                    <a:gd name="T19" fmla="*/ 19 h 269"/>
                    <a:gd name="T20" fmla="*/ 132 w 138"/>
                    <a:gd name="T21" fmla="*/ 10 h 269"/>
                    <a:gd name="T22" fmla="*/ 66 w 138"/>
                    <a:gd name="T23" fmla="*/ 41 h 269"/>
                    <a:gd name="T24" fmla="*/ 40 w 138"/>
                    <a:gd name="T25" fmla="*/ 114 h 269"/>
                    <a:gd name="T26" fmla="*/ 21 w 138"/>
                    <a:gd name="T27" fmla="*/ 107 h 269"/>
                    <a:gd name="T28" fmla="*/ 11 w 138"/>
                    <a:gd name="T29" fmla="*/ 112 h 269"/>
                    <a:gd name="T30" fmla="*/ 16 w 138"/>
                    <a:gd name="T31" fmla="*/ 121 h 269"/>
                    <a:gd name="T32" fmla="*/ 35 w 138"/>
                    <a:gd name="T33" fmla="*/ 128 h 269"/>
                    <a:gd name="T34" fmla="*/ 9 w 138"/>
                    <a:gd name="T35" fmla="*/ 201 h 269"/>
                    <a:gd name="T36" fmla="*/ 41 w 138"/>
                    <a:gd name="T37" fmla="*/ 267 h 269"/>
                    <a:gd name="T38" fmla="*/ 50 w 138"/>
                    <a:gd name="T39" fmla="*/ 263 h 269"/>
                    <a:gd name="T40" fmla="*/ 46 w 138"/>
                    <a:gd name="T41" fmla="*/ 253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8" h="269">
                      <a:moveTo>
                        <a:pt x="46" y="253"/>
                      </a:moveTo>
                      <a:cubicBezTo>
                        <a:pt x="27" y="247"/>
                        <a:pt x="16" y="225"/>
                        <a:pt x="23" y="206"/>
                      </a:cubicBezTo>
                      <a:cubicBezTo>
                        <a:pt x="49" y="133"/>
                        <a:pt x="49" y="133"/>
                        <a:pt x="49" y="133"/>
                      </a:cubicBezTo>
                      <a:cubicBezTo>
                        <a:pt x="81" y="144"/>
                        <a:pt x="81" y="144"/>
                        <a:pt x="81" y="144"/>
                      </a:cubicBezTo>
                      <a:cubicBezTo>
                        <a:pt x="85" y="146"/>
                        <a:pt x="89" y="144"/>
                        <a:pt x="90" y="140"/>
                      </a:cubicBezTo>
                      <a:cubicBezTo>
                        <a:pt x="92" y="136"/>
                        <a:pt x="90" y="132"/>
                        <a:pt x="86" y="130"/>
                      </a:cubicBezTo>
                      <a:cubicBezTo>
                        <a:pt x="54" y="119"/>
                        <a:pt x="54" y="119"/>
                        <a:pt x="54" y="119"/>
                      </a:cubicBezTo>
                      <a:cubicBezTo>
                        <a:pt x="80" y="46"/>
                        <a:pt x="80" y="46"/>
                        <a:pt x="80" y="46"/>
                      </a:cubicBezTo>
                      <a:cubicBezTo>
                        <a:pt x="86" y="27"/>
                        <a:pt x="108" y="17"/>
                        <a:pt x="127" y="24"/>
                      </a:cubicBezTo>
                      <a:cubicBezTo>
                        <a:pt x="131" y="25"/>
                        <a:pt x="135" y="23"/>
                        <a:pt x="136" y="19"/>
                      </a:cubicBezTo>
                      <a:cubicBezTo>
                        <a:pt x="138" y="15"/>
                        <a:pt x="136" y="11"/>
                        <a:pt x="132" y="10"/>
                      </a:cubicBezTo>
                      <a:cubicBezTo>
                        <a:pt x="105" y="0"/>
                        <a:pt x="75" y="14"/>
                        <a:pt x="66" y="41"/>
                      </a:cubicBezTo>
                      <a:cubicBezTo>
                        <a:pt x="40" y="114"/>
                        <a:pt x="40" y="114"/>
                        <a:pt x="40" y="114"/>
                      </a:cubicBezTo>
                      <a:cubicBezTo>
                        <a:pt x="21" y="107"/>
                        <a:pt x="21" y="107"/>
                        <a:pt x="21" y="107"/>
                      </a:cubicBezTo>
                      <a:cubicBezTo>
                        <a:pt x="17" y="106"/>
                        <a:pt x="13" y="108"/>
                        <a:pt x="11" y="112"/>
                      </a:cubicBezTo>
                      <a:cubicBezTo>
                        <a:pt x="10" y="116"/>
                        <a:pt x="12" y="120"/>
                        <a:pt x="16" y="121"/>
                      </a:cubicBezTo>
                      <a:cubicBezTo>
                        <a:pt x="35" y="128"/>
                        <a:pt x="35" y="128"/>
                        <a:pt x="35" y="128"/>
                      </a:cubicBezTo>
                      <a:cubicBezTo>
                        <a:pt x="9" y="201"/>
                        <a:pt x="9" y="201"/>
                        <a:pt x="9" y="201"/>
                      </a:cubicBezTo>
                      <a:cubicBezTo>
                        <a:pt x="0" y="228"/>
                        <a:pt x="14" y="258"/>
                        <a:pt x="41" y="267"/>
                      </a:cubicBezTo>
                      <a:cubicBezTo>
                        <a:pt x="45" y="269"/>
                        <a:pt x="49" y="267"/>
                        <a:pt x="50" y="263"/>
                      </a:cubicBezTo>
                      <a:cubicBezTo>
                        <a:pt x="52" y="259"/>
                        <a:pt x="50" y="255"/>
                        <a:pt x="46" y="2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9" name="Freeform 55">
                  <a:extLst>
                    <a:ext uri="{FF2B5EF4-FFF2-40B4-BE49-F238E27FC236}">
                      <a16:creationId xmlns:a16="http://schemas.microsoft.com/office/drawing/2014/main" id="{F45D95A4-D6FC-4213-9EF6-3E29FD3C18A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56550" y="3259138"/>
                  <a:ext cx="171450" cy="290513"/>
                </a:xfrm>
                <a:custGeom>
                  <a:avLst/>
                  <a:gdLst>
                    <a:gd name="T0" fmla="*/ 154 w 171"/>
                    <a:gd name="T1" fmla="*/ 29 h 291"/>
                    <a:gd name="T2" fmla="*/ 137 w 171"/>
                    <a:gd name="T3" fmla="*/ 23 h 291"/>
                    <a:gd name="T4" fmla="*/ 119 w 171"/>
                    <a:gd name="T5" fmla="*/ 31 h 291"/>
                    <a:gd name="T6" fmla="*/ 119 w 171"/>
                    <a:gd name="T7" fmla="*/ 31 h 291"/>
                    <a:gd name="T8" fmla="*/ 109 w 171"/>
                    <a:gd name="T9" fmla="*/ 89 h 291"/>
                    <a:gd name="T10" fmla="*/ 106 w 171"/>
                    <a:gd name="T11" fmla="*/ 93 h 291"/>
                    <a:gd name="T12" fmla="*/ 94 w 171"/>
                    <a:gd name="T13" fmla="*/ 100 h 291"/>
                    <a:gd name="T14" fmla="*/ 90 w 171"/>
                    <a:gd name="T15" fmla="*/ 100 h 291"/>
                    <a:gd name="T16" fmla="*/ 90 w 171"/>
                    <a:gd name="T17" fmla="*/ 100 h 291"/>
                    <a:gd name="T18" fmla="*/ 86 w 171"/>
                    <a:gd name="T19" fmla="*/ 97 h 291"/>
                    <a:gd name="T20" fmla="*/ 81 w 171"/>
                    <a:gd name="T21" fmla="*/ 84 h 291"/>
                    <a:gd name="T22" fmla="*/ 81 w 171"/>
                    <a:gd name="T23" fmla="*/ 79 h 291"/>
                    <a:gd name="T24" fmla="*/ 109 w 171"/>
                    <a:gd name="T25" fmla="*/ 28 h 291"/>
                    <a:gd name="T26" fmla="*/ 109 w 171"/>
                    <a:gd name="T27" fmla="*/ 28 h 291"/>
                    <a:gd name="T28" fmla="*/ 100 w 171"/>
                    <a:gd name="T29" fmla="*/ 10 h 291"/>
                    <a:gd name="T30" fmla="*/ 84 w 171"/>
                    <a:gd name="T31" fmla="*/ 4 h 291"/>
                    <a:gd name="T32" fmla="*/ 57 w 171"/>
                    <a:gd name="T33" fmla="*/ 17 h 291"/>
                    <a:gd name="T34" fmla="*/ 20 w 171"/>
                    <a:gd name="T35" fmla="*/ 119 h 291"/>
                    <a:gd name="T36" fmla="*/ 32 w 171"/>
                    <a:gd name="T37" fmla="*/ 146 h 291"/>
                    <a:gd name="T38" fmla="*/ 2 w 171"/>
                    <a:gd name="T39" fmla="*/ 258 h 291"/>
                    <a:gd name="T40" fmla="*/ 13 w 171"/>
                    <a:gd name="T41" fmla="*/ 280 h 291"/>
                    <a:gd name="T42" fmla="*/ 35 w 171"/>
                    <a:gd name="T43" fmla="*/ 288 h 291"/>
                    <a:gd name="T44" fmla="*/ 58 w 171"/>
                    <a:gd name="T45" fmla="*/ 278 h 291"/>
                    <a:gd name="T46" fmla="*/ 105 w 171"/>
                    <a:gd name="T47" fmla="*/ 172 h 291"/>
                    <a:gd name="T48" fmla="*/ 131 w 171"/>
                    <a:gd name="T49" fmla="*/ 158 h 291"/>
                    <a:gd name="T50" fmla="*/ 167 w 171"/>
                    <a:gd name="T51" fmla="*/ 56 h 291"/>
                    <a:gd name="T52" fmla="*/ 154 w 171"/>
                    <a:gd name="T53" fmla="*/ 29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71" h="291">
                      <a:moveTo>
                        <a:pt x="154" y="29"/>
                      </a:moveTo>
                      <a:cubicBezTo>
                        <a:pt x="137" y="23"/>
                        <a:pt x="137" y="23"/>
                        <a:pt x="137" y="23"/>
                      </a:cubicBezTo>
                      <a:cubicBezTo>
                        <a:pt x="119" y="31"/>
                        <a:pt x="119" y="31"/>
                        <a:pt x="119" y="31"/>
                      </a:cubicBezTo>
                      <a:cubicBezTo>
                        <a:pt x="119" y="31"/>
                        <a:pt x="119" y="31"/>
                        <a:pt x="119" y="31"/>
                      </a:cubicBezTo>
                      <a:cubicBezTo>
                        <a:pt x="109" y="89"/>
                        <a:pt x="109" y="89"/>
                        <a:pt x="109" y="89"/>
                      </a:cubicBezTo>
                      <a:cubicBezTo>
                        <a:pt x="109" y="91"/>
                        <a:pt x="108" y="92"/>
                        <a:pt x="106" y="93"/>
                      </a:cubicBezTo>
                      <a:cubicBezTo>
                        <a:pt x="94" y="100"/>
                        <a:pt x="94" y="100"/>
                        <a:pt x="94" y="100"/>
                      </a:cubicBezTo>
                      <a:cubicBezTo>
                        <a:pt x="93" y="101"/>
                        <a:pt x="91" y="101"/>
                        <a:pt x="90" y="100"/>
                      </a:cubicBezTo>
                      <a:cubicBezTo>
                        <a:pt x="90" y="100"/>
                        <a:pt x="90" y="100"/>
                        <a:pt x="90" y="100"/>
                      </a:cubicBezTo>
                      <a:cubicBezTo>
                        <a:pt x="88" y="100"/>
                        <a:pt x="87" y="99"/>
                        <a:pt x="86" y="97"/>
                      </a:cubicBezTo>
                      <a:cubicBezTo>
                        <a:pt x="81" y="84"/>
                        <a:pt x="81" y="84"/>
                        <a:pt x="81" y="84"/>
                      </a:cubicBezTo>
                      <a:cubicBezTo>
                        <a:pt x="80" y="82"/>
                        <a:pt x="80" y="81"/>
                        <a:pt x="81" y="79"/>
                      </a:cubicBezTo>
                      <a:cubicBezTo>
                        <a:pt x="109" y="28"/>
                        <a:pt x="109" y="28"/>
                        <a:pt x="109" y="28"/>
                      </a:cubicBezTo>
                      <a:cubicBezTo>
                        <a:pt x="109" y="28"/>
                        <a:pt x="109" y="28"/>
                        <a:pt x="109" y="28"/>
                      </a:cubicBezTo>
                      <a:cubicBezTo>
                        <a:pt x="100" y="10"/>
                        <a:pt x="100" y="10"/>
                        <a:pt x="100" y="10"/>
                      </a:cubicBezTo>
                      <a:cubicBezTo>
                        <a:pt x="84" y="4"/>
                        <a:pt x="84" y="4"/>
                        <a:pt x="84" y="4"/>
                      </a:cubicBezTo>
                      <a:cubicBezTo>
                        <a:pt x="73" y="0"/>
                        <a:pt x="60" y="6"/>
                        <a:pt x="57" y="17"/>
                      </a:cubicBezTo>
                      <a:cubicBezTo>
                        <a:pt x="20" y="119"/>
                        <a:pt x="20" y="119"/>
                        <a:pt x="20" y="119"/>
                      </a:cubicBezTo>
                      <a:cubicBezTo>
                        <a:pt x="17" y="130"/>
                        <a:pt x="22" y="141"/>
                        <a:pt x="32" y="146"/>
                      </a:cubicBezTo>
                      <a:cubicBezTo>
                        <a:pt x="2" y="258"/>
                        <a:pt x="2" y="258"/>
                        <a:pt x="2" y="258"/>
                      </a:cubicBezTo>
                      <a:cubicBezTo>
                        <a:pt x="0" y="267"/>
                        <a:pt x="5" y="277"/>
                        <a:pt x="13" y="280"/>
                      </a:cubicBezTo>
                      <a:cubicBezTo>
                        <a:pt x="35" y="288"/>
                        <a:pt x="35" y="288"/>
                        <a:pt x="35" y="288"/>
                      </a:cubicBezTo>
                      <a:cubicBezTo>
                        <a:pt x="44" y="291"/>
                        <a:pt x="54" y="286"/>
                        <a:pt x="58" y="278"/>
                      </a:cubicBezTo>
                      <a:cubicBezTo>
                        <a:pt x="105" y="172"/>
                        <a:pt x="105" y="172"/>
                        <a:pt x="105" y="172"/>
                      </a:cubicBezTo>
                      <a:cubicBezTo>
                        <a:pt x="116" y="175"/>
                        <a:pt x="127" y="169"/>
                        <a:pt x="131" y="158"/>
                      </a:cubicBezTo>
                      <a:cubicBezTo>
                        <a:pt x="167" y="56"/>
                        <a:pt x="167" y="56"/>
                        <a:pt x="167" y="56"/>
                      </a:cubicBezTo>
                      <a:cubicBezTo>
                        <a:pt x="171" y="45"/>
                        <a:pt x="165" y="33"/>
                        <a:pt x="154" y="2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" name="Freeform 56">
                  <a:extLst>
                    <a:ext uri="{FF2B5EF4-FFF2-40B4-BE49-F238E27FC236}">
                      <a16:creationId xmlns:a16="http://schemas.microsoft.com/office/drawing/2014/main" id="{4D2E8CE6-99D0-4BC9-AB4B-5295024C628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58150" y="3224213"/>
                  <a:ext cx="53975" cy="53975"/>
                </a:xfrm>
                <a:custGeom>
                  <a:avLst/>
                  <a:gdLst>
                    <a:gd name="T0" fmla="*/ 49 w 54"/>
                    <a:gd name="T1" fmla="*/ 35 h 54"/>
                    <a:gd name="T2" fmla="*/ 19 w 54"/>
                    <a:gd name="T3" fmla="*/ 50 h 54"/>
                    <a:gd name="T4" fmla="*/ 4 w 54"/>
                    <a:gd name="T5" fmla="*/ 19 h 54"/>
                    <a:gd name="T6" fmla="*/ 35 w 54"/>
                    <a:gd name="T7" fmla="*/ 5 h 54"/>
                    <a:gd name="T8" fmla="*/ 49 w 54"/>
                    <a:gd name="T9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54">
                      <a:moveTo>
                        <a:pt x="49" y="35"/>
                      </a:moveTo>
                      <a:cubicBezTo>
                        <a:pt x="45" y="48"/>
                        <a:pt x="31" y="54"/>
                        <a:pt x="19" y="50"/>
                      </a:cubicBezTo>
                      <a:cubicBezTo>
                        <a:pt x="6" y="46"/>
                        <a:pt x="0" y="32"/>
                        <a:pt x="4" y="19"/>
                      </a:cubicBezTo>
                      <a:cubicBezTo>
                        <a:pt x="8" y="7"/>
                        <a:pt x="22" y="0"/>
                        <a:pt x="35" y="5"/>
                      </a:cubicBezTo>
                      <a:cubicBezTo>
                        <a:pt x="47" y="9"/>
                        <a:pt x="54" y="23"/>
                        <a:pt x="49" y="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56865575-30AD-4324-8F42-C575AA9D245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64463" y="2416176"/>
                <a:ext cx="600075" cy="598488"/>
                <a:chOff x="7764463" y="2416176"/>
                <a:chExt cx="600075" cy="598488"/>
              </a:xfrm>
            </p:grpSpPr>
            <p:sp>
              <p:nvSpPr>
                <p:cNvPr id="31" name="Freeform 57">
                  <a:extLst>
                    <a:ext uri="{FF2B5EF4-FFF2-40B4-BE49-F238E27FC236}">
                      <a16:creationId xmlns:a16="http://schemas.microsoft.com/office/drawing/2014/main" id="{D4150D97-D135-4437-A20B-5D408F824D8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64463" y="2416176"/>
                  <a:ext cx="600075" cy="598488"/>
                </a:xfrm>
                <a:custGeom>
                  <a:avLst/>
                  <a:gdLst>
                    <a:gd name="T0" fmla="*/ 578 w 602"/>
                    <a:gd name="T1" fmla="*/ 256 h 602"/>
                    <a:gd name="T2" fmla="*/ 346 w 602"/>
                    <a:gd name="T3" fmla="*/ 578 h 602"/>
                    <a:gd name="T4" fmla="*/ 25 w 602"/>
                    <a:gd name="T5" fmla="*/ 346 h 602"/>
                    <a:gd name="T6" fmla="*/ 256 w 602"/>
                    <a:gd name="T7" fmla="*/ 25 h 602"/>
                    <a:gd name="T8" fmla="*/ 578 w 602"/>
                    <a:gd name="T9" fmla="*/ 256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2" h="602">
                      <a:moveTo>
                        <a:pt x="578" y="256"/>
                      </a:moveTo>
                      <a:cubicBezTo>
                        <a:pt x="602" y="409"/>
                        <a:pt x="499" y="553"/>
                        <a:pt x="346" y="578"/>
                      </a:cubicBezTo>
                      <a:cubicBezTo>
                        <a:pt x="193" y="602"/>
                        <a:pt x="49" y="499"/>
                        <a:pt x="25" y="346"/>
                      </a:cubicBezTo>
                      <a:cubicBezTo>
                        <a:pt x="0" y="193"/>
                        <a:pt x="103" y="49"/>
                        <a:pt x="256" y="25"/>
                      </a:cubicBezTo>
                      <a:cubicBezTo>
                        <a:pt x="409" y="0"/>
                        <a:pt x="553" y="103"/>
                        <a:pt x="578" y="2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" name="Freeform 58">
                  <a:extLst>
                    <a:ext uri="{FF2B5EF4-FFF2-40B4-BE49-F238E27FC236}">
                      <a16:creationId xmlns:a16="http://schemas.microsoft.com/office/drawing/2014/main" id="{BA933A48-5DCA-4CF9-8220-1937A709FF2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04163" y="2811463"/>
                  <a:ext cx="82550" cy="90488"/>
                </a:xfrm>
                <a:custGeom>
                  <a:avLst/>
                  <a:gdLst>
                    <a:gd name="T0" fmla="*/ 52 w 52"/>
                    <a:gd name="T1" fmla="*/ 50 h 57"/>
                    <a:gd name="T2" fmla="*/ 8 w 52"/>
                    <a:gd name="T3" fmla="*/ 57 h 57"/>
                    <a:gd name="T4" fmla="*/ 0 w 52"/>
                    <a:gd name="T5" fmla="*/ 7 h 57"/>
                    <a:gd name="T6" fmla="*/ 44 w 52"/>
                    <a:gd name="T7" fmla="*/ 0 h 57"/>
                    <a:gd name="T8" fmla="*/ 52 w 52"/>
                    <a:gd name="T9" fmla="*/ 5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57">
                      <a:moveTo>
                        <a:pt x="52" y="50"/>
                      </a:moveTo>
                      <a:lnTo>
                        <a:pt x="8" y="57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52" y="50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" name="Freeform 59">
                  <a:extLst>
                    <a:ext uri="{FF2B5EF4-FFF2-40B4-BE49-F238E27FC236}">
                      <a16:creationId xmlns:a16="http://schemas.microsoft.com/office/drawing/2014/main" id="{D66C7E55-4FC9-47EE-AA20-5647E1E1BE3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015288" y="2743201"/>
                  <a:ext cx="92075" cy="139700"/>
                </a:xfrm>
                <a:custGeom>
                  <a:avLst/>
                  <a:gdLst>
                    <a:gd name="T0" fmla="*/ 58 w 58"/>
                    <a:gd name="T1" fmla="*/ 81 h 88"/>
                    <a:gd name="T2" fmla="*/ 14 w 58"/>
                    <a:gd name="T3" fmla="*/ 88 h 88"/>
                    <a:gd name="T4" fmla="*/ 0 w 58"/>
                    <a:gd name="T5" fmla="*/ 7 h 88"/>
                    <a:gd name="T6" fmla="*/ 45 w 58"/>
                    <a:gd name="T7" fmla="*/ 0 h 88"/>
                    <a:gd name="T8" fmla="*/ 58 w 58"/>
                    <a:gd name="T9" fmla="*/ 81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88">
                      <a:moveTo>
                        <a:pt x="58" y="81"/>
                      </a:moveTo>
                      <a:lnTo>
                        <a:pt x="14" y="88"/>
                      </a:lnTo>
                      <a:lnTo>
                        <a:pt x="0" y="7"/>
                      </a:lnTo>
                      <a:lnTo>
                        <a:pt x="45" y="0"/>
                      </a:lnTo>
                      <a:lnTo>
                        <a:pt x="58" y="81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" name="Freeform 60">
                  <a:extLst>
                    <a:ext uri="{FF2B5EF4-FFF2-40B4-BE49-F238E27FC236}">
                      <a16:creationId xmlns:a16="http://schemas.microsoft.com/office/drawing/2014/main" id="{F948F6FD-20A8-479C-9272-45C81EA149C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8123238" y="2641601"/>
                  <a:ext cx="104775" cy="222250"/>
                </a:xfrm>
                <a:custGeom>
                  <a:avLst/>
                  <a:gdLst>
                    <a:gd name="T0" fmla="*/ 66 w 66"/>
                    <a:gd name="T1" fmla="*/ 133 h 140"/>
                    <a:gd name="T2" fmla="*/ 22 w 66"/>
                    <a:gd name="T3" fmla="*/ 140 h 140"/>
                    <a:gd name="T4" fmla="*/ 0 w 66"/>
                    <a:gd name="T5" fmla="*/ 7 h 140"/>
                    <a:gd name="T6" fmla="*/ 44 w 66"/>
                    <a:gd name="T7" fmla="*/ 0 h 140"/>
                    <a:gd name="T8" fmla="*/ 66 w 66"/>
                    <a:gd name="T9" fmla="*/ 13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140">
                      <a:moveTo>
                        <a:pt x="66" y="133"/>
                      </a:moveTo>
                      <a:lnTo>
                        <a:pt x="22" y="140"/>
                      </a:lnTo>
                      <a:lnTo>
                        <a:pt x="0" y="7"/>
                      </a:lnTo>
                      <a:lnTo>
                        <a:pt x="44" y="0"/>
                      </a:lnTo>
                      <a:lnTo>
                        <a:pt x="66" y="133"/>
                      </a:ln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" name="Freeform 61">
                  <a:extLst>
                    <a:ext uri="{FF2B5EF4-FFF2-40B4-BE49-F238E27FC236}">
                      <a16:creationId xmlns:a16="http://schemas.microsoft.com/office/drawing/2014/main" id="{826D8BC8-F900-4A97-94EB-60E566E1211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80350" y="2503488"/>
                  <a:ext cx="304800" cy="269875"/>
                </a:xfrm>
                <a:custGeom>
                  <a:avLst/>
                  <a:gdLst>
                    <a:gd name="T0" fmla="*/ 305 w 305"/>
                    <a:gd name="T1" fmla="*/ 103 h 271"/>
                    <a:gd name="T2" fmla="*/ 288 w 305"/>
                    <a:gd name="T3" fmla="*/ 0 h 271"/>
                    <a:gd name="T4" fmla="*/ 185 w 305"/>
                    <a:gd name="T5" fmla="*/ 16 h 271"/>
                    <a:gd name="T6" fmla="*/ 227 w 305"/>
                    <a:gd name="T7" fmla="*/ 47 h 271"/>
                    <a:gd name="T8" fmla="*/ 0 w 305"/>
                    <a:gd name="T9" fmla="*/ 229 h 271"/>
                    <a:gd name="T10" fmla="*/ 16 w 305"/>
                    <a:gd name="T11" fmla="*/ 271 h 271"/>
                    <a:gd name="T12" fmla="*/ 264 w 305"/>
                    <a:gd name="T13" fmla="*/ 74 h 271"/>
                    <a:gd name="T14" fmla="*/ 305 w 305"/>
                    <a:gd name="T15" fmla="*/ 103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5" h="271">
                      <a:moveTo>
                        <a:pt x="305" y="103"/>
                      </a:moveTo>
                      <a:cubicBezTo>
                        <a:pt x="288" y="0"/>
                        <a:pt x="288" y="0"/>
                        <a:pt x="288" y="0"/>
                      </a:cubicBezTo>
                      <a:cubicBezTo>
                        <a:pt x="185" y="16"/>
                        <a:pt x="185" y="16"/>
                        <a:pt x="185" y="16"/>
                      </a:cubicBezTo>
                      <a:cubicBezTo>
                        <a:pt x="227" y="47"/>
                        <a:pt x="227" y="47"/>
                        <a:pt x="227" y="47"/>
                      </a:cubicBezTo>
                      <a:cubicBezTo>
                        <a:pt x="182" y="111"/>
                        <a:pt x="135" y="178"/>
                        <a:pt x="0" y="229"/>
                      </a:cubicBezTo>
                      <a:cubicBezTo>
                        <a:pt x="16" y="271"/>
                        <a:pt x="16" y="271"/>
                        <a:pt x="16" y="271"/>
                      </a:cubicBezTo>
                      <a:cubicBezTo>
                        <a:pt x="164" y="216"/>
                        <a:pt x="218" y="141"/>
                        <a:pt x="264" y="74"/>
                      </a:cubicBezTo>
                      <a:lnTo>
                        <a:pt x="305" y="103"/>
                      </a:lnTo>
                      <a:close/>
                    </a:path>
                  </a:pathLst>
                </a:custGeom>
                <a:solidFill>
                  <a:srgbClr val="754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D7C17E78-580B-431C-8468-B66887A4A4B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687888" y="1590676"/>
                <a:ext cx="541338" cy="539750"/>
                <a:chOff x="4687888" y="1590676"/>
                <a:chExt cx="541338" cy="539750"/>
              </a:xfrm>
            </p:grpSpPr>
            <p:sp>
              <p:nvSpPr>
                <p:cNvPr id="36" name="Oval 62">
                  <a:extLst>
                    <a:ext uri="{FF2B5EF4-FFF2-40B4-BE49-F238E27FC236}">
                      <a16:creationId xmlns:a16="http://schemas.microsoft.com/office/drawing/2014/main" id="{E5E3FCED-FD94-492A-BB59-404E2757B2D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687888" y="1590676"/>
                  <a:ext cx="541338" cy="539750"/>
                </a:xfrm>
                <a:prstGeom prst="ellipse">
                  <a:avLst/>
                </a:prstGeom>
                <a:solidFill>
                  <a:srgbClr val="91D1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" name="Freeform 63">
                  <a:extLst>
                    <a:ext uri="{FF2B5EF4-FFF2-40B4-BE49-F238E27FC236}">
                      <a16:creationId xmlns:a16="http://schemas.microsoft.com/office/drawing/2014/main" id="{5523B51D-F53F-4A2B-AEE4-FF20145678B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814888" y="1884363"/>
                  <a:ext cx="123825" cy="128588"/>
                </a:xfrm>
                <a:custGeom>
                  <a:avLst/>
                  <a:gdLst>
                    <a:gd name="T0" fmla="*/ 25 w 78"/>
                    <a:gd name="T1" fmla="*/ 81 h 81"/>
                    <a:gd name="T2" fmla="*/ 0 w 78"/>
                    <a:gd name="T3" fmla="*/ 58 h 81"/>
                    <a:gd name="T4" fmla="*/ 53 w 78"/>
                    <a:gd name="T5" fmla="*/ 0 h 81"/>
                    <a:gd name="T6" fmla="*/ 78 w 78"/>
                    <a:gd name="T7" fmla="*/ 23 h 81"/>
                    <a:gd name="T8" fmla="*/ 25 w 78"/>
                    <a:gd name="T9" fmla="*/ 8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81">
                      <a:moveTo>
                        <a:pt x="25" y="81"/>
                      </a:moveTo>
                      <a:lnTo>
                        <a:pt x="0" y="58"/>
                      </a:lnTo>
                      <a:lnTo>
                        <a:pt x="53" y="0"/>
                      </a:lnTo>
                      <a:lnTo>
                        <a:pt x="78" y="23"/>
                      </a:lnTo>
                      <a:lnTo>
                        <a:pt x="25" y="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" name="Freeform 64">
                  <a:extLst>
                    <a:ext uri="{FF2B5EF4-FFF2-40B4-BE49-F238E27FC236}">
                      <a16:creationId xmlns:a16="http://schemas.microsoft.com/office/drawing/2014/main" id="{B4D15C3C-2F64-4686-8823-BC0400BEAA82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865688" y="1674813"/>
                  <a:ext cx="268288" cy="268288"/>
                </a:xfrm>
                <a:custGeom>
                  <a:avLst/>
                  <a:gdLst>
                    <a:gd name="T0" fmla="*/ 134 w 269"/>
                    <a:gd name="T1" fmla="*/ 269 h 269"/>
                    <a:gd name="T2" fmla="*/ 0 w 269"/>
                    <a:gd name="T3" fmla="*/ 134 h 269"/>
                    <a:gd name="T4" fmla="*/ 134 w 269"/>
                    <a:gd name="T5" fmla="*/ 0 h 269"/>
                    <a:gd name="T6" fmla="*/ 269 w 269"/>
                    <a:gd name="T7" fmla="*/ 134 h 269"/>
                    <a:gd name="T8" fmla="*/ 134 w 269"/>
                    <a:gd name="T9" fmla="*/ 269 h 269"/>
                    <a:gd name="T10" fmla="*/ 134 w 269"/>
                    <a:gd name="T11" fmla="*/ 23 h 269"/>
                    <a:gd name="T12" fmla="*/ 24 w 269"/>
                    <a:gd name="T13" fmla="*/ 134 h 269"/>
                    <a:gd name="T14" fmla="*/ 134 w 269"/>
                    <a:gd name="T15" fmla="*/ 245 h 269"/>
                    <a:gd name="T16" fmla="*/ 245 w 269"/>
                    <a:gd name="T17" fmla="*/ 134 h 269"/>
                    <a:gd name="T18" fmla="*/ 134 w 269"/>
                    <a:gd name="T19" fmla="*/ 23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9" h="269">
                      <a:moveTo>
                        <a:pt x="134" y="269"/>
                      </a:moveTo>
                      <a:cubicBezTo>
                        <a:pt x="60" y="269"/>
                        <a:pt x="0" y="208"/>
                        <a:pt x="0" y="134"/>
                      </a:cubicBezTo>
                      <a:cubicBezTo>
                        <a:pt x="0" y="60"/>
                        <a:pt x="60" y="0"/>
                        <a:pt x="134" y="0"/>
                      </a:cubicBezTo>
                      <a:cubicBezTo>
                        <a:pt x="209" y="0"/>
                        <a:pt x="269" y="60"/>
                        <a:pt x="269" y="134"/>
                      </a:cubicBezTo>
                      <a:cubicBezTo>
                        <a:pt x="269" y="208"/>
                        <a:pt x="209" y="269"/>
                        <a:pt x="134" y="269"/>
                      </a:cubicBezTo>
                      <a:close/>
                      <a:moveTo>
                        <a:pt x="134" y="23"/>
                      </a:moveTo>
                      <a:cubicBezTo>
                        <a:pt x="73" y="23"/>
                        <a:pt x="24" y="73"/>
                        <a:pt x="24" y="134"/>
                      </a:cubicBezTo>
                      <a:cubicBezTo>
                        <a:pt x="24" y="195"/>
                        <a:pt x="73" y="245"/>
                        <a:pt x="134" y="245"/>
                      </a:cubicBezTo>
                      <a:cubicBezTo>
                        <a:pt x="195" y="245"/>
                        <a:pt x="245" y="195"/>
                        <a:pt x="245" y="134"/>
                      </a:cubicBezTo>
                      <a:cubicBezTo>
                        <a:pt x="245" y="73"/>
                        <a:pt x="195" y="23"/>
                        <a:pt x="134" y="2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" name="Freeform 65">
                  <a:extLst>
                    <a:ext uri="{FF2B5EF4-FFF2-40B4-BE49-F238E27FC236}">
                      <a16:creationId xmlns:a16="http://schemas.microsoft.com/office/drawing/2014/main" id="{FAEA3367-5A09-41CB-B11C-1744333E2D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799013" y="1982788"/>
                  <a:ext cx="50800" cy="47625"/>
                </a:xfrm>
                <a:custGeom>
                  <a:avLst/>
                  <a:gdLst>
                    <a:gd name="T0" fmla="*/ 10 w 50"/>
                    <a:gd name="T1" fmla="*/ 0 h 48"/>
                    <a:gd name="T2" fmla="*/ 12 w 50"/>
                    <a:gd name="T3" fmla="*/ 38 h 48"/>
                    <a:gd name="T4" fmla="*/ 50 w 50"/>
                    <a:gd name="T5" fmla="*/ 36 h 48"/>
                    <a:gd name="T6" fmla="*/ 10 w 50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48">
                      <a:moveTo>
                        <a:pt x="10" y="0"/>
                      </a:moveTo>
                      <a:cubicBezTo>
                        <a:pt x="0" y="11"/>
                        <a:pt x="1" y="28"/>
                        <a:pt x="12" y="38"/>
                      </a:cubicBezTo>
                      <a:cubicBezTo>
                        <a:pt x="23" y="48"/>
                        <a:pt x="40" y="47"/>
                        <a:pt x="50" y="36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3F580F9C-4DA9-45D0-98E0-CE5AC15126D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254875" y="1392238"/>
                <a:ext cx="488950" cy="485775"/>
                <a:chOff x="7254875" y="1392238"/>
                <a:chExt cx="488950" cy="485775"/>
              </a:xfrm>
            </p:grpSpPr>
            <p:sp>
              <p:nvSpPr>
                <p:cNvPr id="40" name="Freeform 66">
                  <a:extLst>
                    <a:ext uri="{FF2B5EF4-FFF2-40B4-BE49-F238E27FC236}">
                      <a16:creationId xmlns:a16="http://schemas.microsoft.com/office/drawing/2014/main" id="{CF4CE23B-8F65-4991-80E6-05E902E8DB2A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254875" y="1392238"/>
                  <a:ext cx="488950" cy="485775"/>
                </a:xfrm>
                <a:custGeom>
                  <a:avLst/>
                  <a:gdLst>
                    <a:gd name="T0" fmla="*/ 244 w 489"/>
                    <a:gd name="T1" fmla="*/ 488 h 488"/>
                    <a:gd name="T2" fmla="*/ 0 w 489"/>
                    <a:gd name="T3" fmla="*/ 244 h 488"/>
                    <a:gd name="T4" fmla="*/ 244 w 489"/>
                    <a:gd name="T5" fmla="*/ 0 h 488"/>
                    <a:gd name="T6" fmla="*/ 489 w 489"/>
                    <a:gd name="T7" fmla="*/ 244 h 488"/>
                    <a:gd name="T8" fmla="*/ 244 w 489"/>
                    <a:gd name="T9" fmla="*/ 488 h 488"/>
                    <a:gd name="T10" fmla="*/ 244 w 489"/>
                    <a:gd name="T11" fmla="*/ 48 h 488"/>
                    <a:gd name="T12" fmla="*/ 48 w 489"/>
                    <a:gd name="T13" fmla="*/ 244 h 488"/>
                    <a:gd name="T14" fmla="*/ 244 w 489"/>
                    <a:gd name="T15" fmla="*/ 440 h 488"/>
                    <a:gd name="T16" fmla="*/ 440 w 489"/>
                    <a:gd name="T17" fmla="*/ 244 h 488"/>
                    <a:gd name="T18" fmla="*/ 244 w 489"/>
                    <a:gd name="T19" fmla="*/ 48 h 4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9" h="488">
                      <a:moveTo>
                        <a:pt x="244" y="488"/>
                      </a:moveTo>
                      <a:cubicBezTo>
                        <a:pt x="110" y="488"/>
                        <a:pt x="0" y="379"/>
                        <a:pt x="0" y="244"/>
                      </a:cubicBezTo>
                      <a:cubicBezTo>
                        <a:pt x="0" y="109"/>
                        <a:pt x="110" y="0"/>
                        <a:pt x="244" y="0"/>
                      </a:cubicBezTo>
                      <a:cubicBezTo>
                        <a:pt x="379" y="0"/>
                        <a:pt x="489" y="109"/>
                        <a:pt x="489" y="244"/>
                      </a:cubicBezTo>
                      <a:cubicBezTo>
                        <a:pt x="489" y="379"/>
                        <a:pt x="379" y="488"/>
                        <a:pt x="244" y="488"/>
                      </a:cubicBezTo>
                      <a:close/>
                      <a:moveTo>
                        <a:pt x="244" y="48"/>
                      </a:moveTo>
                      <a:cubicBezTo>
                        <a:pt x="136" y="48"/>
                        <a:pt x="48" y="136"/>
                        <a:pt x="48" y="244"/>
                      </a:cubicBezTo>
                      <a:cubicBezTo>
                        <a:pt x="48" y="352"/>
                        <a:pt x="136" y="440"/>
                        <a:pt x="244" y="440"/>
                      </a:cubicBezTo>
                      <a:cubicBezTo>
                        <a:pt x="352" y="440"/>
                        <a:pt x="440" y="352"/>
                        <a:pt x="440" y="244"/>
                      </a:cubicBezTo>
                      <a:cubicBezTo>
                        <a:pt x="440" y="136"/>
                        <a:pt x="352" y="48"/>
                        <a:pt x="244" y="4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" name="Freeform 67">
                  <a:extLst>
                    <a:ext uri="{FF2B5EF4-FFF2-40B4-BE49-F238E27FC236}">
                      <a16:creationId xmlns:a16="http://schemas.microsoft.com/office/drawing/2014/main" id="{52394961-7F78-43FF-866B-C174F7D2B20A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408863" y="1492251"/>
                  <a:ext cx="184150" cy="287338"/>
                </a:xfrm>
                <a:custGeom>
                  <a:avLst/>
                  <a:gdLst>
                    <a:gd name="T0" fmla="*/ 185 w 185"/>
                    <a:gd name="T1" fmla="*/ 2 h 289"/>
                    <a:gd name="T2" fmla="*/ 183 w 185"/>
                    <a:gd name="T3" fmla="*/ 0 h 289"/>
                    <a:gd name="T4" fmla="*/ 85 w 185"/>
                    <a:gd name="T5" fmla="*/ 106 h 289"/>
                    <a:gd name="T6" fmla="*/ 60 w 185"/>
                    <a:gd name="T7" fmla="*/ 123 h 289"/>
                    <a:gd name="T8" fmla="*/ 55 w 185"/>
                    <a:gd name="T9" fmla="*/ 151 h 289"/>
                    <a:gd name="T10" fmla="*/ 0 w 185"/>
                    <a:gd name="T11" fmla="*/ 287 h 289"/>
                    <a:gd name="T12" fmla="*/ 2 w 185"/>
                    <a:gd name="T13" fmla="*/ 289 h 289"/>
                    <a:gd name="T14" fmla="*/ 101 w 185"/>
                    <a:gd name="T15" fmla="*/ 182 h 289"/>
                    <a:gd name="T16" fmla="*/ 126 w 185"/>
                    <a:gd name="T17" fmla="*/ 165 h 289"/>
                    <a:gd name="T18" fmla="*/ 131 w 185"/>
                    <a:gd name="T19" fmla="*/ 135 h 289"/>
                    <a:gd name="T20" fmla="*/ 185 w 185"/>
                    <a:gd name="T21" fmla="*/ 2 h 289"/>
                    <a:gd name="T22" fmla="*/ 109 w 185"/>
                    <a:gd name="T23" fmla="*/ 155 h 289"/>
                    <a:gd name="T24" fmla="*/ 80 w 185"/>
                    <a:gd name="T25" fmla="*/ 161 h 289"/>
                    <a:gd name="T26" fmla="*/ 73 w 185"/>
                    <a:gd name="T27" fmla="*/ 132 h 289"/>
                    <a:gd name="T28" fmla="*/ 102 w 185"/>
                    <a:gd name="T29" fmla="*/ 126 h 289"/>
                    <a:gd name="T30" fmla="*/ 109 w 185"/>
                    <a:gd name="T31" fmla="*/ 155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5" h="289">
                      <a:moveTo>
                        <a:pt x="185" y="2"/>
                      </a:moveTo>
                      <a:cubicBezTo>
                        <a:pt x="183" y="0"/>
                        <a:pt x="183" y="0"/>
                        <a:pt x="183" y="0"/>
                      </a:cubicBezTo>
                      <a:cubicBezTo>
                        <a:pt x="85" y="106"/>
                        <a:pt x="85" y="106"/>
                        <a:pt x="85" y="106"/>
                      </a:cubicBezTo>
                      <a:cubicBezTo>
                        <a:pt x="75" y="108"/>
                        <a:pt x="66" y="114"/>
                        <a:pt x="60" y="123"/>
                      </a:cubicBezTo>
                      <a:cubicBezTo>
                        <a:pt x="55" y="132"/>
                        <a:pt x="53" y="142"/>
                        <a:pt x="55" y="151"/>
                      </a:cubicBezTo>
                      <a:cubicBezTo>
                        <a:pt x="0" y="287"/>
                        <a:pt x="0" y="287"/>
                        <a:pt x="0" y="287"/>
                      </a:cubicBezTo>
                      <a:cubicBezTo>
                        <a:pt x="2" y="289"/>
                        <a:pt x="2" y="289"/>
                        <a:pt x="2" y="289"/>
                      </a:cubicBezTo>
                      <a:cubicBezTo>
                        <a:pt x="101" y="182"/>
                        <a:pt x="101" y="182"/>
                        <a:pt x="101" y="182"/>
                      </a:cubicBezTo>
                      <a:cubicBezTo>
                        <a:pt x="111" y="180"/>
                        <a:pt x="120" y="174"/>
                        <a:pt x="126" y="165"/>
                      </a:cubicBezTo>
                      <a:cubicBezTo>
                        <a:pt x="132" y="156"/>
                        <a:pt x="134" y="145"/>
                        <a:pt x="131" y="135"/>
                      </a:cubicBezTo>
                      <a:lnTo>
                        <a:pt x="185" y="2"/>
                      </a:lnTo>
                      <a:close/>
                      <a:moveTo>
                        <a:pt x="109" y="155"/>
                      </a:moveTo>
                      <a:cubicBezTo>
                        <a:pt x="102" y="164"/>
                        <a:pt x="89" y="167"/>
                        <a:pt x="80" y="161"/>
                      </a:cubicBezTo>
                      <a:cubicBezTo>
                        <a:pt x="70" y="155"/>
                        <a:pt x="67" y="142"/>
                        <a:pt x="73" y="132"/>
                      </a:cubicBezTo>
                      <a:cubicBezTo>
                        <a:pt x="80" y="122"/>
                        <a:pt x="92" y="119"/>
                        <a:pt x="102" y="126"/>
                      </a:cubicBezTo>
                      <a:cubicBezTo>
                        <a:pt x="112" y="132"/>
                        <a:pt x="115" y="145"/>
                        <a:pt x="109" y="1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42" name="Freeform 68">
                <a:extLst>
                  <a:ext uri="{FF2B5EF4-FFF2-40B4-BE49-F238E27FC236}">
                    <a16:creationId xmlns:a16="http://schemas.microsoft.com/office/drawing/2014/main" id="{6EECA27F-E3A7-4A74-98F2-7EB13B15A85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943600" y="1001713"/>
                <a:ext cx="498475" cy="496888"/>
              </a:xfrm>
              <a:custGeom>
                <a:avLst/>
                <a:gdLst>
                  <a:gd name="T0" fmla="*/ 498 w 499"/>
                  <a:gd name="T1" fmla="*/ 264 h 499"/>
                  <a:gd name="T2" fmla="*/ 497 w 499"/>
                  <a:gd name="T3" fmla="*/ 220 h 499"/>
                  <a:gd name="T4" fmla="*/ 446 w 499"/>
                  <a:gd name="T5" fmla="*/ 211 h 499"/>
                  <a:gd name="T6" fmla="*/ 441 w 499"/>
                  <a:gd name="T7" fmla="*/ 192 h 499"/>
                  <a:gd name="T8" fmla="*/ 434 w 499"/>
                  <a:gd name="T9" fmla="*/ 173 h 499"/>
                  <a:gd name="T10" fmla="*/ 472 w 499"/>
                  <a:gd name="T11" fmla="*/ 138 h 499"/>
                  <a:gd name="T12" fmla="*/ 449 w 499"/>
                  <a:gd name="T13" fmla="*/ 100 h 499"/>
                  <a:gd name="T14" fmla="*/ 400 w 499"/>
                  <a:gd name="T15" fmla="*/ 119 h 499"/>
                  <a:gd name="T16" fmla="*/ 371 w 499"/>
                  <a:gd name="T17" fmla="*/ 91 h 499"/>
                  <a:gd name="T18" fmla="*/ 386 w 499"/>
                  <a:gd name="T19" fmla="*/ 42 h 499"/>
                  <a:gd name="T20" fmla="*/ 348 w 499"/>
                  <a:gd name="T21" fmla="*/ 21 h 499"/>
                  <a:gd name="T22" fmla="*/ 315 w 499"/>
                  <a:gd name="T23" fmla="*/ 61 h 499"/>
                  <a:gd name="T24" fmla="*/ 276 w 499"/>
                  <a:gd name="T25" fmla="*/ 52 h 499"/>
                  <a:gd name="T26" fmla="*/ 264 w 499"/>
                  <a:gd name="T27" fmla="*/ 1 h 499"/>
                  <a:gd name="T28" fmla="*/ 220 w 499"/>
                  <a:gd name="T29" fmla="*/ 2 h 499"/>
                  <a:gd name="T30" fmla="*/ 212 w 499"/>
                  <a:gd name="T31" fmla="*/ 53 h 499"/>
                  <a:gd name="T32" fmla="*/ 192 w 499"/>
                  <a:gd name="T33" fmla="*/ 58 h 499"/>
                  <a:gd name="T34" fmla="*/ 173 w 499"/>
                  <a:gd name="T35" fmla="*/ 65 h 499"/>
                  <a:gd name="T36" fmla="*/ 138 w 499"/>
                  <a:gd name="T37" fmla="*/ 27 h 499"/>
                  <a:gd name="T38" fmla="*/ 101 w 499"/>
                  <a:gd name="T39" fmla="*/ 50 h 499"/>
                  <a:gd name="T40" fmla="*/ 119 w 499"/>
                  <a:gd name="T41" fmla="*/ 99 h 499"/>
                  <a:gd name="T42" fmla="*/ 91 w 499"/>
                  <a:gd name="T43" fmla="*/ 128 h 499"/>
                  <a:gd name="T44" fmla="*/ 42 w 499"/>
                  <a:gd name="T45" fmla="*/ 112 h 499"/>
                  <a:gd name="T46" fmla="*/ 21 w 499"/>
                  <a:gd name="T47" fmla="*/ 151 h 499"/>
                  <a:gd name="T48" fmla="*/ 61 w 499"/>
                  <a:gd name="T49" fmla="*/ 184 h 499"/>
                  <a:gd name="T50" fmla="*/ 52 w 499"/>
                  <a:gd name="T51" fmla="*/ 223 h 499"/>
                  <a:gd name="T52" fmla="*/ 1 w 499"/>
                  <a:gd name="T53" fmla="*/ 235 h 499"/>
                  <a:gd name="T54" fmla="*/ 3 w 499"/>
                  <a:gd name="T55" fmla="*/ 279 h 499"/>
                  <a:gd name="T56" fmla="*/ 54 w 499"/>
                  <a:gd name="T57" fmla="*/ 287 h 499"/>
                  <a:gd name="T58" fmla="*/ 58 w 499"/>
                  <a:gd name="T59" fmla="*/ 307 h 499"/>
                  <a:gd name="T60" fmla="*/ 65 w 499"/>
                  <a:gd name="T61" fmla="*/ 326 h 499"/>
                  <a:gd name="T62" fmla="*/ 27 w 499"/>
                  <a:gd name="T63" fmla="*/ 361 h 499"/>
                  <a:gd name="T64" fmla="*/ 50 w 499"/>
                  <a:gd name="T65" fmla="*/ 398 h 499"/>
                  <a:gd name="T66" fmla="*/ 99 w 499"/>
                  <a:gd name="T67" fmla="*/ 380 h 499"/>
                  <a:gd name="T68" fmla="*/ 128 w 499"/>
                  <a:gd name="T69" fmla="*/ 408 h 499"/>
                  <a:gd name="T70" fmla="*/ 113 w 499"/>
                  <a:gd name="T71" fmla="*/ 457 h 499"/>
                  <a:gd name="T72" fmla="*/ 151 w 499"/>
                  <a:gd name="T73" fmla="*/ 478 h 499"/>
                  <a:gd name="T74" fmla="*/ 184 w 499"/>
                  <a:gd name="T75" fmla="*/ 438 h 499"/>
                  <a:gd name="T76" fmla="*/ 223 w 499"/>
                  <a:gd name="T77" fmla="*/ 447 h 499"/>
                  <a:gd name="T78" fmla="*/ 235 w 499"/>
                  <a:gd name="T79" fmla="*/ 498 h 499"/>
                  <a:gd name="T80" fmla="*/ 279 w 499"/>
                  <a:gd name="T81" fmla="*/ 496 h 499"/>
                  <a:gd name="T82" fmla="*/ 287 w 499"/>
                  <a:gd name="T83" fmla="*/ 445 h 499"/>
                  <a:gd name="T84" fmla="*/ 307 w 499"/>
                  <a:gd name="T85" fmla="*/ 441 h 499"/>
                  <a:gd name="T86" fmla="*/ 326 w 499"/>
                  <a:gd name="T87" fmla="*/ 434 h 499"/>
                  <a:gd name="T88" fmla="*/ 361 w 499"/>
                  <a:gd name="T89" fmla="*/ 472 h 499"/>
                  <a:gd name="T90" fmla="*/ 398 w 499"/>
                  <a:gd name="T91" fmla="*/ 449 h 499"/>
                  <a:gd name="T92" fmla="*/ 380 w 499"/>
                  <a:gd name="T93" fmla="*/ 400 h 499"/>
                  <a:gd name="T94" fmla="*/ 408 w 499"/>
                  <a:gd name="T95" fmla="*/ 371 h 499"/>
                  <a:gd name="T96" fmla="*/ 457 w 499"/>
                  <a:gd name="T97" fmla="*/ 386 h 499"/>
                  <a:gd name="T98" fmla="*/ 478 w 499"/>
                  <a:gd name="T99" fmla="*/ 347 h 499"/>
                  <a:gd name="T100" fmla="*/ 438 w 499"/>
                  <a:gd name="T101" fmla="*/ 314 h 499"/>
                  <a:gd name="T102" fmla="*/ 447 w 499"/>
                  <a:gd name="T103" fmla="*/ 276 h 499"/>
                  <a:gd name="T104" fmla="*/ 498 w 499"/>
                  <a:gd name="T105" fmla="*/ 264 h 499"/>
                  <a:gd name="T106" fmla="*/ 256 w 499"/>
                  <a:gd name="T107" fmla="*/ 303 h 499"/>
                  <a:gd name="T108" fmla="*/ 196 w 499"/>
                  <a:gd name="T109" fmla="*/ 256 h 499"/>
                  <a:gd name="T110" fmla="*/ 243 w 499"/>
                  <a:gd name="T111" fmla="*/ 196 h 499"/>
                  <a:gd name="T112" fmla="*/ 303 w 499"/>
                  <a:gd name="T113" fmla="*/ 242 h 499"/>
                  <a:gd name="T114" fmla="*/ 256 w 499"/>
                  <a:gd name="T115" fmla="*/ 303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99" h="499">
                    <a:moveTo>
                      <a:pt x="498" y="264"/>
                    </a:moveTo>
                    <a:cubicBezTo>
                      <a:pt x="499" y="250"/>
                      <a:pt x="498" y="235"/>
                      <a:pt x="497" y="220"/>
                    </a:cubicBezTo>
                    <a:cubicBezTo>
                      <a:pt x="446" y="211"/>
                      <a:pt x="446" y="211"/>
                      <a:pt x="446" y="211"/>
                    </a:cubicBezTo>
                    <a:cubicBezTo>
                      <a:pt x="444" y="205"/>
                      <a:pt x="443" y="198"/>
                      <a:pt x="441" y="192"/>
                    </a:cubicBezTo>
                    <a:cubicBezTo>
                      <a:pt x="439" y="186"/>
                      <a:pt x="437" y="179"/>
                      <a:pt x="434" y="173"/>
                    </a:cubicBezTo>
                    <a:cubicBezTo>
                      <a:pt x="472" y="138"/>
                      <a:pt x="472" y="138"/>
                      <a:pt x="472" y="138"/>
                    </a:cubicBezTo>
                    <a:cubicBezTo>
                      <a:pt x="465" y="125"/>
                      <a:pt x="458" y="112"/>
                      <a:pt x="449" y="100"/>
                    </a:cubicBezTo>
                    <a:cubicBezTo>
                      <a:pt x="400" y="119"/>
                      <a:pt x="400" y="119"/>
                      <a:pt x="400" y="119"/>
                    </a:cubicBezTo>
                    <a:cubicBezTo>
                      <a:pt x="392" y="108"/>
                      <a:pt x="382" y="99"/>
                      <a:pt x="371" y="91"/>
                    </a:cubicBezTo>
                    <a:cubicBezTo>
                      <a:pt x="386" y="42"/>
                      <a:pt x="386" y="42"/>
                      <a:pt x="386" y="42"/>
                    </a:cubicBezTo>
                    <a:cubicBezTo>
                      <a:pt x="374" y="34"/>
                      <a:pt x="361" y="27"/>
                      <a:pt x="348" y="21"/>
                    </a:cubicBezTo>
                    <a:cubicBezTo>
                      <a:pt x="315" y="61"/>
                      <a:pt x="315" y="61"/>
                      <a:pt x="315" y="61"/>
                    </a:cubicBezTo>
                    <a:cubicBezTo>
                      <a:pt x="302" y="56"/>
                      <a:pt x="289" y="53"/>
                      <a:pt x="276" y="52"/>
                    </a:cubicBezTo>
                    <a:cubicBezTo>
                      <a:pt x="264" y="1"/>
                      <a:pt x="264" y="1"/>
                      <a:pt x="264" y="1"/>
                    </a:cubicBezTo>
                    <a:cubicBezTo>
                      <a:pt x="250" y="0"/>
                      <a:pt x="235" y="1"/>
                      <a:pt x="220" y="2"/>
                    </a:cubicBezTo>
                    <a:cubicBezTo>
                      <a:pt x="212" y="53"/>
                      <a:pt x="212" y="53"/>
                      <a:pt x="212" y="53"/>
                    </a:cubicBezTo>
                    <a:cubicBezTo>
                      <a:pt x="205" y="55"/>
                      <a:pt x="199" y="56"/>
                      <a:pt x="192" y="58"/>
                    </a:cubicBezTo>
                    <a:cubicBezTo>
                      <a:pt x="186" y="60"/>
                      <a:pt x="179" y="62"/>
                      <a:pt x="173" y="65"/>
                    </a:cubicBezTo>
                    <a:cubicBezTo>
                      <a:pt x="138" y="27"/>
                      <a:pt x="138" y="27"/>
                      <a:pt x="138" y="27"/>
                    </a:cubicBezTo>
                    <a:cubicBezTo>
                      <a:pt x="125" y="34"/>
                      <a:pt x="112" y="41"/>
                      <a:pt x="101" y="50"/>
                    </a:cubicBezTo>
                    <a:cubicBezTo>
                      <a:pt x="119" y="99"/>
                      <a:pt x="119" y="99"/>
                      <a:pt x="119" y="99"/>
                    </a:cubicBezTo>
                    <a:cubicBezTo>
                      <a:pt x="109" y="107"/>
                      <a:pt x="99" y="117"/>
                      <a:pt x="91" y="128"/>
                    </a:cubicBezTo>
                    <a:cubicBezTo>
                      <a:pt x="42" y="112"/>
                      <a:pt x="42" y="112"/>
                      <a:pt x="42" y="112"/>
                    </a:cubicBezTo>
                    <a:cubicBezTo>
                      <a:pt x="34" y="125"/>
                      <a:pt x="27" y="138"/>
                      <a:pt x="21" y="151"/>
                    </a:cubicBezTo>
                    <a:cubicBezTo>
                      <a:pt x="61" y="184"/>
                      <a:pt x="61" y="184"/>
                      <a:pt x="61" y="184"/>
                    </a:cubicBezTo>
                    <a:cubicBezTo>
                      <a:pt x="57" y="197"/>
                      <a:pt x="53" y="210"/>
                      <a:pt x="52" y="223"/>
                    </a:cubicBezTo>
                    <a:cubicBezTo>
                      <a:pt x="1" y="235"/>
                      <a:pt x="1" y="235"/>
                      <a:pt x="1" y="235"/>
                    </a:cubicBezTo>
                    <a:cubicBezTo>
                      <a:pt x="0" y="249"/>
                      <a:pt x="1" y="264"/>
                      <a:pt x="3" y="279"/>
                    </a:cubicBezTo>
                    <a:cubicBezTo>
                      <a:pt x="54" y="287"/>
                      <a:pt x="54" y="287"/>
                      <a:pt x="54" y="287"/>
                    </a:cubicBezTo>
                    <a:cubicBezTo>
                      <a:pt x="55" y="294"/>
                      <a:pt x="56" y="300"/>
                      <a:pt x="58" y="307"/>
                    </a:cubicBezTo>
                    <a:cubicBezTo>
                      <a:pt x="60" y="313"/>
                      <a:pt x="63" y="319"/>
                      <a:pt x="65" y="326"/>
                    </a:cubicBezTo>
                    <a:cubicBezTo>
                      <a:pt x="27" y="361"/>
                      <a:pt x="27" y="361"/>
                      <a:pt x="27" y="361"/>
                    </a:cubicBezTo>
                    <a:cubicBezTo>
                      <a:pt x="34" y="374"/>
                      <a:pt x="42" y="387"/>
                      <a:pt x="50" y="398"/>
                    </a:cubicBezTo>
                    <a:cubicBezTo>
                      <a:pt x="99" y="380"/>
                      <a:pt x="99" y="380"/>
                      <a:pt x="99" y="380"/>
                    </a:cubicBezTo>
                    <a:cubicBezTo>
                      <a:pt x="108" y="390"/>
                      <a:pt x="117" y="399"/>
                      <a:pt x="128" y="408"/>
                    </a:cubicBezTo>
                    <a:cubicBezTo>
                      <a:pt x="113" y="457"/>
                      <a:pt x="113" y="457"/>
                      <a:pt x="113" y="457"/>
                    </a:cubicBezTo>
                    <a:cubicBezTo>
                      <a:pt x="125" y="465"/>
                      <a:pt x="138" y="472"/>
                      <a:pt x="151" y="478"/>
                    </a:cubicBezTo>
                    <a:cubicBezTo>
                      <a:pt x="184" y="438"/>
                      <a:pt x="184" y="438"/>
                      <a:pt x="184" y="438"/>
                    </a:cubicBezTo>
                    <a:cubicBezTo>
                      <a:pt x="197" y="442"/>
                      <a:pt x="210" y="445"/>
                      <a:pt x="223" y="447"/>
                    </a:cubicBezTo>
                    <a:cubicBezTo>
                      <a:pt x="235" y="498"/>
                      <a:pt x="235" y="498"/>
                      <a:pt x="235" y="498"/>
                    </a:cubicBezTo>
                    <a:cubicBezTo>
                      <a:pt x="249" y="499"/>
                      <a:pt x="264" y="498"/>
                      <a:pt x="279" y="496"/>
                    </a:cubicBezTo>
                    <a:cubicBezTo>
                      <a:pt x="287" y="445"/>
                      <a:pt x="287" y="445"/>
                      <a:pt x="287" y="445"/>
                    </a:cubicBezTo>
                    <a:cubicBezTo>
                      <a:pt x="294" y="444"/>
                      <a:pt x="300" y="442"/>
                      <a:pt x="307" y="441"/>
                    </a:cubicBezTo>
                    <a:cubicBezTo>
                      <a:pt x="313" y="439"/>
                      <a:pt x="320" y="436"/>
                      <a:pt x="326" y="434"/>
                    </a:cubicBezTo>
                    <a:cubicBezTo>
                      <a:pt x="361" y="472"/>
                      <a:pt x="361" y="472"/>
                      <a:pt x="361" y="472"/>
                    </a:cubicBezTo>
                    <a:cubicBezTo>
                      <a:pt x="374" y="465"/>
                      <a:pt x="387" y="457"/>
                      <a:pt x="398" y="449"/>
                    </a:cubicBezTo>
                    <a:cubicBezTo>
                      <a:pt x="380" y="400"/>
                      <a:pt x="380" y="400"/>
                      <a:pt x="380" y="400"/>
                    </a:cubicBezTo>
                    <a:cubicBezTo>
                      <a:pt x="390" y="391"/>
                      <a:pt x="400" y="382"/>
                      <a:pt x="408" y="371"/>
                    </a:cubicBezTo>
                    <a:cubicBezTo>
                      <a:pt x="457" y="386"/>
                      <a:pt x="457" y="386"/>
                      <a:pt x="457" y="386"/>
                    </a:cubicBezTo>
                    <a:cubicBezTo>
                      <a:pt x="465" y="374"/>
                      <a:pt x="472" y="361"/>
                      <a:pt x="478" y="347"/>
                    </a:cubicBezTo>
                    <a:cubicBezTo>
                      <a:pt x="438" y="314"/>
                      <a:pt x="438" y="314"/>
                      <a:pt x="438" y="314"/>
                    </a:cubicBezTo>
                    <a:cubicBezTo>
                      <a:pt x="443" y="302"/>
                      <a:pt x="446" y="289"/>
                      <a:pt x="447" y="276"/>
                    </a:cubicBezTo>
                    <a:lnTo>
                      <a:pt x="498" y="264"/>
                    </a:lnTo>
                    <a:close/>
                    <a:moveTo>
                      <a:pt x="256" y="303"/>
                    </a:moveTo>
                    <a:cubicBezTo>
                      <a:pt x="227" y="306"/>
                      <a:pt x="200" y="286"/>
                      <a:pt x="196" y="256"/>
                    </a:cubicBezTo>
                    <a:cubicBezTo>
                      <a:pt x="192" y="227"/>
                      <a:pt x="213" y="200"/>
                      <a:pt x="243" y="196"/>
                    </a:cubicBezTo>
                    <a:cubicBezTo>
                      <a:pt x="272" y="192"/>
                      <a:pt x="299" y="213"/>
                      <a:pt x="303" y="242"/>
                    </a:cubicBezTo>
                    <a:cubicBezTo>
                      <a:pt x="307" y="272"/>
                      <a:pt x="286" y="299"/>
                      <a:pt x="256" y="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737379F2-ECA7-4CF7-89A0-2F608107FAF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599363" y="1841501"/>
                <a:ext cx="466725" cy="528638"/>
                <a:chOff x="7599363" y="1841501"/>
                <a:chExt cx="466725" cy="528638"/>
              </a:xfrm>
            </p:grpSpPr>
            <p:sp>
              <p:nvSpPr>
                <p:cNvPr id="43" name="Freeform 69">
                  <a:extLst>
                    <a:ext uri="{FF2B5EF4-FFF2-40B4-BE49-F238E27FC236}">
                      <a16:creationId xmlns:a16="http://schemas.microsoft.com/office/drawing/2014/main" id="{1E220A56-FCA2-42DC-BF60-D6F5F95C0314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664450" y="1933576"/>
                  <a:ext cx="339725" cy="346075"/>
                </a:xfrm>
                <a:custGeom>
                  <a:avLst/>
                  <a:gdLst>
                    <a:gd name="T0" fmla="*/ 170 w 341"/>
                    <a:gd name="T1" fmla="*/ 347 h 347"/>
                    <a:gd name="T2" fmla="*/ 341 w 341"/>
                    <a:gd name="T3" fmla="*/ 174 h 347"/>
                    <a:gd name="T4" fmla="*/ 170 w 341"/>
                    <a:gd name="T5" fmla="*/ 0 h 347"/>
                    <a:gd name="T6" fmla="*/ 0 w 341"/>
                    <a:gd name="T7" fmla="*/ 174 h 347"/>
                    <a:gd name="T8" fmla="*/ 170 w 341"/>
                    <a:gd name="T9" fmla="*/ 347 h 347"/>
                    <a:gd name="T10" fmla="*/ 290 w 341"/>
                    <a:gd name="T11" fmla="*/ 174 h 347"/>
                    <a:gd name="T12" fmla="*/ 283 w 341"/>
                    <a:gd name="T13" fmla="*/ 215 h 347"/>
                    <a:gd name="T14" fmla="*/ 223 w 341"/>
                    <a:gd name="T15" fmla="*/ 180 h 347"/>
                    <a:gd name="T16" fmla="*/ 223 w 341"/>
                    <a:gd name="T17" fmla="*/ 174 h 347"/>
                    <a:gd name="T18" fmla="*/ 221 w 341"/>
                    <a:gd name="T19" fmla="*/ 158 h 347"/>
                    <a:gd name="T20" fmla="*/ 279 w 341"/>
                    <a:gd name="T21" fmla="*/ 124 h 347"/>
                    <a:gd name="T22" fmla="*/ 290 w 341"/>
                    <a:gd name="T23" fmla="*/ 174 h 347"/>
                    <a:gd name="T24" fmla="*/ 118 w 341"/>
                    <a:gd name="T25" fmla="*/ 180 h 347"/>
                    <a:gd name="T26" fmla="*/ 58 w 341"/>
                    <a:gd name="T27" fmla="*/ 215 h 347"/>
                    <a:gd name="T28" fmla="*/ 51 w 341"/>
                    <a:gd name="T29" fmla="*/ 174 h 347"/>
                    <a:gd name="T30" fmla="*/ 61 w 341"/>
                    <a:gd name="T31" fmla="*/ 124 h 347"/>
                    <a:gd name="T32" fmla="*/ 120 w 341"/>
                    <a:gd name="T33" fmla="*/ 158 h 347"/>
                    <a:gd name="T34" fmla="*/ 118 w 341"/>
                    <a:gd name="T35" fmla="*/ 174 h 347"/>
                    <a:gd name="T36" fmla="*/ 118 w 341"/>
                    <a:gd name="T37" fmla="*/ 180 h 347"/>
                    <a:gd name="T38" fmla="*/ 73 w 341"/>
                    <a:gd name="T39" fmla="*/ 245 h 347"/>
                    <a:gd name="T40" fmla="*/ 132 w 341"/>
                    <a:gd name="T41" fmla="*/ 210 h 347"/>
                    <a:gd name="T42" fmla="*/ 154 w 341"/>
                    <a:gd name="T43" fmla="*/ 225 h 347"/>
                    <a:gd name="T44" fmla="*/ 154 w 341"/>
                    <a:gd name="T45" fmla="*/ 294 h 347"/>
                    <a:gd name="T46" fmla="*/ 73 w 341"/>
                    <a:gd name="T47" fmla="*/ 245 h 347"/>
                    <a:gd name="T48" fmla="*/ 187 w 341"/>
                    <a:gd name="T49" fmla="*/ 294 h 347"/>
                    <a:gd name="T50" fmla="*/ 187 w 341"/>
                    <a:gd name="T51" fmla="*/ 225 h 347"/>
                    <a:gd name="T52" fmla="*/ 209 w 341"/>
                    <a:gd name="T53" fmla="*/ 210 h 347"/>
                    <a:gd name="T54" fmla="*/ 267 w 341"/>
                    <a:gd name="T55" fmla="*/ 245 h 347"/>
                    <a:gd name="T56" fmla="*/ 187 w 341"/>
                    <a:gd name="T57" fmla="*/ 294 h 347"/>
                    <a:gd name="T58" fmla="*/ 262 w 341"/>
                    <a:gd name="T59" fmla="*/ 95 h 347"/>
                    <a:gd name="T60" fmla="*/ 201 w 341"/>
                    <a:gd name="T61" fmla="*/ 131 h 347"/>
                    <a:gd name="T62" fmla="*/ 187 w 341"/>
                    <a:gd name="T63" fmla="*/ 123 h 347"/>
                    <a:gd name="T64" fmla="*/ 187 w 341"/>
                    <a:gd name="T65" fmla="*/ 53 h 347"/>
                    <a:gd name="T66" fmla="*/ 262 w 341"/>
                    <a:gd name="T67" fmla="*/ 95 h 347"/>
                    <a:gd name="T68" fmla="*/ 154 w 341"/>
                    <a:gd name="T69" fmla="*/ 53 h 347"/>
                    <a:gd name="T70" fmla="*/ 154 w 341"/>
                    <a:gd name="T71" fmla="*/ 123 h 347"/>
                    <a:gd name="T72" fmla="*/ 139 w 341"/>
                    <a:gd name="T73" fmla="*/ 131 h 347"/>
                    <a:gd name="T74" fmla="*/ 79 w 341"/>
                    <a:gd name="T75" fmla="*/ 95 h 347"/>
                    <a:gd name="T76" fmla="*/ 154 w 341"/>
                    <a:gd name="T77" fmla="*/ 5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41" h="347">
                      <a:moveTo>
                        <a:pt x="170" y="347"/>
                      </a:moveTo>
                      <a:cubicBezTo>
                        <a:pt x="264" y="347"/>
                        <a:pt x="341" y="270"/>
                        <a:pt x="341" y="174"/>
                      </a:cubicBezTo>
                      <a:cubicBezTo>
                        <a:pt x="341" y="78"/>
                        <a:pt x="264" y="0"/>
                        <a:pt x="170" y="0"/>
                      </a:cubicBezTo>
                      <a:cubicBezTo>
                        <a:pt x="76" y="0"/>
                        <a:pt x="0" y="78"/>
                        <a:pt x="0" y="174"/>
                      </a:cubicBezTo>
                      <a:cubicBezTo>
                        <a:pt x="0" y="270"/>
                        <a:pt x="76" y="347"/>
                        <a:pt x="170" y="347"/>
                      </a:cubicBezTo>
                      <a:close/>
                      <a:moveTo>
                        <a:pt x="290" y="174"/>
                      </a:moveTo>
                      <a:cubicBezTo>
                        <a:pt x="290" y="188"/>
                        <a:pt x="287" y="202"/>
                        <a:pt x="283" y="215"/>
                      </a:cubicBezTo>
                      <a:cubicBezTo>
                        <a:pt x="223" y="180"/>
                        <a:pt x="223" y="180"/>
                        <a:pt x="223" y="180"/>
                      </a:cubicBezTo>
                      <a:cubicBezTo>
                        <a:pt x="223" y="178"/>
                        <a:pt x="223" y="176"/>
                        <a:pt x="223" y="174"/>
                      </a:cubicBezTo>
                      <a:cubicBezTo>
                        <a:pt x="223" y="168"/>
                        <a:pt x="222" y="163"/>
                        <a:pt x="221" y="158"/>
                      </a:cubicBezTo>
                      <a:cubicBezTo>
                        <a:pt x="279" y="124"/>
                        <a:pt x="279" y="124"/>
                        <a:pt x="279" y="124"/>
                      </a:cubicBezTo>
                      <a:cubicBezTo>
                        <a:pt x="286" y="139"/>
                        <a:pt x="290" y="156"/>
                        <a:pt x="290" y="174"/>
                      </a:cubicBezTo>
                      <a:close/>
                      <a:moveTo>
                        <a:pt x="118" y="180"/>
                      </a:moveTo>
                      <a:cubicBezTo>
                        <a:pt x="58" y="215"/>
                        <a:pt x="58" y="215"/>
                        <a:pt x="58" y="215"/>
                      </a:cubicBezTo>
                      <a:cubicBezTo>
                        <a:pt x="53" y="202"/>
                        <a:pt x="51" y="188"/>
                        <a:pt x="51" y="174"/>
                      </a:cubicBezTo>
                      <a:cubicBezTo>
                        <a:pt x="51" y="156"/>
                        <a:pt x="54" y="139"/>
                        <a:pt x="61" y="124"/>
                      </a:cubicBezTo>
                      <a:cubicBezTo>
                        <a:pt x="120" y="158"/>
                        <a:pt x="120" y="158"/>
                        <a:pt x="120" y="158"/>
                      </a:cubicBezTo>
                      <a:cubicBezTo>
                        <a:pt x="118" y="163"/>
                        <a:pt x="118" y="168"/>
                        <a:pt x="118" y="174"/>
                      </a:cubicBezTo>
                      <a:cubicBezTo>
                        <a:pt x="118" y="176"/>
                        <a:pt x="118" y="178"/>
                        <a:pt x="118" y="180"/>
                      </a:cubicBezTo>
                      <a:close/>
                      <a:moveTo>
                        <a:pt x="73" y="245"/>
                      </a:moveTo>
                      <a:cubicBezTo>
                        <a:pt x="132" y="210"/>
                        <a:pt x="132" y="210"/>
                        <a:pt x="132" y="210"/>
                      </a:cubicBezTo>
                      <a:cubicBezTo>
                        <a:pt x="138" y="217"/>
                        <a:pt x="145" y="222"/>
                        <a:pt x="154" y="225"/>
                      </a:cubicBezTo>
                      <a:cubicBezTo>
                        <a:pt x="154" y="294"/>
                        <a:pt x="154" y="294"/>
                        <a:pt x="154" y="294"/>
                      </a:cubicBezTo>
                      <a:cubicBezTo>
                        <a:pt x="121" y="290"/>
                        <a:pt x="92" y="271"/>
                        <a:pt x="73" y="245"/>
                      </a:cubicBezTo>
                      <a:close/>
                      <a:moveTo>
                        <a:pt x="187" y="294"/>
                      </a:moveTo>
                      <a:cubicBezTo>
                        <a:pt x="187" y="225"/>
                        <a:pt x="187" y="225"/>
                        <a:pt x="187" y="225"/>
                      </a:cubicBezTo>
                      <a:cubicBezTo>
                        <a:pt x="195" y="222"/>
                        <a:pt x="203" y="217"/>
                        <a:pt x="209" y="210"/>
                      </a:cubicBezTo>
                      <a:cubicBezTo>
                        <a:pt x="267" y="245"/>
                        <a:pt x="267" y="245"/>
                        <a:pt x="267" y="245"/>
                      </a:cubicBezTo>
                      <a:cubicBezTo>
                        <a:pt x="249" y="271"/>
                        <a:pt x="220" y="290"/>
                        <a:pt x="187" y="294"/>
                      </a:cubicBezTo>
                      <a:close/>
                      <a:moveTo>
                        <a:pt x="262" y="95"/>
                      </a:moveTo>
                      <a:cubicBezTo>
                        <a:pt x="201" y="131"/>
                        <a:pt x="201" y="131"/>
                        <a:pt x="201" y="131"/>
                      </a:cubicBezTo>
                      <a:cubicBezTo>
                        <a:pt x="197" y="127"/>
                        <a:pt x="192" y="125"/>
                        <a:pt x="187" y="123"/>
                      </a:cubicBezTo>
                      <a:cubicBezTo>
                        <a:pt x="187" y="53"/>
                        <a:pt x="187" y="53"/>
                        <a:pt x="187" y="53"/>
                      </a:cubicBezTo>
                      <a:cubicBezTo>
                        <a:pt x="217" y="58"/>
                        <a:pt x="243" y="73"/>
                        <a:pt x="262" y="95"/>
                      </a:cubicBezTo>
                      <a:close/>
                      <a:moveTo>
                        <a:pt x="154" y="53"/>
                      </a:moveTo>
                      <a:cubicBezTo>
                        <a:pt x="154" y="123"/>
                        <a:pt x="154" y="123"/>
                        <a:pt x="154" y="123"/>
                      </a:cubicBezTo>
                      <a:cubicBezTo>
                        <a:pt x="148" y="125"/>
                        <a:pt x="143" y="127"/>
                        <a:pt x="139" y="131"/>
                      </a:cubicBezTo>
                      <a:cubicBezTo>
                        <a:pt x="79" y="95"/>
                        <a:pt x="79" y="95"/>
                        <a:pt x="79" y="95"/>
                      </a:cubicBezTo>
                      <a:cubicBezTo>
                        <a:pt x="97" y="73"/>
                        <a:pt x="124" y="58"/>
                        <a:pt x="154" y="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" name="Freeform 70">
                  <a:extLst>
                    <a:ext uri="{FF2B5EF4-FFF2-40B4-BE49-F238E27FC236}">
                      <a16:creationId xmlns:a16="http://schemas.microsoft.com/office/drawing/2014/main" id="{EE6BB32A-476D-4DC7-9208-49F8D6DA507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13675" y="2286001"/>
                  <a:ext cx="42863" cy="84138"/>
                </a:xfrm>
                <a:custGeom>
                  <a:avLst/>
                  <a:gdLst>
                    <a:gd name="T0" fmla="*/ 41 w 43"/>
                    <a:gd name="T1" fmla="*/ 54 h 85"/>
                    <a:gd name="T2" fmla="*/ 40 w 43"/>
                    <a:gd name="T3" fmla="*/ 52 h 85"/>
                    <a:gd name="T4" fmla="*/ 28 w 43"/>
                    <a:gd name="T5" fmla="*/ 29 h 85"/>
                    <a:gd name="T6" fmla="*/ 38 w 43"/>
                    <a:gd name="T7" fmla="*/ 19 h 85"/>
                    <a:gd name="T8" fmla="*/ 38 w 43"/>
                    <a:gd name="T9" fmla="*/ 0 h 85"/>
                    <a:gd name="T10" fmla="*/ 5 w 43"/>
                    <a:gd name="T11" fmla="*/ 0 h 85"/>
                    <a:gd name="T12" fmla="*/ 5 w 43"/>
                    <a:gd name="T13" fmla="*/ 19 h 85"/>
                    <a:gd name="T14" fmla="*/ 5 w 43"/>
                    <a:gd name="T15" fmla="*/ 19 h 85"/>
                    <a:gd name="T16" fmla="*/ 14 w 43"/>
                    <a:gd name="T17" fmla="*/ 29 h 85"/>
                    <a:gd name="T18" fmla="*/ 2 w 43"/>
                    <a:gd name="T19" fmla="*/ 53 h 85"/>
                    <a:gd name="T20" fmla="*/ 1 w 43"/>
                    <a:gd name="T21" fmla="*/ 54 h 85"/>
                    <a:gd name="T22" fmla="*/ 0 w 43"/>
                    <a:gd name="T23" fmla="*/ 63 h 85"/>
                    <a:gd name="T24" fmla="*/ 21 w 43"/>
                    <a:gd name="T25" fmla="*/ 85 h 85"/>
                    <a:gd name="T26" fmla="*/ 43 w 43"/>
                    <a:gd name="T27" fmla="*/ 63 h 85"/>
                    <a:gd name="T28" fmla="*/ 42 w 43"/>
                    <a:gd name="T29" fmla="*/ 55 h 85"/>
                    <a:gd name="T30" fmla="*/ 41 w 43"/>
                    <a:gd name="T31" fmla="*/ 54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3" h="85">
                      <a:moveTo>
                        <a:pt x="41" y="54"/>
                      </a:moveTo>
                      <a:cubicBezTo>
                        <a:pt x="41" y="53"/>
                        <a:pt x="41" y="52"/>
                        <a:pt x="40" y="52"/>
                      </a:cubicBezTo>
                      <a:cubicBezTo>
                        <a:pt x="35" y="42"/>
                        <a:pt x="28" y="29"/>
                        <a:pt x="28" y="29"/>
                      </a:cubicBez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14" y="29"/>
                        <a:pt x="14" y="29"/>
                        <a:pt x="14" y="29"/>
                      </a:cubicBezTo>
                      <a:cubicBezTo>
                        <a:pt x="14" y="29"/>
                        <a:pt x="6" y="43"/>
                        <a:pt x="2" y="53"/>
                      </a:cubicBezTo>
                      <a:cubicBezTo>
                        <a:pt x="1" y="53"/>
                        <a:pt x="1" y="54"/>
                        <a:pt x="1" y="54"/>
                      </a:cubicBezTo>
                      <a:cubicBezTo>
                        <a:pt x="0" y="57"/>
                        <a:pt x="0" y="60"/>
                        <a:pt x="0" y="63"/>
                      </a:cubicBezTo>
                      <a:cubicBezTo>
                        <a:pt x="0" y="75"/>
                        <a:pt x="9" y="85"/>
                        <a:pt x="21" y="85"/>
                      </a:cubicBezTo>
                      <a:cubicBezTo>
                        <a:pt x="33" y="85"/>
                        <a:pt x="43" y="75"/>
                        <a:pt x="43" y="63"/>
                      </a:cubicBezTo>
                      <a:cubicBezTo>
                        <a:pt x="43" y="60"/>
                        <a:pt x="43" y="57"/>
                        <a:pt x="42" y="55"/>
                      </a:cubicBezTo>
                      <a:lnTo>
                        <a:pt x="41" y="5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" name="Freeform 71">
                  <a:extLst>
                    <a:ext uri="{FF2B5EF4-FFF2-40B4-BE49-F238E27FC236}">
                      <a16:creationId xmlns:a16="http://schemas.microsoft.com/office/drawing/2014/main" id="{ADE9CED8-500C-429C-8B72-5FE6540BE3C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13675" y="1841501"/>
                  <a:ext cx="42863" cy="82550"/>
                </a:xfrm>
                <a:custGeom>
                  <a:avLst/>
                  <a:gdLst>
                    <a:gd name="T0" fmla="*/ 1 w 43"/>
                    <a:gd name="T1" fmla="*/ 31 h 84"/>
                    <a:gd name="T2" fmla="*/ 2 w 43"/>
                    <a:gd name="T3" fmla="*/ 33 h 84"/>
                    <a:gd name="T4" fmla="*/ 14 w 43"/>
                    <a:gd name="T5" fmla="*/ 55 h 84"/>
                    <a:gd name="T6" fmla="*/ 5 w 43"/>
                    <a:gd name="T7" fmla="*/ 66 h 84"/>
                    <a:gd name="T8" fmla="*/ 5 w 43"/>
                    <a:gd name="T9" fmla="*/ 84 h 84"/>
                    <a:gd name="T10" fmla="*/ 38 w 43"/>
                    <a:gd name="T11" fmla="*/ 84 h 84"/>
                    <a:gd name="T12" fmla="*/ 38 w 43"/>
                    <a:gd name="T13" fmla="*/ 66 h 84"/>
                    <a:gd name="T14" fmla="*/ 38 w 43"/>
                    <a:gd name="T15" fmla="*/ 66 h 84"/>
                    <a:gd name="T16" fmla="*/ 28 w 43"/>
                    <a:gd name="T17" fmla="*/ 55 h 84"/>
                    <a:gd name="T18" fmla="*/ 41 w 43"/>
                    <a:gd name="T19" fmla="*/ 32 h 84"/>
                    <a:gd name="T20" fmla="*/ 41 w 43"/>
                    <a:gd name="T21" fmla="*/ 31 h 84"/>
                    <a:gd name="T22" fmla="*/ 43 w 43"/>
                    <a:gd name="T23" fmla="*/ 22 h 84"/>
                    <a:gd name="T24" fmla="*/ 21 w 43"/>
                    <a:gd name="T25" fmla="*/ 0 h 84"/>
                    <a:gd name="T26" fmla="*/ 0 w 43"/>
                    <a:gd name="T27" fmla="*/ 22 h 84"/>
                    <a:gd name="T28" fmla="*/ 1 w 43"/>
                    <a:gd name="T29" fmla="*/ 30 h 84"/>
                    <a:gd name="T30" fmla="*/ 1 w 43"/>
                    <a:gd name="T31" fmla="*/ 31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3" h="84">
                      <a:moveTo>
                        <a:pt x="1" y="31"/>
                      </a:moveTo>
                      <a:cubicBezTo>
                        <a:pt x="1" y="31"/>
                        <a:pt x="2" y="32"/>
                        <a:pt x="2" y="33"/>
                      </a:cubicBezTo>
                      <a:cubicBezTo>
                        <a:pt x="7" y="43"/>
                        <a:pt x="14" y="55"/>
                        <a:pt x="14" y="55"/>
                      </a:cubicBezTo>
                      <a:cubicBezTo>
                        <a:pt x="5" y="66"/>
                        <a:pt x="5" y="66"/>
                        <a:pt x="5" y="66"/>
                      </a:cubicBezTo>
                      <a:cubicBezTo>
                        <a:pt x="5" y="84"/>
                        <a:pt x="5" y="84"/>
                        <a:pt x="5" y="84"/>
                      </a:cubicBezTo>
                      <a:cubicBezTo>
                        <a:pt x="38" y="84"/>
                        <a:pt x="38" y="84"/>
                        <a:pt x="38" y="84"/>
                      </a:cubicBezTo>
                      <a:cubicBezTo>
                        <a:pt x="38" y="66"/>
                        <a:pt x="38" y="66"/>
                        <a:pt x="38" y="66"/>
                      </a:cubicBezTo>
                      <a:cubicBezTo>
                        <a:pt x="38" y="66"/>
                        <a:pt x="38" y="66"/>
                        <a:pt x="38" y="66"/>
                      </a:cubicBezTo>
                      <a:cubicBezTo>
                        <a:pt x="28" y="55"/>
                        <a:pt x="28" y="55"/>
                        <a:pt x="28" y="55"/>
                      </a:cubicBezTo>
                      <a:cubicBezTo>
                        <a:pt x="28" y="55"/>
                        <a:pt x="36" y="41"/>
                        <a:pt x="41" y="32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2" y="28"/>
                        <a:pt x="43" y="25"/>
                        <a:pt x="43" y="22"/>
                      </a:cubicBezTo>
                      <a:cubicBezTo>
                        <a:pt x="43" y="10"/>
                        <a:pt x="33" y="0"/>
                        <a:pt x="21" y="0"/>
                      </a:cubicBezTo>
                      <a:cubicBezTo>
                        <a:pt x="9" y="0"/>
                        <a:pt x="0" y="10"/>
                        <a:pt x="0" y="22"/>
                      </a:cubicBezTo>
                      <a:cubicBezTo>
                        <a:pt x="0" y="25"/>
                        <a:pt x="0" y="27"/>
                        <a:pt x="1" y="30"/>
                      </a:cubicBezTo>
                      <a:lnTo>
                        <a:pt x="1" y="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" name="Freeform 72">
                  <a:extLst>
                    <a:ext uri="{FF2B5EF4-FFF2-40B4-BE49-F238E27FC236}">
                      <a16:creationId xmlns:a16="http://schemas.microsoft.com/office/drawing/2014/main" id="{BA7BFB55-3857-4F04-B329-BE259BFEBC6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78775" y="2185988"/>
                  <a:ext cx="85725" cy="69850"/>
                </a:xfrm>
                <a:custGeom>
                  <a:avLst/>
                  <a:gdLst>
                    <a:gd name="T0" fmla="*/ 72 w 86"/>
                    <a:gd name="T1" fmla="*/ 26 h 71"/>
                    <a:gd name="T2" fmla="*/ 65 w 86"/>
                    <a:gd name="T3" fmla="*/ 24 h 71"/>
                    <a:gd name="T4" fmla="*/ 64 w 86"/>
                    <a:gd name="T5" fmla="*/ 24 h 71"/>
                    <a:gd name="T6" fmla="*/ 62 w 86"/>
                    <a:gd name="T7" fmla="*/ 23 h 71"/>
                    <a:gd name="T8" fmla="*/ 36 w 86"/>
                    <a:gd name="T9" fmla="*/ 23 h 71"/>
                    <a:gd name="T10" fmla="*/ 32 w 86"/>
                    <a:gd name="T11" fmla="*/ 9 h 71"/>
                    <a:gd name="T12" fmla="*/ 17 w 86"/>
                    <a:gd name="T13" fmla="*/ 0 h 71"/>
                    <a:gd name="T14" fmla="*/ 0 w 86"/>
                    <a:gd name="T15" fmla="*/ 29 h 71"/>
                    <a:gd name="T16" fmla="*/ 16 w 86"/>
                    <a:gd name="T17" fmla="*/ 38 h 71"/>
                    <a:gd name="T18" fmla="*/ 16 w 86"/>
                    <a:gd name="T19" fmla="*/ 38 h 71"/>
                    <a:gd name="T20" fmla="*/ 29 w 86"/>
                    <a:gd name="T21" fmla="*/ 35 h 71"/>
                    <a:gd name="T22" fmla="*/ 43 w 86"/>
                    <a:gd name="T23" fmla="*/ 58 h 71"/>
                    <a:gd name="T24" fmla="*/ 44 w 86"/>
                    <a:gd name="T25" fmla="*/ 59 h 71"/>
                    <a:gd name="T26" fmla="*/ 50 w 86"/>
                    <a:gd name="T27" fmla="*/ 65 h 71"/>
                    <a:gd name="T28" fmla="*/ 80 w 86"/>
                    <a:gd name="T29" fmla="*/ 57 h 71"/>
                    <a:gd name="T30" fmla="*/ 72 w 86"/>
                    <a:gd name="T31" fmla="*/ 2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71">
                      <a:moveTo>
                        <a:pt x="72" y="26"/>
                      </a:moveTo>
                      <a:cubicBezTo>
                        <a:pt x="70" y="25"/>
                        <a:pt x="67" y="24"/>
                        <a:pt x="65" y="24"/>
                      </a:cubicBezTo>
                      <a:cubicBezTo>
                        <a:pt x="64" y="24"/>
                        <a:pt x="64" y="24"/>
                        <a:pt x="64" y="24"/>
                      </a:cubicBezTo>
                      <a:cubicBezTo>
                        <a:pt x="63" y="23"/>
                        <a:pt x="62" y="23"/>
                        <a:pt x="62" y="23"/>
                      </a:cubicBezTo>
                      <a:cubicBezTo>
                        <a:pt x="51" y="23"/>
                        <a:pt x="36" y="23"/>
                        <a:pt x="36" y="23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29" y="35"/>
                        <a:pt x="37" y="49"/>
                        <a:pt x="43" y="58"/>
                      </a:cubicBezTo>
                      <a:cubicBezTo>
                        <a:pt x="44" y="59"/>
                        <a:pt x="44" y="59"/>
                        <a:pt x="44" y="59"/>
                      </a:cubicBezTo>
                      <a:cubicBezTo>
                        <a:pt x="46" y="61"/>
                        <a:pt x="48" y="63"/>
                        <a:pt x="50" y="65"/>
                      </a:cubicBezTo>
                      <a:cubicBezTo>
                        <a:pt x="61" y="71"/>
                        <a:pt x="74" y="67"/>
                        <a:pt x="80" y="57"/>
                      </a:cubicBezTo>
                      <a:cubicBezTo>
                        <a:pt x="86" y="46"/>
                        <a:pt x="83" y="32"/>
                        <a:pt x="72" y="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Freeform 73">
                  <a:extLst>
                    <a:ext uri="{FF2B5EF4-FFF2-40B4-BE49-F238E27FC236}">
                      <a16:creationId xmlns:a16="http://schemas.microsoft.com/office/drawing/2014/main" id="{E76AD43C-2E4E-4F54-904B-FAD237FDECA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599363" y="1962151"/>
                  <a:ext cx="85725" cy="71438"/>
                </a:xfrm>
                <a:custGeom>
                  <a:avLst/>
                  <a:gdLst>
                    <a:gd name="T0" fmla="*/ 14 w 86"/>
                    <a:gd name="T1" fmla="*/ 45 h 71"/>
                    <a:gd name="T2" fmla="*/ 22 w 86"/>
                    <a:gd name="T3" fmla="*/ 47 h 71"/>
                    <a:gd name="T4" fmla="*/ 22 w 86"/>
                    <a:gd name="T5" fmla="*/ 47 h 71"/>
                    <a:gd name="T6" fmla="*/ 23 w 86"/>
                    <a:gd name="T7" fmla="*/ 47 h 71"/>
                    <a:gd name="T8" fmla="*/ 23 w 86"/>
                    <a:gd name="T9" fmla="*/ 47 h 71"/>
                    <a:gd name="T10" fmla="*/ 25 w 86"/>
                    <a:gd name="T11" fmla="*/ 48 h 71"/>
                    <a:gd name="T12" fmla="*/ 50 w 86"/>
                    <a:gd name="T13" fmla="*/ 48 h 71"/>
                    <a:gd name="T14" fmla="*/ 54 w 86"/>
                    <a:gd name="T15" fmla="*/ 62 h 71"/>
                    <a:gd name="T16" fmla="*/ 70 w 86"/>
                    <a:gd name="T17" fmla="*/ 71 h 71"/>
                    <a:gd name="T18" fmla="*/ 86 w 86"/>
                    <a:gd name="T19" fmla="*/ 42 h 71"/>
                    <a:gd name="T20" fmla="*/ 71 w 86"/>
                    <a:gd name="T21" fmla="*/ 33 h 71"/>
                    <a:gd name="T22" fmla="*/ 71 w 86"/>
                    <a:gd name="T23" fmla="*/ 33 h 71"/>
                    <a:gd name="T24" fmla="*/ 57 w 86"/>
                    <a:gd name="T25" fmla="*/ 36 h 71"/>
                    <a:gd name="T26" fmla="*/ 43 w 86"/>
                    <a:gd name="T27" fmla="*/ 13 h 71"/>
                    <a:gd name="T28" fmla="*/ 43 w 86"/>
                    <a:gd name="T29" fmla="*/ 12 h 71"/>
                    <a:gd name="T30" fmla="*/ 36 w 86"/>
                    <a:gd name="T31" fmla="*/ 6 h 71"/>
                    <a:gd name="T32" fmla="*/ 6 w 86"/>
                    <a:gd name="T33" fmla="*/ 14 h 71"/>
                    <a:gd name="T34" fmla="*/ 14 w 86"/>
                    <a:gd name="T35" fmla="*/ 4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6" h="71">
                      <a:moveTo>
                        <a:pt x="14" y="45"/>
                      </a:moveTo>
                      <a:cubicBezTo>
                        <a:pt x="17" y="46"/>
                        <a:pt x="19" y="47"/>
                        <a:pt x="22" y="47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cubicBezTo>
                        <a:pt x="23" y="47"/>
                        <a:pt x="23" y="47"/>
                        <a:pt x="23" y="47"/>
                      </a:cubicBezTo>
                      <a:cubicBezTo>
                        <a:pt x="23" y="47"/>
                        <a:pt x="23" y="47"/>
                        <a:pt x="23" y="47"/>
                      </a:cubicBezTo>
                      <a:cubicBezTo>
                        <a:pt x="24" y="48"/>
                        <a:pt x="24" y="48"/>
                        <a:pt x="25" y="48"/>
                      </a:cubicBezTo>
                      <a:cubicBezTo>
                        <a:pt x="36" y="48"/>
                        <a:pt x="50" y="48"/>
                        <a:pt x="50" y="48"/>
                      </a:cubicBezTo>
                      <a:cubicBezTo>
                        <a:pt x="54" y="62"/>
                        <a:pt x="54" y="62"/>
                        <a:pt x="54" y="62"/>
                      </a:cubicBezTo>
                      <a:cubicBezTo>
                        <a:pt x="70" y="71"/>
                        <a:pt x="70" y="71"/>
                        <a:pt x="70" y="71"/>
                      </a:cubicBezTo>
                      <a:cubicBezTo>
                        <a:pt x="86" y="42"/>
                        <a:pt x="86" y="42"/>
                        <a:pt x="86" y="42"/>
                      </a:cubicBezTo>
                      <a:cubicBezTo>
                        <a:pt x="71" y="33"/>
                        <a:pt x="71" y="33"/>
                        <a:pt x="71" y="33"/>
                      </a:cubicBezTo>
                      <a:cubicBezTo>
                        <a:pt x="71" y="33"/>
                        <a:pt x="71" y="33"/>
                        <a:pt x="71" y="33"/>
                      </a:cubicBezTo>
                      <a:cubicBezTo>
                        <a:pt x="57" y="36"/>
                        <a:pt x="57" y="36"/>
                        <a:pt x="57" y="36"/>
                      </a:cubicBezTo>
                      <a:cubicBezTo>
                        <a:pt x="57" y="36"/>
                        <a:pt x="49" y="22"/>
                        <a:pt x="43" y="13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1" y="10"/>
                        <a:pt x="39" y="8"/>
                        <a:pt x="36" y="6"/>
                      </a:cubicBezTo>
                      <a:cubicBezTo>
                        <a:pt x="26" y="0"/>
                        <a:pt x="12" y="4"/>
                        <a:pt x="6" y="14"/>
                      </a:cubicBezTo>
                      <a:cubicBezTo>
                        <a:pt x="0" y="25"/>
                        <a:pt x="4" y="39"/>
                        <a:pt x="14" y="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74">
                  <a:extLst>
                    <a:ext uri="{FF2B5EF4-FFF2-40B4-BE49-F238E27FC236}">
                      <a16:creationId xmlns:a16="http://schemas.microsoft.com/office/drawing/2014/main" id="{1F9E1623-D6C7-41D4-8022-D31ADD2148E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980363" y="1960563"/>
                  <a:ext cx="85725" cy="69850"/>
                </a:xfrm>
                <a:custGeom>
                  <a:avLst/>
                  <a:gdLst>
                    <a:gd name="T0" fmla="*/ 33 w 86"/>
                    <a:gd name="T1" fmla="*/ 62 h 71"/>
                    <a:gd name="T2" fmla="*/ 33 w 86"/>
                    <a:gd name="T3" fmla="*/ 62 h 71"/>
                    <a:gd name="T4" fmla="*/ 37 w 86"/>
                    <a:gd name="T5" fmla="*/ 48 h 71"/>
                    <a:gd name="T6" fmla="*/ 63 w 86"/>
                    <a:gd name="T7" fmla="*/ 48 h 71"/>
                    <a:gd name="T8" fmla="*/ 64 w 86"/>
                    <a:gd name="T9" fmla="*/ 47 h 71"/>
                    <a:gd name="T10" fmla="*/ 72 w 86"/>
                    <a:gd name="T11" fmla="*/ 45 h 71"/>
                    <a:gd name="T12" fmla="*/ 80 w 86"/>
                    <a:gd name="T13" fmla="*/ 14 h 71"/>
                    <a:gd name="T14" fmla="*/ 51 w 86"/>
                    <a:gd name="T15" fmla="*/ 6 h 71"/>
                    <a:gd name="T16" fmla="*/ 45 w 86"/>
                    <a:gd name="T17" fmla="*/ 11 h 71"/>
                    <a:gd name="T18" fmla="*/ 44 w 86"/>
                    <a:gd name="T19" fmla="*/ 12 h 71"/>
                    <a:gd name="T20" fmla="*/ 43 w 86"/>
                    <a:gd name="T21" fmla="*/ 14 h 71"/>
                    <a:gd name="T22" fmla="*/ 30 w 86"/>
                    <a:gd name="T23" fmla="*/ 36 h 71"/>
                    <a:gd name="T24" fmla="*/ 16 w 86"/>
                    <a:gd name="T25" fmla="*/ 33 h 71"/>
                    <a:gd name="T26" fmla="*/ 0 w 86"/>
                    <a:gd name="T27" fmla="*/ 42 h 71"/>
                    <a:gd name="T28" fmla="*/ 17 w 86"/>
                    <a:gd name="T29" fmla="*/ 71 h 71"/>
                    <a:gd name="T30" fmla="*/ 33 w 86"/>
                    <a:gd name="T31" fmla="*/ 6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71">
                      <a:moveTo>
                        <a:pt x="33" y="62"/>
                      </a:moveTo>
                      <a:cubicBezTo>
                        <a:pt x="33" y="62"/>
                        <a:pt x="33" y="62"/>
                        <a:pt x="33" y="62"/>
                      </a:cubicBezTo>
                      <a:cubicBezTo>
                        <a:pt x="37" y="48"/>
                        <a:pt x="37" y="48"/>
                        <a:pt x="37" y="48"/>
                      </a:cubicBezTo>
                      <a:cubicBezTo>
                        <a:pt x="37" y="48"/>
                        <a:pt x="53" y="48"/>
                        <a:pt x="63" y="48"/>
                      </a:cubicBezTo>
                      <a:cubicBezTo>
                        <a:pt x="64" y="48"/>
                        <a:pt x="64" y="47"/>
                        <a:pt x="64" y="47"/>
                      </a:cubicBezTo>
                      <a:cubicBezTo>
                        <a:pt x="67" y="47"/>
                        <a:pt x="70" y="46"/>
                        <a:pt x="72" y="45"/>
                      </a:cubicBezTo>
                      <a:cubicBezTo>
                        <a:pt x="83" y="39"/>
                        <a:pt x="86" y="25"/>
                        <a:pt x="80" y="14"/>
                      </a:cubicBezTo>
                      <a:cubicBezTo>
                        <a:pt x="74" y="4"/>
                        <a:pt x="61" y="0"/>
                        <a:pt x="51" y="6"/>
                      </a:cubicBezTo>
                      <a:cubicBezTo>
                        <a:pt x="48" y="8"/>
                        <a:pt x="46" y="9"/>
                        <a:pt x="45" y="11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3"/>
                        <a:pt x="43" y="13"/>
                        <a:pt x="43" y="14"/>
                      </a:cubicBezTo>
                      <a:cubicBezTo>
                        <a:pt x="37" y="23"/>
                        <a:pt x="30" y="36"/>
                        <a:pt x="30" y="36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17" y="71"/>
                        <a:pt x="17" y="71"/>
                        <a:pt x="17" y="71"/>
                      </a:cubicBezTo>
                      <a:lnTo>
                        <a:pt x="33" y="6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" name="Freeform 75">
                  <a:extLst>
                    <a:ext uri="{FF2B5EF4-FFF2-40B4-BE49-F238E27FC236}">
                      <a16:creationId xmlns:a16="http://schemas.microsoft.com/office/drawing/2014/main" id="{F203596B-C990-432B-9879-2E8B24AF9C4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02538" y="2182813"/>
                  <a:ext cx="85725" cy="71438"/>
                </a:xfrm>
                <a:custGeom>
                  <a:avLst/>
                  <a:gdLst>
                    <a:gd name="T0" fmla="*/ 54 w 86"/>
                    <a:gd name="T1" fmla="*/ 9 h 71"/>
                    <a:gd name="T2" fmla="*/ 54 w 86"/>
                    <a:gd name="T3" fmla="*/ 9 h 71"/>
                    <a:gd name="T4" fmla="*/ 49 w 86"/>
                    <a:gd name="T5" fmla="*/ 23 h 71"/>
                    <a:gd name="T6" fmla="*/ 23 w 86"/>
                    <a:gd name="T7" fmla="*/ 23 h 71"/>
                    <a:gd name="T8" fmla="*/ 22 w 86"/>
                    <a:gd name="T9" fmla="*/ 24 h 71"/>
                    <a:gd name="T10" fmla="*/ 14 w 86"/>
                    <a:gd name="T11" fmla="*/ 26 h 71"/>
                    <a:gd name="T12" fmla="*/ 6 w 86"/>
                    <a:gd name="T13" fmla="*/ 57 h 71"/>
                    <a:gd name="T14" fmla="*/ 35 w 86"/>
                    <a:gd name="T15" fmla="*/ 65 h 71"/>
                    <a:gd name="T16" fmla="*/ 41 w 86"/>
                    <a:gd name="T17" fmla="*/ 60 h 71"/>
                    <a:gd name="T18" fmla="*/ 42 w 86"/>
                    <a:gd name="T19" fmla="*/ 59 h 71"/>
                    <a:gd name="T20" fmla="*/ 43 w 86"/>
                    <a:gd name="T21" fmla="*/ 57 h 71"/>
                    <a:gd name="T22" fmla="*/ 56 w 86"/>
                    <a:gd name="T23" fmla="*/ 35 h 71"/>
                    <a:gd name="T24" fmla="*/ 70 w 86"/>
                    <a:gd name="T25" fmla="*/ 38 h 71"/>
                    <a:gd name="T26" fmla="*/ 86 w 86"/>
                    <a:gd name="T27" fmla="*/ 29 h 71"/>
                    <a:gd name="T28" fmla="*/ 69 w 86"/>
                    <a:gd name="T29" fmla="*/ 0 h 71"/>
                    <a:gd name="T30" fmla="*/ 54 w 86"/>
                    <a:gd name="T31" fmla="*/ 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6" h="71">
                      <a:moveTo>
                        <a:pt x="54" y="9"/>
                      </a:moveTo>
                      <a:cubicBezTo>
                        <a:pt x="54" y="9"/>
                        <a:pt x="54" y="9"/>
                        <a:pt x="54" y="9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3"/>
                        <a:pt x="33" y="23"/>
                        <a:pt x="23" y="23"/>
                      </a:cubicBezTo>
                      <a:cubicBezTo>
                        <a:pt x="22" y="23"/>
                        <a:pt x="22" y="23"/>
                        <a:pt x="22" y="24"/>
                      </a:cubicBezTo>
                      <a:cubicBezTo>
                        <a:pt x="19" y="24"/>
                        <a:pt x="16" y="25"/>
                        <a:pt x="14" y="26"/>
                      </a:cubicBezTo>
                      <a:cubicBezTo>
                        <a:pt x="3" y="32"/>
                        <a:pt x="0" y="46"/>
                        <a:pt x="6" y="57"/>
                      </a:cubicBezTo>
                      <a:cubicBezTo>
                        <a:pt x="12" y="67"/>
                        <a:pt x="25" y="71"/>
                        <a:pt x="35" y="65"/>
                      </a:cubicBezTo>
                      <a:cubicBezTo>
                        <a:pt x="38" y="63"/>
                        <a:pt x="40" y="62"/>
                        <a:pt x="41" y="60"/>
                      </a:cubicBezTo>
                      <a:cubicBezTo>
                        <a:pt x="42" y="59"/>
                        <a:pt x="42" y="59"/>
                        <a:pt x="42" y="59"/>
                      </a:cubicBezTo>
                      <a:cubicBezTo>
                        <a:pt x="42" y="58"/>
                        <a:pt x="43" y="58"/>
                        <a:pt x="43" y="57"/>
                      </a:cubicBezTo>
                      <a:cubicBezTo>
                        <a:pt x="49" y="48"/>
                        <a:pt x="56" y="35"/>
                        <a:pt x="56" y="35"/>
                      </a:cubicBezTo>
                      <a:cubicBezTo>
                        <a:pt x="70" y="38"/>
                        <a:pt x="70" y="38"/>
                        <a:pt x="70" y="38"/>
                      </a:cubicBezTo>
                      <a:cubicBezTo>
                        <a:pt x="86" y="29"/>
                        <a:pt x="86" y="29"/>
                        <a:pt x="86" y="29"/>
                      </a:cubicBezTo>
                      <a:cubicBezTo>
                        <a:pt x="69" y="0"/>
                        <a:pt x="69" y="0"/>
                        <a:pt x="69" y="0"/>
                      </a:cubicBezTo>
                      <a:lnTo>
                        <a:pt x="54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29D9BA02-0B13-4FC5-84D4-CCB245B45B9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69075" y="1054101"/>
                <a:ext cx="658813" cy="598488"/>
                <a:chOff x="6569075" y="1054101"/>
                <a:chExt cx="658813" cy="598488"/>
              </a:xfrm>
            </p:grpSpPr>
            <p:sp>
              <p:nvSpPr>
                <p:cNvPr id="50" name="Freeform 76">
                  <a:extLst>
                    <a:ext uri="{FF2B5EF4-FFF2-40B4-BE49-F238E27FC236}">
                      <a16:creationId xmlns:a16="http://schemas.microsoft.com/office/drawing/2014/main" id="{B69611B2-37D1-41BA-A471-D5C3146B9D0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569075" y="1054101"/>
                  <a:ext cx="658813" cy="598488"/>
                </a:xfrm>
                <a:custGeom>
                  <a:avLst/>
                  <a:gdLst>
                    <a:gd name="T0" fmla="*/ 23 w 661"/>
                    <a:gd name="T1" fmla="*/ 313 h 601"/>
                    <a:gd name="T2" fmla="*/ 289 w 661"/>
                    <a:gd name="T3" fmla="*/ 31 h 601"/>
                    <a:gd name="T4" fmla="*/ 638 w 661"/>
                    <a:gd name="T5" fmla="*/ 200 h 601"/>
                    <a:gd name="T6" fmla="*/ 372 w 661"/>
                    <a:gd name="T7" fmla="*/ 483 h 601"/>
                    <a:gd name="T8" fmla="*/ 317 w 661"/>
                    <a:gd name="T9" fmla="*/ 489 h 601"/>
                    <a:gd name="T10" fmla="*/ 378 w 661"/>
                    <a:gd name="T11" fmla="*/ 589 h 601"/>
                    <a:gd name="T12" fmla="*/ 371 w 661"/>
                    <a:gd name="T13" fmla="*/ 598 h 601"/>
                    <a:gd name="T14" fmla="*/ 202 w 661"/>
                    <a:gd name="T15" fmla="*/ 478 h 601"/>
                    <a:gd name="T16" fmla="*/ 23 w 661"/>
                    <a:gd name="T17" fmla="*/ 313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1" h="601">
                      <a:moveTo>
                        <a:pt x="23" y="313"/>
                      </a:moveTo>
                      <a:cubicBezTo>
                        <a:pt x="0" y="188"/>
                        <a:pt x="119" y="62"/>
                        <a:pt x="289" y="31"/>
                      </a:cubicBezTo>
                      <a:cubicBezTo>
                        <a:pt x="459" y="0"/>
                        <a:pt x="615" y="76"/>
                        <a:pt x="638" y="200"/>
                      </a:cubicBezTo>
                      <a:cubicBezTo>
                        <a:pt x="661" y="325"/>
                        <a:pt x="542" y="452"/>
                        <a:pt x="372" y="483"/>
                      </a:cubicBezTo>
                      <a:cubicBezTo>
                        <a:pt x="353" y="486"/>
                        <a:pt x="335" y="488"/>
                        <a:pt x="317" y="489"/>
                      </a:cubicBezTo>
                      <a:cubicBezTo>
                        <a:pt x="325" y="518"/>
                        <a:pt x="341" y="555"/>
                        <a:pt x="378" y="589"/>
                      </a:cubicBezTo>
                      <a:cubicBezTo>
                        <a:pt x="385" y="595"/>
                        <a:pt x="380" y="601"/>
                        <a:pt x="371" y="598"/>
                      </a:cubicBezTo>
                      <a:cubicBezTo>
                        <a:pt x="294" y="570"/>
                        <a:pt x="236" y="516"/>
                        <a:pt x="202" y="478"/>
                      </a:cubicBezTo>
                      <a:cubicBezTo>
                        <a:pt x="108" y="453"/>
                        <a:pt x="38" y="393"/>
                        <a:pt x="23" y="3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" name="Freeform 77">
                  <a:extLst>
                    <a:ext uri="{FF2B5EF4-FFF2-40B4-BE49-F238E27FC236}">
                      <a16:creationId xmlns:a16="http://schemas.microsoft.com/office/drawing/2014/main" id="{D1B23312-FB64-4194-AB24-EF23731B138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745288" y="1300163"/>
                  <a:ext cx="66675" cy="66675"/>
                </a:xfrm>
                <a:custGeom>
                  <a:avLst/>
                  <a:gdLst>
                    <a:gd name="T0" fmla="*/ 64 w 67"/>
                    <a:gd name="T1" fmla="*/ 28 h 67"/>
                    <a:gd name="T2" fmla="*/ 39 w 67"/>
                    <a:gd name="T3" fmla="*/ 64 h 67"/>
                    <a:gd name="T4" fmla="*/ 3 w 67"/>
                    <a:gd name="T5" fmla="*/ 39 h 67"/>
                    <a:gd name="T6" fmla="*/ 28 w 67"/>
                    <a:gd name="T7" fmla="*/ 3 h 67"/>
                    <a:gd name="T8" fmla="*/ 64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4" y="28"/>
                      </a:moveTo>
                      <a:cubicBezTo>
                        <a:pt x="67" y="45"/>
                        <a:pt x="56" y="61"/>
                        <a:pt x="39" y="64"/>
                      </a:cubicBezTo>
                      <a:cubicBezTo>
                        <a:pt x="23" y="67"/>
                        <a:pt x="6" y="56"/>
                        <a:pt x="3" y="39"/>
                      </a:cubicBezTo>
                      <a:cubicBezTo>
                        <a:pt x="0" y="22"/>
                        <a:pt x="11" y="6"/>
                        <a:pt x="28" y="3"/>
                      </a:cubicBezTo>
                      <a:cubicBezTo>
                        <a:pt x="45" y="0"/>
                        <a:pt x="61" y="11"/>
                        <a:pt x="64" y="2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" name="Freeform 78">
                  <a:extLst>
                    <a:ext uri="{FF2B5EF4-FFF2-40B4-BE49-F238E27FC236}">
                      <a16:creationId xmlns:a16="http://schemas.microsoft.com/office/drawing/2014/main" id="{EEA829E7-354F-41AE-B0CE-4B10E1E6461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859588" y="1277938"/>
                  <a:ext cx="68263" cy="66675"/>
                </a:xfrm>
                <a:custGeom>
                  <a:avLst/>
                  <a:gdLst>
                    <a:gd name="T0" fmla="*/ 64 w 67"/>
                    <a:gd name="T1" fmla="*/ 28 h 67"/>
                    <a:gd name="T2" fmla="*/ 39 w 67"/>
                    <a:gd name="T3" fmla="*/ 64 h 67"/>
                    <a:gd name="T4" fmla="*/ 3 w 67"/>
                    <a:gd name="T5" fmla="*/ 39 h 67"/>
                    <a:gd name="T6" fmla="*/ 28 w 67"/>
                    <a:gd name="T7" fmla="*/ 3 h 67"/>
                    <a:gd name="T8" fmla="*/ 64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4" y="28"/>
                      </a:moveTo>
                      <a:cubicBezTo>
                        <a:pt x="67" y="45"/>
                        <a:pt x="56" y="61"/>
                        <a:pt x="39" y="64"/>
                      </a:cubicBezTo>
                      <a:cubicBezTo>
                        <a:pt x="22" y="67"/>
                        <a:pt x="6" y="56"/>
                        <a:pt x="3" y="39"/>
                      </a:cubicBezTo>
                      <a:cubicBezTo>
                        <a:pt x="0" y="22"/>
                        <a:pt x="11" y="6"/>
                        <a:pt x="28" y="3"/>
                      </a:cubicBezTo>
                      <a:cubicBezTo>
                        <a:pt x="45" y="0"/>
                        <a:pt x="61" y="11"/>
                        <a:pt x="64" y="2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" name="Freeform 79">
                  <a:extLst>
                    <a:ext uri="{FF2B5EF4-FFF2-40B4-BE49-F238E27FC236}">
                      <a16:creationId xmlns:a16="http://schemas.microsoft.com/office/drawing/2014/main" id="{5291B300-ECDA-412A-9CE1-2E8828C3D7E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6973888" y="1257301"/>
                  <a:ext cx="66675" cy="66675"/>
                </a:xfrm>
                <a:custGeom>
                  <a:avLst/>
                  <a:gdLst>
                    <a:gd name="T0" fmla="*/ 64 w 67"/>
                    <a:gd name="T1" fmla="*/ 28 h 67"/>
                    <a:gd name="T2" fmla="*/ 39 w 67"/>
                    <a:gd name="T3" fmla="*/ 64 h 67"/>
                    <a:gd name="T4" fmla="*/ 3 w 67"/>
                    <a:gd name="T5" fmla="*/ 39 h 67"/>
                    <a:gd name="T6" fmla="*/ 28 w 67"/>
                    <a:gd name="T7" fmla="*/ 3 h 67"/>
                    <a:gd name="T8" fmla="*/ 64 w 67"/>
                    <a:gd name="T9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7">
                      <a:moveTo>
                        <a:pt x="64" y="28"/>
                      </a:moveTo>
                      <a:cubicBezTo>
                        <a:pt x="67" y="45"/>
                        <a:pt x="56" y="61"/>
                        <a:pt x="39" y="64"/>
                      </a:cubicBezTo>
                      <a:cubicBezTo>
                        <a:pt x="23" y="67"/>
                        <a:pt x="6" y="56"/>
                        <a:pt x="3" y="39"/>
                      </a:cubicBezTo>
                      <a:cubicBezTo>
                        <a:pt x="0" y="23"/>
                        <a:pt x="11" y="6"/>
                        <a:pt x="28" y="3"/>
                      </a:cubicBezTo>
                      <a:cubicBezTo>
                        <a:pt x="45" y="0"/>
                        <a:pt x="61" y="11"/>
                        <a:pt x="64" y="28"/>
                      </a:cubicBezTo>
                      <a:close/>
                    </a:path>
                  </a:pathLst>
                </a:cu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sp>
            <p:nvSpPr>
              <p:cNvPr id="54" name="Freeform 80">
                <a:extLst>
                  <a:ext uri="{FF2B5EF4-FFF2-40B4-BE49-F238E27FC236}">
                    <a16:creationId xmlns:a16="http://schemas.microsoft.com/office/drawing/2014/main" id="{2FC557BD-D24D-4D96-86C5-FB337D916B35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4302125" y="2155826"/>
                <a:ext cx="606425" cy="606425"/>
              </a:xfrm>
              <a:custGeom>
                <a:avLst/>
                <a:gdLst>
                  <a:gd name="T0" fmla="*/ 79 w 609"/>
                  <a:gd name="T1" fmla="*/ 162 h 610"/>
                  <a:gd name="T2" fmla="*/ 530 w 609"/>
                  <a:gd name="T3" fmla="*/ 449 h 610"/>
                  <a:gd name="T4" fmla="*/ 300 w 609"/>
                  <a:gd name="T5" fmla="*/ 90 h 610"/>
                  <a:gd name="T6" fmla="*/ 267 w 609"/>
                  <a:gd name="T7" fmla="*/ 93 h 610"/>
                  <a:gd name="T8" fmla="*/ 230 w 609"/>
                  <a:gd name="T9" fmla="*/ 104 h 610"/>
                  <a:gd name="T10" fmla="*/ 170 w 609"/>
                  <a:gd name="T11" fmla="*/ 202 h 610"/>
                  <a:gd name="T12" fmla="*/ 230 w 609"/>
                  <a:gd name="T13" fmla="*/ 104 h 610"/>
                  <a:gd name="T14" fmla="*/ 155 w 609"/>
                  <a:gd name="T15" fmla="*/ 226 h 610"/>
                  <a:gd name="T16" fmla="*/ 90 w 609"/>
                  <a:gd name="T17" fmla="*/ 320 h 610"/>
                  <a:gd name="T18" fmla="*/ 96 w 609"/>
                  <a:gd name="T19" fmla="*/ 357 h 610"/>
                  <a:gd name="T20" fmla="*/ 108 w 609"/>
                  <a:gd name="T21" fmla="*/ 393 h 610"/>
                  <a:gd name="T22" fmla="*/ 170 w 609"/>
                  <a:gd name="T23" fmla="*/ 473 h 610"/>
                  <a:gd name="T24" fmla="*/ 131 w 609"/>
                  <a:gd name="T25" fmla="*/ 379 h 610"/>
                  <a:gd name="T26" fmla="*/ 170 w 609"/>
                  <a:gd name="T27" fmla="*/ 473 h 610"/>
                  <a:gd name="T28" fmla="*/ 134 w 609"/>
                  <a:gd name="T29" fmla="*/ 348 h 610"/>
                  <a:gd name="T30" fmla="*/ 277 w 609"/>
                  <a:gd name="T31" fmla="*/ 304 h 610"/>
                  <a:gd name="T32" fmla="*/ 292 w 609"/>
                  <a:gd name="T33" fmla="*/ 280 h 610"/>
                  <a:gd name="T34" fmla="*/ 273 w 609"/>
                  <a:gd name="T35" fmla="*/ 131 h 610"/>
                  <a:gd name="T36" fmla="*/ 292 w 609"/>
                  <a:gd name="T37" fmla="*/ 280 h 610"/>
                  <a:gd name="T38" fmla="*/ 300 w 609"/>
                  <a:gd name="T39" fmla="*/ 115 h 610"/>
                  <a:gd name="T40" fmla="*/ 399 w 609"/>
                  <a:gd name="T41" fmla="*/ 112 h 610"/>
                  <a:gd name="T42" fmla="*/ 519 w 609"/>
                  <a:gd name="T43" fmla="*/ 288 h 610"/>
                  <a:gd name="T44" fmla="*/ 455 w 609"/>
                  <a:gd name="T45" fmla="*/ 384 h 610"/>
                  <a:gd name="T46" fmla="*/ 519 w 609"/>
                  <a:gd name="T47" fmla="*/ 288 h 610"/>
                  <a:gd name="T48" fmla="*/ 501 w 609"/>
                  <a:gd name="T49" fmla="*/ 243 h 610"/>
                  <a:gd name="T50" fmla="*/ 513 w 609"/>
                  <a:gd name="T51" fmla="*/ 250 h 610"/>
                  <a:gd name="T52" fmla="*/ 471 w 609"/>
                  <a:gd name="T53" fmla="*/ 169 h 610"/>
                  <a:gd name="T54" fmla="*/ 393 w 609"/>
                  <a:gd name="T55" fmla="*/ 174 h 610"/>
                  <a:gd name="T56" fmla="*/ 378 w 609"/>
                  <a:gd name="T57" fmla="*/ 198 h 610"/>
                  <a:gd name="T58" fmla="*/ 436 w 609"/>
                  <a:gd name="T59" fmla="*/ 372 h 610"/>
                  <a:gd name="T60" fmla="*/ 378 w 609"/>
                  <a:gd name="T61" fmla="*/ 198 h 610"/>
                  <a:gd name="T62" fmla="*/ 421 w 609"/>
                  <a:gd name="T63" fmla="*/ 396 h 610"/>
                  <a:gd name="T64" fmla="*/ 240 w 609"/>
                  <a:gd name="T65" fmla="*/ 415 h 610"/>
                  <a:gd name="T66" fmla="*/ 250 w 609"/>
                  <a:gd name="T67" fmla="*/ 514 h 610"/>
                  <a:gd name="T68" fmla="*/ 225 w 609"/>
                  <a:gd name="T69" fmla="*/ 439 h 610"/>
                  <a:gd name="T70" fmla="*/ 250 w 609"/>
                  <a:gd name="T71" fmla="*/ 514 h 610"/>
                  <a:gd name="T72" fmla="*/ 334 w 609"/>
                  <a:gd name="T73" fmla="*/ 508 h 610"/>
                  <a:gd name="T74" fmla="*/ 309 w 609"/>
                  <a:gd name="T75" fmla="*/ 521 h 610"/>
                  <a:gd name="T76" fmla="*/ 360 w 609"/>
                  <a:gd name="T77" fmla="*/ 491 h 610"/>
                  <a:gd name="T78" fmla="*/ 478 w 609"/>
                  <a:gd name="T79" fmla="*/ 432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9" h="610">
                    <a:moveTo>
                      <a:pt x="448" y="80"/>
                    </a:moveTo>
                    <a:cubicBezTo>
                      <a:pt x="324" y="0"/>
                      <a:pt x="158" y="37"/>
                      <a:pt x="79" y="162"/>
                    </a:cubicBezTo>
                    <a:cubicBezTo>
                      <a:pt x="0" y="286"/>
                      <a:pt x="37" y="452"/>
                      <a:pt x="161" y="531"/>
                    </a:cubicBezTo>
                    <a:cubicBezTo>
                      <a:pt x="286" y="610"/>
                      <a:pt x="451" y="573"/>
                      <a:pt x="530" y="449"/>
                    </a:cubicBezTo>
                    <a:cubicBezTo>
                      <a:pt x="609" y="324"/>
                      <a:pt x="573" y="159"/>
                      <a:pt x="448" y="80"/>
                    </a:cubicBezTo>
                    <a:close/>
                    <a:moveTo>
                      <a:pt x="300" y="90"/>
                    </a:moveTo>
                    <a:cubicBezTo>
                      <a:pt x="293" y="93"/>
                      <a:pt x="286" y="97"/>
                      <a:pt x="278" y="101"/>
                    </a:cubicBezTo>
                    <a:cubicBezTo>
                      <a:pt x="267" y="93"/>
                      <a:pt x="267" y="93"/>
                      <a:pt x="267" y="93"/>
                    </a:cubicBezTo>
                    <a:cubicBezTo>
                      <a:pt x="278" y="91"/>
                      <a:pt x="289" y="90"/>
                      <a:pt x="300" y="90"/>
                    </a:cubicBezTo>
                    <a:close/>
                    <a:moveTo>
                      <a:pt x="230" y="104"/>
                    </a:moveTo>
                    <a:cubicBezTo>
                      <a:pt x="252" y="118"/>
                      <a:pt x="252" y="118"/>
                      <a:pt x="252" y="118"/>
                    </a:cubicBezTo>
                    <a:cubicBezTo>
                      <a:pt x="222" y="139"/>
                      <a:pt x="194" y="168"/>
                      <a:pt x="170" y="202"/>
                    </a:cubicBezTo>
                    <a:cubicBezTo>
                      <a:pt x="131" y="178"/>
                      <a:pt x="131" y="178"/>
                      <a:pt x="131" y="178"/>
                    </a:cubicBezTo>
                    <a:cubicBezTo>
                      <a:pt x="157" y="143"/>
                      <a:pt x="191" y="118"/>
                      <a:pt x="230" y="104"/>
                    </a:cubicBezTo>
                    <a:close/>
                    <a:moveTo>
                      <a:pt x="116" y="202"/>
                    </a:moveTo>
                    <a:cubicBezTo>
                      <a:pt x="155" y="226"/>
                      <a:pt x="155" y="226"/>
                      <a:pt x="155" y="226"/>
                    </a:cubicBezTo>
                    <a:cubicBezTo>
                      <a:pt x="134" y="262"/>
                      <a:pt x="120" y="299"/>
                      <a:pt x="113" y="335"/>
                    </a:cubicBezTo>
                    <a:cubicBezTo>
                      <a:pt x="90" y="320"/>
                      <a:pt x="90" y="320"/>
                      <a:pt x="90" y="320"/>
                    </a:cubicBezTo>
                    <a:cubicBezTo>
                      <a:pt x="87" y="280"/>
                      <a:pt x="96" y="239"/>
                      <a:pt x="116" y="202"/>
                    </a:cubicBezTo>
                    <a:close/>
                    <a:moveTo>
                      <a:pt x="96" y="357"/>
                    </a:moveTo>
                    <a:cubicBezTo>
                      <a:pt x="109" y="366"/>
                      <a:pt x="109" y="366"/>
                      <a:pt x="109" y="366"/>
                    </a:cubicBezTo>
                    <a:cubicBezTo>
                      <a:pt x="108" y="375"/>
                      <a:pt x="108" y="384"/>
                      <a:pt x="108" y="393"/>
                    </a:cubicBezTo>
                    <a:cubicBezTo>
                      <a:pt x="103" y="382"/>
                      <a:pt x="99" y="370"/>
                      <a:pt x="96" y="357"/>
                    </a:cubicBezTo>
                    <a:close/>
                    <a:moveTo>
                      <a:pt x="170" y="473"/>
                    </a:moveTo>
                    <a:cubicBezTo>
                      <a:pt x="159" y="464"/>
                      <a:pt x="149" y="455"/>
                      <a:pt x="140" y="444"/>
                    </a:cubicBezTo>
                    <a:cubicBezTo>
                      <a:pt x="133" y="425"/>
                      <a:pt x="130" y="403"/>
                      <a:pt x="131" y="379"/>
                    </a:cubicBezTo>
                    <a:cubicBezTo>
                      <a:pt x="201" y="424"/>
                      <a:pt x="201" y="424"/>
                      <a:pt x="201" y="424"/>
                    </a:cubicBezTo>
                    <a:lnTo>
                      <a:pt x="170" y="473"/>
                    </a:lnTo>
                    <a:close/>
                    <a:moveTo>
                      <a:pt x="216" y="400"/>
                    </a:moveTo>
                    <a:cubicBezTo>
                      <a:pt x="134" y="348"/>
                      <a:pt x="134" y="348"/>
                      <a:pt x="134" y="348"/>
                    </a:cubicBezTo>
                    <a:cubicBezTo>
                      <a:pt x="140" y="312"/>
                      <a:pt x="153" y="275"/>
                      <a:pt x="174" y="239"/>
                    </a:cubicBezTo>
                    <a:cubicBezTo>
                      <a:pt x="277" y="304"/>
                      <a:pt x="277" y="304"/>
                      <a:pt x="277" y="304"/>
                    </a:cubicBezTo>
                    <a:lnTo>
                      <a:pt x="216" y="400"/>
                    </a:lnTo>
                    <a:close/>
                    <a:moveTo>
                      <a:pt x="292" y="280"/>
                    </a:moveTo>
                    <a:cubicBezTo>
                      <a:pt x="189" y="215"/>
                      <a:pt x="189" y="215"/>
                      <a:pt x="189" y="215"/>
                    </a:cubicBezTo>
                    <a:cubicBezTo>
                      <a:pt x="214" y="180"/>
                      <a:pt x="242" y="151"/>
                      <a:pt x="273" y="131"/>
                    </a:cubicBezTo>
                    <a:cubicBezTo>
                      <a:pt x="354" y="183"/>
                      <a:pt x="354" y="183"/>
                      <a:pt x="354" y="183"/>
                    </a:cubicBezTo>
                    <a:lnTo>
                      <a:pt x="292" y="280"/>
                    </a:lnTo>
                    <a:close/>
                    <a:moveTo>
                      <a:pt x="369" y="159"/>
                    </a:moveTo>
                    <a:cubicBezTo>
                      <a:pt x="300" y="115"/>
                      <a:pt x="300" y="115"/>
                      <a:pt x="300" y="115"/>
                    </a:cubicBezTo>
                    <a:cubicBezTo>
                      <a:pt x="320" y="105"/>
                      <a:pt x="340" y="99"/>
                      <a:pt x="359" y="97"/>
                    </a:cubicBezTo>
                    <a:cubicBezTo>
                      <a:pt x="373" y="100"/>
                      <a:pt x="386" y="105"/>
                      <a:pt x="399" y="112"/>
                    </a:cubicBezTo>
                    <a:lnTo>
                      <a:pt x="369" y="159"/>
                    </a:lnTo>
                    <a:close/>
                    <a:moveTo>
                      <a:pt x="519" y="288"/>
                    </a:moveTo>
                    <a:cubicBezTo>
                      <a:pt x="523" y="328"/>
                      <a:pt x="514" y="370"/>
                      <a:pt x="494" y="408"/>
                    </a:cubicBezTo>
                    <a:cubicBezTo>
                      <a:pt x="455" y="384"/>
                      <a:pt x="455" y="384"/>
                      <a:pt x="455" y="384"/>
                    </a:cubicBezTo>
                    <a:cubicBezTo>
                      <a:pt x="477" y="348"/>
                      <a:pt x="491" y="310"/>
                      <a:pt x="497" y="274"/>
                    </a:cubicBezTo>
                    <a:lnTo>
                      <a:pt x="519" y="288"/>
                    </a:lnTo>
                    <a:close/>
                    <a:moveTo>
                      <a:pt x="513" y="250"/>
                    </a:moveTo>
                    <a:cubicBezTo>
                      <a:pt x="501" y="243"/>
                      <a:pt x="501" y="243"/>
                      <a:pt x="501" y="243"/>
                    </a:cubicBezTo>
                    <a:cubicBezTo>
                      <a:pt x="502" y="235"/>
                      <a:pt x="502" y="227"/>
                      <a:pt x="502" y="219"/>
                    </a:cubicBezTo>
                    <a:cubicBezTo>
                      <a:pt x="506" y="229"/>
                      <a:pt x="510" y="239"/>
                      <a:pt x="513" y="250"/>
                    </a:cubicBezTo>
                    <a:close/>
                    <a:moveTo>
                      <a:pt x="424" y="126"/>
                    </a:moveTo>
                    <a:cubicBezTo>
                      <a:pt x="442" y="138"/>
                      <a:pt x="458" y="153"/>
                      <a:pt x="471" y="169"/>
                    </a:cubicBezTo>
                    <a:cubicBezTo>
                      <a:pt x="477" y="187"/>
                      <a:pt x="480" y="207"/>
                      <a:pt x="480" y="229"/>
                    </a:cubicBezTo>
                    <a:cubicBezTo>
                      <a:pt x="393" y="174"/>
                      <a:pt x="393" y="174"/>
                      <a:pt x="393" y="174"/>
                    </a:cubicBezTo>
                    <a:lnTo>
                      <a:pt x="424" y="126"/>
                    </a:lnTo>
                    <a:close/>
                    <a:moveTo>
                      <a:pt x="378" y="198"/>
                    </a:moveTo>
                    <a:cubicBezTo>
                      <a:pt x="477" y="261"/>
                      <a:pt x="477" y="261"/>
                      <a:pt x="477" y="261"/>
                    </a:cubicBezTo>
                    <a:cubicBezTo>
                      <a:pt x="471" y="297"/>
                      <a:pt x="458" y="335"/>
                      <a:pt x="436" y="372"/>
                    </a:cubicBezTo>
                    <a:cubicBezTo>
                      <a:pt x="316" y="295"/>
                      <a:pt x="316" y="295"/>
                      <a:pt x="316" y="295"/>
                    </a:cubicBezTo>
                    <a:lnTo>
                      <a:pt x="378" y="198"/>
                    </a:lnTo>
                    <a:close/>
                    <a:moveTo>
                      <a:pt x="301" y="319"/>
                    </a:moveTo>
                    <a:cubicBezTo>
                      <a:pt x="421" y="396"/>
                      <a:pt x="421" y="396"/>
                      <a:pt x="421" y="396"/>
                    </a:cubicBezTo>
                    <a:cubicBezTo>
                      <a:pt x="397" y="430"/>
                      <a:pt x="369" y="458"/>
                      <a:pt x="339" y="478"/>
                    </a:cubicBezTo>
                    <a:cubicBezTo>
                      <a:pt x="240" y="415"/>
                      <a:pt x="240" y="415"/>
                      <a:pt x="240" y="415"/>
                    </a:cubicBezTo>
                    <a:lnTo>
                      <a:pt x="301" y="319"/>
                    </a:lnTo>
                    <a:close/>
                    <a:moveTo>
                      <a:pt x="250" y="514"/>
                    </a:moveTo>
                    <a:cubicBezTo>
                      <a:pt x="231" y="509"/>
                      <a:pt x="211" y="500"/>
                      <a:pt x="193" y="489"/>
                    </a:cubicBezTo>
                    <a:cubicBezTo>
                      <a:pt x="225" y="439"/>
                      <a:pt x="225" y="439"/>
                      <a:pt x="225" y="439"/>
                    </a:cubicBezTo>
                    <a:cubicBezTo>
                      <a:pt x="312" y="495"/>
                      <a:pt x="312" y="495"/>
                      <a:pt x="312" y="495"/>
                    </a:cubicBezTo>
                    <a:cubicBezTo>
                      <a:pt x="291" y="505"/>
                      <a:pt x="270" y="512"/>
                      <a:pt x="250" y="514"/>
                    </a:cubicBezTo>
                    <a:close/>
                    <a:moveTo>
                      <a:pt x="309" y="521"/>
                    </a:moveTo>
                    <a:cubicBezTo>
                      <a:pt x="317" y="517"/>
                      <a:pt x="326" y="513"/>
                      <a:pt x="334" y="508"/>
                    </a:cubicBezTo>
                    <a:cubicBezTo>
                      <a:pt x="346" y="516"/>
                      <a:pt x="346" y="516"/>
                      <a:pt x="346" y="516"/>
                    </a:cubicBezTo>
                    <a:cubicBezTo>
                      <a:pt x="334" y="519"/>
                      <a:pt x="322" y="520"/>
                      <a:pt x="309" y="521"/>
                    </a:cubicBezTo>
                    <a:close/>
                    <a:moveTo>
                      <a:pt x="383" y="506"/>
                    </a:moveTo>
                    <a:cubicBezTo>
                      <a:pt x="360" y="491"/>
                      <a:pt x="360" y="491"/>
                      <a:pt x="360" y="491"/>
                    </a:cubicBezTo>
                    <a:cubicBezTo>
                      <a:pt x="389" y="470"/>
                      <a:pt x="417" y="442"/>
                      <a:pt x="440" y="408"/>
                    </a:cubicBezTo>
                    <a:cubicBezTo>
                      <a:pt x="478" y="432"/>
                      <a:pt x="478" y="432"/>
                      <a:pt x="478" y="432"/>
                    </a:cubicBezTo>
                    <a:cubicBezTo>
                      <a:pt x="453" y="467"/>
                      <a:pt x="420" y="491"/>
                      <a:pt x="383" y="50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E4EA91F1-83FA-4094-A9D3-30AFD3A56FB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756525" y="3811588"/>
                <a:ext cx="592138" cy="522288"/>
                <a:chOff x="7756525" y="3811588"/>
                <a:chExt cx="592138" cy="522288"/>
              </a:xfrm>
            </p:grpSpPr>
            <p:sp>
              <p:nvSpPr>
                <p:cNvPr id="78" name="Freeform 104">
                  <a:extLst>
                    <a:ext uri="{FF2B5EF4-FFF2-40B4-BE49-F238E27FC236}">
                      <a16:creationId xmlns:a16="http://schemas.microsoft.com/office/drawing/2014/main" id="{E6CA5852-75A1-47EE-87FE-DDC8F11EE4D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870825" y="3811588"/>
                  <a:ext cx="477838" cy="409575"/>
                </a:xfrm>
                <a:custGeom>
                  <a:avLst/>
                  <a:gdLst>
                    <a:gd name="T0" fmla="*/ 374 w 479"/>
                    <a:gd name="T1" fmla="*/ 404 h 411"/>
                    <a:gd name="T2" fmla="*/ 370 w 479"/>
                    <a:gd name="T3" fmla="*/ 402 h 411"/>
                    <a:gd name="T4" fmla="*/ 370 w 479"/>
                    <a:gd name="T5" fmla="*/ 402 h 411"/>
                    <a:gd name="T6" fmla="*/ 370 w 479"/>
                    <a:gd name="T7" fmla="*/ 402 h 411"/>
                    <a:gd name="T8" fmla="*/ 370 w 479"/>
                    <a:gd name="T9" fmla="*/ 402 h 411"/>
                    <a:gd name="T10" fmla="*/ 370 w 479"/>
                    <a:gd name="T11" fmla="*/ 402 h 411"/>
                    <a:gd name="T12" fmla="*/ 370 w 479"/>
                    <a:gd name="T13" fmla="*/ 402 h 411"/>
                    <a:gd name="T14" fmla="*/ 370 w 479"/>
                    <a:gd name="T15" fmla="*/ 402 h 411"/>
                    <a:gd name="T16" fmla="*/ 370 w 479"/>
                    <a:gd name="T17" fmla="*/ 402 h 411"/>
                    <a:gd name="T18" fmla="*/ 370 w 479"/>
                    <a:gd name="T19" fmla="*/ 402 h 411"/>
                    <a:gd name="T20" fmla="*/ 370 w 479"/>
                    <a:gd name="T21" fmla="*/ 402 h 411"/>
                    <a:gd name="T22" fmla="*/ 370 w 479"/>
                    <a:gd name="T23" fmla="*/ 402 h 411"/>
                    <a:gd name="T24" fmla="*/ 9 w 479"/>
                    <a:gd name="T25" fmla="*/ 255 h 411"/>
                    <a:gd name="T26" fmla="*/ 9 w 479"/>
                    <a:gd name="T27" fmla="*/ 256 h 411"/>
                    <a:gd name="T28" fmla="*/ 9 w 479"/>
                    <a:gd name="T29" fmla="*/ 256 h 411"/>
                    <a:gd name="T30" fmla="*/ 9 w 479"/>
                    <a:gd name="T31" fmla="*/ 255 h 411"/>
                    <a:gd name="T32" fmla="*/ 9 w 479"/>
                    <a:gd name="T33" fmla="*/ 256 h 411"/>
                    <a:gd name="T34" fmla="*/ 9 w 479"/>
                    <a:gd name="T35" fmla="*/ 256 h 411"/>
                    <a:gd name="T36" fmla="*/ 9 w 479"/>
                    <a:gd name="T37" fmla="*/ 256 h 411"/>
                    <a:gd name="T38" fmla="*/ 9 w 479"/>
                    <a:gd name="T39" fmla="*/ 256 h 411"/>
                    <a:gd name="T40" fmla="*/ 9 w 479"/>
                    <a:gd name="T41" fmla="*/ 256 h 411"/>
                    <a:gd name="T42" fmla="*/ 9 w 479"/>
                    <a:gd name="T43" fmla="*/ 256 h 411"/>
                    <a:gd name="T44" fmla="*/ 9 w 479"/>
                    <a:gd name="T45" fmla="*/ 256 h 411"/>
                    <a:gd name="T46" fmla="*/ 109 w 479"/>
                    <a:gd name="T47" fmla="*/ 9 h 411"/>
                    <a:gd name="T48" fmla="*/ 109 w 479"/>
                    <a:gd name="T49" fmla="*/ 9 h 411"/>
                    <a:gd name="T50" fmla="*/ 109 w 479"/>
                    <a:gd name="T51" fmla="*/ 9 h 411"/>
                    <a:gd name="T52" fmla="*/ 109 w 479"/>
                    <a:gd name="T53" fmla="*/ 9 h 411"/>
                    <a:gd name="T54" fmla="*/ 109 w 479"/>
                    <a:gd name="T55" fmla="*/ 9 h 411"/>
                    <a:gd name="T56" fmla="*/ 109 w 479"/>
                    <a:gd name="T57" fmla="*/ 9 h 411"/>
                    <a:gd name="T58" fmla="*/ 109 w 479"/>
                    <a:gd name="T59" fmla="*/ 8 h 411"/>
                    <a:gd name="T60" fmla="*/ 109 w 479"/>
                    <a:gd name="T61" fmla="*/ 9 h 411"/>
                    <a:gd name="T62" fmla="*/ 109 w 479"/>
                    <a:gd name="T63" fmla="*/ 9 h 411"/>
                    <a:gd name="T64" fmla="*/ 109 w 479"/>
                    <a:gd name="T65" fmla="*/ 8 h 411"/>
                    <a:gd name="T66" fmla="*/ 109 w 479"/>
                    <a:gd name="T67" fmla="*/ 9 h 411"/>
                    <a:gd name="T68" fmla="*/ 470 w 479"/>
                    <a:gd name="T69" fmla="*/ 155 h 411"/>
                    <a:gd name="T70" fmla="*/ 470 w 479"/>
                    <a:gd name="T71" fmla="*/ 155 h 411"/>
                    <a:gd name="T72" fmla="*/ 470 w 479"/>
                    <a:gd name="T73" fmla="*/ 155 h 411"/>
                    <a:gd name="T74" fmla="*/ 470 w 479"/>
                    <a:gd name="T75" fmla="*/ 155 h 411"/>
                    <a:gd name="T76" fmla="*/ 470 w 479"/>
                    <a:gd name="T77" fmla="*/ 155 h 411"/>
                    <a:gd name="T78" fmla="*/ 470 w 479"/>
                    <a:gd name="T79" fmla="*/ 155 h 411"/>
                    <a:gd name="T80" fmla="*/ 470 w 479"/>
                    <a:gd name="T81" fmla="*/ 155 h 411"/>
                    <a:gd name="T82" fmla="*/ 470 w 479"/>
                    <a:gd name="T83" fmla="*/ 155 h 411"/>
                    <a:gd name="T84" fmla="*/ 470 w 479"/>
                    <a:gd name="T85" fmla="*/ 155 h 411"/>
                    <a:gd name="T86" fmla="*/ 470 w 479"/>
                    <a:gd name="T87" fmla="*/ 155 h 411"/>
                    <a:gd name="T88" fmla="*/ 470 w 479"/>
                    <a:gd name="T89" fmla="*/ 155 h 411"/>
                    <a:gd name="T90" fmla="*/ 370 w 479"/>
                    <a:gd name="T91" fmla="*/ 402 h 411"/>
                    <a:gd name="T92" fmla="*/ 374 w 479"/>
                    <a:gd name="T93" fmla="*/ 404 h 411"/>
                    <a:gd name="T94" fmla="*/ 378 w 479"/>
                    <a:gd name="T95" fmla="*/ 405 h 411"/>
                    <a:gd name="T96" fmla="*/ 478 w 479"/>
                    <a:gd name="T97" fmla="*/ 158 h 411"/>
                    <a:gd name="T98" fmla="*/ 479 w 479"/>
                    <a:gd name="T99" fmla="*/ 155 h 411"/>
                    <a:gd name="T100" fmla="*/ 473 w 479"/>
                    <a:gd name="T101" fmla="*/ 146 h 411"/>
                    <a:gd name="T102" fmla="*/ 112 w 479"/>
                    <a:gd name="T103" fmla="*/ 0 h 411"/>
                    <a:gd name="T104" fmla="*/ 109 w 479"/>
                    <a:gd name="T105" fmla="*/ 0 h 411"/>
                    <a:gd name="T106" fmla="*/ 101 w 479"/>
                    <a:gd name="T107" fmla="*/ 5 h 411"/>
                    <a:gd name="T108" fmla="*/ 1 w 479"/>
                    <a:gd name="T109" fmla="*/ 252 h 411"/>
                    <a:gd name="T110" fmla="*/ 0 w 479"/>
                    <a:gd name="T111" fmla="*/ 256 h 411"/>
                    <a:gd name="T112" fmla="*/ 6 w 479"/>
                    <a:gd name="T113" fmla="*/ 264 h 411"/>
                    <a:gd name="T114" fmla="*/ 366 w 479"/>
                    <a:gd name="T115" fmla="*/ 410 h 411"/>
                    <a:gd name="T116" fmla="*/ 370 w 479"/>
                    <a:gd name="T117" fmla="*/ 411 h 411"/>
                    <a:gd name="T118" fmla="*/ 378 w 479"/>
                    <a:gd name="T119" fmla="*/ 405 h 411"/>
                    <a:gd name="T120" fmla="*/ 374 w 479"/>
                    <a:gd name="T121" fmla="*/ 404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479" h="411">
                      <a:moveTo>
                        <a:pt x="374" y="404"/>
                      </a:move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9" y="255"/>
                        <a:pt x="9" y="255"/>
                        <a:pt x="9" y="255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5"/>
                        <a:pt x="9" y="255"/>
                        <a:pt x="9" y="255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9" y="256"/>
                        <a:pt x="9" y="256"/>
                        <a:pt x="9" y="256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8"/>
                        <a:pt x="109" y="8"/>
                        <a:pt x="109" y="8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109" y="8"/>
                        <a:pt x="109" y="8"/>
                        <a:pt x="109" y="8"/>
                      </a:cubicBezTo>
                      <a:cubicBezTo>
                        <a:pt x="109" y="9"/>
                        <a:pt x="109" y="9"/>
                        <a:pt x="109" y="9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470" y="155"/>
                        <a:pt x="470" y="155"/>
                        <a:pt x="470" y="155"/>
                      </a:cubicBezTo>
                      <a:cubicBezTo>
                        <a:pt x="370" y="402"/>
                        <a:pt x="370" y="402"/>
                        <a:pt x="370" y="402"/>
                      </a:cubicBezTo>
                      <a:cubicBezTo>
                        <a:pt x="374" y="404"/>
                        <a:pt x="374" y="404"/>
                        <a:pt x="374" y="404"/>
                      </a:cubicBezTo>
                      <a:cubicBezTo>
                        <a:pt x="378" y="405"/>
                        <a:pt x="378" y="405"/>
                        <a:pt x="378" y="405"/>
                      </a:cubicBezTo>
                      <a:cubicBezTo>
                        <a:pt x="478" y="158"/>
                        <a:pt x="478" y="158"/>
                        <a:pt x="478" y="158"/>
                      </a:cubicBezTo>
                      <a:cubicBezTo>
                        <a:pt x="479" y="157"/>
                        <a:pt x="479" y="156"/>
                        <a:pt x="479" y="155"/>
                      </a:cubicBezTo>
                      <a:cubicBezTo>
                        <a:pt x="479" y="151"/>
                        <a:pt x="477" y="148"/>
                        <a:pt x="473" y="146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11" y="0"/>
                        <a:pt x="110" y="0"/>
                        <a:pt x="109" y="0"/>
                      </a:cubicBezTo>
                      <a:cubicBezTo>
                        <a:pt x="106" y="0"/>
                        <a:pt x="102" y="2"/>
                        <a:pt x="101" y="5"/>
                      </a:cubicBezTo>
                      <a:cubicBezTo>
                        <a:pt x="1" y="252"/>
                        <a:pt x="1" y="252"/>
                        <a:pt x="1" y="252"/>
                      </a:cubicBezTo>
                      <a:cubicBezTo>
                        <a:pt x="0" y="253"/>
                        <a:pt x="0" y="255"/>
                        <a:pt x="0" y="256"/>
                      </a:cubicBezTo>
                      <a:cubicBezTo>
                        <a:pt x="0" y="259"/>
                        <a:pt x="2" y="263"/>
                        <a:pt x="6" y="264"/>
                      </a:cubicBezTo>
                      <a:cubicBezTo>
                        <a:pt x="366" y="410"/>
                        <a:pt x="366" y="410"/>
                        <a:pt x="366" y="410"/>
                      </a:cubicBezTo>
                      <a:cubicBezTo>
                        <a:pt x="368" y="411"/>
                        <a:pt x="369" y="411"/>
                        <a:pt x="370" y="411"/>
                      </a:cubicBezTo>
                      <a:cubicBezTo>
                        <a:pt x="373" y="411"/>
                        <a:pt x="377" y="409"/>
                        <a:pt x="378" y="405"/>
                      </a:cubicBezTo>
                      <a:lnTo>
                        <a:pt x="374" y="40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9" name="Freeform 105">
                  <a:extLst>
                    <a:ext uri="{FF2B5EF4-FFF2-40B4-BE49-F238E27FC236}">
                      <a16:creationId xmlns:a16="http://schemas.microsoft.com/office/drawing/2014/main" id="{A4A58FB3-84F2-49F9-9E8C-AECCCF28B7A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78750" y="4084638"/>
                  <a:ext cx="519113" cy="212725"/>
                </a:xfrm>
                <a:custGeom>
                  <a:avLst/>
                  <a:gdLst>
                    <a:gd name="T0" fmla="*/ 327 w 327"/>
                    <a:gd name="T1" fmla="*/ 134 h 134"/>
                    <a:gd name="T2" fmla="*/ 0 w 327"/>
                    <a:gd name="T3" fmla="*/ 2 h 134"/>
                    <a:gd name="T4" fmla="*/ 50 w 327"/>
                    <a:gd name="T5" fmla="*/ 0 h 134"/>
                    <a:gd name="T6" fmla="*/ 292 w 327"/>
                    <a:gd name="T7" fmla="*/ 98 h 134"/>
                    <a:gd name="T8" fmla="*/ 327 w 327"/>
                    <a:gd name="T9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7" h="134">
                      <a:moveTo>
                        <a:pt x="327" y="134"/>
                      </a:moveTo>
                      <a:lnTo>
                        <a:pt x="0" y="2"/>
                      </a:lnTo>
                      <a:lnTo>
                        <a:pt x="50" y="0"/>
                      </a:lnTo>
                      <a:lnTo>
                        <a:pt x="292" y="98"/>
                      </a:lnTo>
                      <a:lnTo>
                        <a:pt x="327" y="1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0" name="Freeform 106">
                  <a:extLst>
                    <a:ext uri="{FF2B5EF4-FFF2-40B4-BE49-F238E27FC236}">
                      <a16:creationId xmlns:a16="http://schemas.microsoft.com/office/drawing/2014/main" id="{D4B7588A-DFB3-4DA6-AF16-F3F8310568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756525" y="4095751"/>
                  <a:ext cx="542925" cy="238125"/>
                </a:xfrm>
                <a:custGeom>
                  <a:avLst/>
                  <a:gdLst>
                    <a:gd name="T0" fmla="*/ 536 w 544"/>
                    <a:gd name="T1" fmla="*/ 236 h 240"/>
                    <a:gd name="T2" fmla="*/ 531 w 544"/>
                    <a:gd name="T3" fmla="*/ 239 h 240"/>
                    <a:gd name="T4" fmla="*/ 4 w 544"/>
                    <a:gd name="T5" fmla="*/ 25 h 240"/>
                    <a:gd name="T6" fmla="*/ 1 w 544"/>
                    <a:gd name="T7" fmla="*/ 20 h 240"/>
                    <a:gd name="T8" fmla="*/ 8 w 544"/>
                    <a:gd name="T9" fmla="*/ 3 h 240"/>
                    <a:gd name="T10" fmla="*/ 14 w 544"/>
                    <a:gd name="T11" fmla="*/ 1 h 240"/>
                    <a:gd name="T12" fmla="*/ 541 w 544"/>
                    <a:gd name="T13" fmla="*/ 215 h 240"/>
                    <a:gd name="T14" fmla="*/ 543 w 544"/>
                    <a:gd name="T15" fmla="*/ 220 h 240"/>
                    <a:gd name="T16" fmla="*/ 536 w 544"/>
                    <a:gd name="T17" fmla="*/ 236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44" h="240">
                      <a:moveTo>
                        <a:pt x="536" y="236"/>
                      </a:moveTo>
                      <a:cubicBezTo>
                        <a:pt x="536" y="239"/>
                        <a:pt x="533" y="240"/>
                        <a:pt x="531" y="239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1" y="24"/>
                        <a:pt x="0" y="22"/>
                        <a:pt x="1" y="20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9" y="1"/>
                        <a:pt x="11" y="0"/>
                        <a:pt x="14" y="1"/>
                      </a:cubicBezTo>
                      <a:cubicBezTo>
                        <a:pt x="541" y="215"/>
                        <a:pt x="541" y="215"/>
                        <a:pt x="541" y="215"/>
                      </a:cubicBezTo>
                      <a:cubicBezTo>
                        <a:pt x="543" y="215"/>
                        <a:pt x="544" y="218"/>
                        <a:pt x="543" y="220"/>
                      </a:cubicBezTo>
                      <a:lnTo>
                        <a:pt x="536" y="2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1" name="Freeform 107">
                  <a:extLst>
                    <a:ext uri="{FF2B5EF4-FFF2-40B4-BE49-F238E27FC236}">
                      <a16:creationId xmlns:a16="http://schemas.microsoft.com/office/drawing/2014/main" id="{457C7D6E-BE11-4B77-B1BC-A4D4B392707E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8034338" y="3943351"/>
                  <a:ext cx="150813" cy="146050"/>
                </a:xfrm>
                <a:custGeom>
                  <a:avLst/>
                  <a:gdLst>
                    <a:gd name="T0" fmla="*/ 48 w 152"/>
                    <a:gd name="T1" fmla="*/ 142 h 147"/>
                    <a:gd name="T2" fmla="*/ 7 w 152"/>
                    <a:gd name="T3" fmla="*/ 104 h 147"/>
                    <a:gd name="T4" fmla="*/ 7 w 152"/>
                    <a:gd name="T5" fmla="*/ 48 h 147"/>
                    <a:gd name="T6" fmla="*/ 47 w 152"/>
                    <a:gd name="T7" fmla="*/ 8 h 147"/>
                    <a:gd name="T8" fmla="*/ 104 w 152"/>
                    <a:gd name="T9" fmla="*/ 7 h 147"/>
                    <a:gd name="T10" fmla="*/ 144 w 152"/>
                    <a:gd name="T11" fmla="*/ 47 h 147"/>
                    <a:gd name="T12" fmla="*/ 144 w 152"/>
                    <a:gd name="T13" fmla="*/ 104 h 147"/>
                    <a:gd name="T14" fmla="*/ 125 w 152"/>
                    <a:gd name="T15" fmla="*/ 131 h 147"/>
                    <a:gd name="T16" fmla="*/ 102 w 152"/>
                    <a:gd name="T17" fmla="*/ 135 h 147"/>
                    <a:gd name="T18" fmla="*/ 91 w 152"/>
                    <a:gd name="T19" fmla="*/ 124 h 147"/>
                    <a:gd name="T20" fmla="*/ 92 w 152"/>
                    <a:gd name="T21" fmla="*/ 106 h 147"/>
                    <a:gd name="T22" fmla="*/ 53 w 152"/>
                    <a:gd name="T23" fmla="*/ 115 h 147"/>
                    <a:gd name="T24" fmla="*/ 32 w 152"/>
                    <a:gd name="T25" fmla="*/ 93 h 147"/>
                    <a:gd name="T26" fmla="*/ 33 w 152"/>
                    <a:gd name="T27" fmla="*/ 59 h 147"/>
                    <a:gd name="T28" fmla="*/ 56 w 152"/>
                    <a:gd name="T29" fmla="*/ 33 h 147"/>
                    <a:gd name="T30" fmla="*/ 89 w 152"/>
                    <a:gd name="T31" fmla="*/ 32 h 147"/>
                    <a:gd name="T32" fmla="*/ 102 w 152"/>
                    <a:gd name="T33" fmla="*/ 42 h 147"/>
                    <a:gd name="T34" fmla="*/ 108 w 152"/>
                    <a:gd name="T35" fmla="*/ 56 h 147"/>
                    <a:gd name="T36" fmla="*/ 112 w 152"/>
                    <a:gd name="T37" fmla="*/ 45 h 147"/>
                    <a:gd name="T38" fmla="*/ 129 w 152"/>
                    <a:gd name="T39" fmla="*/ 51 h 147"/>
                    <a:gd name="T40" fmla="*/ 105 w 152"/>
                    <a:gd name="T41" fmla="*/ 110 h 147"/>
                    <a:gd name="T42" fmla="*/ 109 w 152"/>
                    <a:gd name="T43" fmla="*/ 126 h 147"/>
                    <a:gd name="T44" fmla="*/ 122 w 152"/>
                    <a:gd name="T45" fmla="*/ 122 h 147"/>
                    <a:gd name="T46" fmla="*/ 134 w 152"/>
                    <a:gd name="T47" fmla="*/ 104 h 147"/>
                    <a:gd name="T48" fmla="*/ 137 w 152"/>
                    <a:gd name="T49" fmla="*/ 51 h 147"/>
                    <a:gd name="T50" fmla="*/ 102 w 152"/>
                    <a:gd name="T51" fmla="*/ 15 h 147"/>
                    <a:gd name="T52" fmla="*/ 51 w 152"/>
                    <a:gd name="T53" fmla="*/ 15 h 147"/>
                    <a:gd name="T54" fmla="*/ 15 w 152"/>
                    <a:gd name="T55" fmla="*/ 51 h 147"/>
                    <a:gd name="T56" fmla="*/ 15 w 152"/>
                    <a:gd name="T57" fmla="*/ 101 h 147"/>
                    <a:gd name="T58" fmla="*/ 51 w 152"/>
                    <a:gd name="T59" fmla="*/ 135 h 147"/>
                    <a:gd name="T60" fmla="*/ 86 w 152"/>
                    <a:gd name="T61" fmla="*/ 137 h 147"/>
                    <a:gd name="T62" fmla="*/ 87 w 152"/>
                    <a:gd name="T63" fmla="*/ 145 h 147"/>
                    <a:gd name="T64" fmla="*/ 68 w 152"/>
                    <a:gd name="T65" fmla="*/ 147 h 147"/>
                    <a:gd name="T66" fmla="*/ 48 w 152"/>
                    <a:gd name="T67" fmla="*/ 142 h 147"/>
                    <a:gd name="T68" fmla="*/ 97 w 152"/>
                    <a:gd name="T69" fmla="*/ 84 h 147"/>
                    <a:gd name="T70" fmla="*/ 97 w 152"/>
                    <a:gd name="T71" fmla="*/ 63 h 147"/>
                    <a:gd name="T72" fmla="*/ 84 w 152"/>
                    <a:gd name="T73" fmla="*/ 49 h 147"/>
                    <a:gd name="T74" fmla="*/ 64 w 152"/>
                    <a:gd name="T75" fmla="*/ 50 h 147"/>
                    <a:gd name="T76" fmla="*/ 50 w 152"/>
                    <a:gd name="T77" fmla="*/ 65 h 147"/>
                    <a:gd name="T78" fmla="*/ 49 w 152"/>
                    <a:gd name="T79" fmla="*/ 86 h 147"/>
                    <a:gd name="T80" fmla="*/ 63 w 152"/>
                    <a:gd name="T81" fmla="*/ 101 h 147"/>
                    <a:gd name="T82" fmla="*/ 83 w 152"/>
                    <a:gd name="T83" fmla="*/ 100 h 147"/>
                    <a:gd name="T84" fmla="*/ 97 w 152"/>
                    <a:gd name="T85" fmla="*/ 84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52" h="147">
                      <a:moveTo>
                        <a:pt x="48" y="142"/>
                      </a:moveTo>
                      <a:cubicBezTo>
                        <a:pt x="29" y="134"/>
                        <a:pt x="15" y="122"/>
                        <a:pt x="7" y="104"/>
                      </a:cubicBezTo>
                      <a:cubicBezTo>
                        <a:pt x="0" y="86"/>
                        <a:pt x="0" y="67"/>
                        <a:pt x="7" y="48"/>
                      </a:cubicBezTo>
                      <a:cubicBezTo>
                        <a:pt x="15" y="29"/>
                        <a:pt x="28" y="16"/>
                        <a:pt x="47" y="8"/>
                      </a:cubicBezTo>
                      <a:cubicBezTo>
                        <a:pt x="66" y="0"/>
                        <a:pt x="85" y="0"/>
                        <a:pt x="104" y="7"/>
                      </a:cubicBezTo>
                      <a:cubicBezTo>
                        <a:pt x="123" y="15"/>
                        <a:pt x="137" y="28"/>
                        <a:pt x="144" y="47"/>
                      </a:cubicBezTo>
                      <a:cubicBezTo>
                        <a:pt x="152" y="66"/>
                        <a:pt x="152" y="85"/>
                        <a:pt x="144" y="104"/>
                      </a:cubicBezTo>
                      <a:cubicBezTo>
                        <a:pt x="139" y="117"/>
                        <a:pt x="133" y="126"/>
                        <a:pt x="125" y="131"/>
                      </a:cubicBezTo>
                      <a:cubicBezTo>
                        <a:pt x="117" y="137"/>
                        <a:pt x="110" y="138"/>
                        <a:pt x="102" y="135"/>
                      </a:cubicBezTo>
                      <a:cubicBezTo>
                        <a:pt x="96" y="133"/>
                        <a:pt x="93" y="129"/>
                        <a:pt x="91" y="124"/>
                      </a:cubicBezTo>
                      <a:cubicBezTo>
                        <a:pt x="89" y="119"/>
                        <a:pt x="90" y="113"/>
                        <a:pt x="92" y="106"/>
                      </a:cubicBezTo>
                      <a:cubicBezTo>
                        <a:pt x="80" y="118"/>
                        <a:pt x="67" y="121"/>
                        <a:pt x="53" y="115"/>
                      </a:cubicBezTo>
                      <a:cubicBezTo>
                        <a:pt x="43" y="111"/>
                        <a:pt x="36" y="104"/>
                        <a:pt x="32" y="93"/>
                      </a:cubicBezTo>
                      <a:cubicBezTo>
                        <a:pt x="28" y="82"/>
                        <a:pt x="28" y="71"/>
                        <a:pt x="33" y="59"/>
                      </a:cubicBezTo>
                      <a:cubicBezTo>
                        <a:pt x="38" y="47"/>
                        <a:pt x="45" y="38"/>
                        <a:pt x="56" y="33"/>
                      </a:cubicBezTo>
                      <a:cubicBezTo>
                        <a:pt x="66" y="28"/>
                        <a:pt x="77" y="27"/>
                        <a:pt x="89" y="32"/>
                      </a:cubicBezTo>
                      <a:cubicBezTo>
                        <a:pt x="94" y="34"/>
                        <a:pt x="98" y="38"/>
                        <a:pt x="102" y="42"/>
                      </a:cubicBezTo>
                      <a:cubicBezTo>
                        <a:pt x="105" y="47"/>
                        <a:pt x="107" y="51"/>
                        <a:pt x="108" y="56"/>
                      </a:cubicBezTo>
                      <a:cubicBezTo>
                        <a:pt x="112" y="45"/>
                        <a:pt x="112" y="45"/>
                        <a:pt x="112" y="45"/>
                      </a:cubicBezTo>
                      <a:cubicBezTo>
                        <a:pt x="129" y="51"/>
                        <a:pt x="129" y="51"/>
                        <a:pt x="129" y="51"/>
                      </a:cubicBezTo>
                      <a:cubicBezTo>
                        <a:pt x="105" y="110"/>
                        <a:pt x="105" y="110"/>
                        <a:pt x="105" y="110"/>
                      </a:cubicBezTo>
                      <a:cubicBezTo>
                        <a:pt x="101" y="118"/>
                        <a:pt x="103" y="123"/>
                        <a:pt x="109" y="126"/>
                      </a:cubicBezTo>
                      <a:cubicBezTo>
                        <a:pt x="113" y="127"/>
                        <a:pt x="117" y="126"/>
                        <a:pt x="122" y="122"/>
                      </a:cubicBezTo>
                      <a:cubicBezTo>
                        <a:pt x="127" y="118"/>
                        <a:pt x="131" y="112"/>
                        <a:pt x="134" y="104"/>
                      </a:cubicBezTo>
                      <a:cubicBezTo>
                        <a:pt x="142" y="86"/>
                        <a:pt x="142" y="68"/>
                        <a:pt x="137" y="51"/>
                      </a:cubicBezTo>
                      <a:cubicBezTo>
                        <a:pt x="131" y="34"/>
                        <a:pt x="119" y="22"/>
                        <a:pt x="102" y="15"/>
                      </a:cubicBezTo>
                      <a:cubicBezTo>
                        <a:pt x="85" y="8"/>
                        <a:pt x="68" y="8"/>
                        <a:pt x="51" y="15"/>
                      </a:cubicBezTo>
                      <a:cubicBezTo>
                        <a:pt x="34" y="23"/>
                        <a:pt x="22" y="35"/>
                        <a:pt x="15" y="51"/>
                      </a:cubicBezTo>
                      <a:cubicBezTo>
                        <a:pt x="8" y="68"/>
                        <a:pt x="8" y="85"/>
                        <a:pt x="15" y="101"/>
                      </a:cubicBezTo>
                      <a:cubicBezTo>
                        <a:pt x="22" y="116"/>
                        <a:pt x="34" y="128"/>
                        <a:pt x="51" y="135"/>
                      </a:cubicBezTo>
                      <a:cubicBezTo>
                        <a:pt x="64" y="140"/>
                        <a:pt x="76" y="141"/>
                        <a:pt x="86" y="137"/>
                      </a:cubicBezTo>
                      <a:cubicBezTo>
                        <a:pt x="87" y="145"/>
                        <a:pt x="87" y="145"/>
                        <a:pt x="87" y="145"/>
                      </a:cubicBezTo>
                      <a:cubicBezTo>
                        <a:pt x="82" y="147"/>
                        <a:pt x="75" y="147"/>
                        <a:pt x="68" y="147"/>
                      </a:cubicBezTo>
                      <a:cubicBezTo>
                        <a:pt x="61" y="146"/>
                        <a:pt x="54" y="145"/>
                        <a:pt x="48" y="142"/>
                      </a:cubicBezTo>
                      <a:close/>
                      <a:moveTo>
                        <a:pt x="97" y="84"/>
                      </a:moveTo>
                      <a:cubicBezTo>
                        <a:pt x="100" y="77"/>
                        <a:pt x="100" y="70"/>
                        <a:pt x="97" y="63"/>
                      </a:cubicBezTo>
                      <a:cubicBezTo>
                        <a:pt x="95" y="57"/>
                        <a:pt x="90" y="52"/>
                        <a:pt x="84" y="49"/>
                      </a:cubicBezTo>
                      <a:cubicBezTo>
                        <a:pt x="77" y="46"/>
                        <a:pt x="70" y="47"/>
                        <a:pt x="64" y="50"/>
                      </a:cubicBezTo>
                      <a:cubicBezTo>
                        <a:pt x="58" y="53"/>
                        <a:pt x="53" y="58"/>
                        <a:pt x="50" y="65"/>
                      </a:cubicBezTo>
                      <a:cubicBezTo>
                        <a:pt x="48" y="72"/>
                        <a:pt x="47" y="79"/>
                        <a:pt x="49" y="86"/>
                      </a:cubicBezTo>
                      <a:cubicBezTo>
                        <a:pt x="51" y="93"/>
                        <a:pt x="56" y="98"/>
                        <a:pt x="63" y="101"/>
                      </a:cubicBezTo>
                      <a:cubicBezTo>
                        <a:pt x="70" y="104"/>
                        <a:pt x="77" y="103"/>
                        <a:pt x="83" y="100"/>
                      </a:cubicBezTo>
                      <a:cubicBezTo>
                        <a:pt x="89" y="97"/>
                        <a:pt x="94" y="91"/>
                        <a:pt x="97" y="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7012D0D4-C4B2-4BC1-AC25-FEB1C391FD4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94175" y="2887663"/>
                <a:ext cx="560388" cy="560388"/>
                <a:chOff x="4194175" y="2887663"/>
                <a:chExt cx="560388" cy="560388"/>
              </a:xfrm>
            </p:grpSpPr>
            <p:sp>
              <p:nvSpPr>
                <p:cNvPr id="82" name="Oval 108">
                  <a:extLst>
                    <a:ext uri="{FF2B5EF4-FFF2-40B4-BE49-F238E27FC236}">
                      <a16:creationId xmlns:a16="http://schemas.microsoft.com/office/drawing/2014/main" id="{3122EAEA-C20D-4933-B375-9628CF60D56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194175" y="2887663"/>
                  <a:ext cx="560388" cy="560388"/>
                </a:xfrm>
                <a:prstGeom prst="ellipse">
                  <a:avLst/>
                </a:prstGeom>
                <a:solidFill>
                  <a:srgbClr val="2132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/>
                </a:p>
              </p:txBody>
            </p:sp>
            <p:sp>
              <p:nvSpPr>
                <p:cNvPr id="83" name="Freeform 109">
                  <a:extLst>
                    <a:ext uri="{FF2B5EF4-FFF2-40B4-BE49-F238E27FC236}">
                      <a16:creationId xmlns:a16="http://schemas.microsoft.com/office/drawing/2014/main" id="{E0F62B4A-5D9C-4DFF-843C-B9E215BF92F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349750" y="3022601"/>
                  <a:ext cx="49213" cy="44450"/>
                </a:xfrm>
                <a:custGeom>
                  <a:avLst/>
                  <a:gdLst>
                    <a:gd name="T0" fmla="*/ 31 w 31"/>
                    <a:gd name="T1" fmla="*/ 28 h 28"/>
                    <a:gd name="T2" fmla="*/ 31 w 31"/>
                    <a:gd name="T3" fmla="*/ 0 h 28"/>
                    <a:gd name="T4" fmla="*/ 0 w 31"/>
                    <a:gd name="T5" fmla="*/ 28 h 28"/>
                    <a:gd name="T6" fmla="*/ 0 w 31"/>
                    <a:gd name="T7" fmla="*/ 28 h 28"/>
                    <a:gd name="T8" fmla="*/ 31 w 31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28">
                      <a:moveTo>
                        <a:pt x="31" y="28"/>
                      </a:moveTo>
                      <a:lnTo>
                        <a:pt x="31" y="0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31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4" name="Freeform 110">
                  <a:extLst>
                    <a:ext uri="{FF2B5EF4-FFF2-40B4-BE49-F238E27FC236}">
                      <a16:creationId xmlns:a16="http://schemas.microsoft.com/office/drawing/2014/main" id="{E226B23A-58E8-4282-AD12-06B9D61B1A8D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4349750" y="3022601"/>
                  <a:ext cx="247650" cy="282575"/>
                </a:xfrm>
                <a:custGeom>
                  <a:avLst/>
                  <a:gdLst>
                    <a:gd name="T0" fmla="*/ 39 w 156"/>
                    <a:gd name="T1" fmla="*/ 0 h 178"/>
                    <a:gd name="T2" fmla="*/ 39 w 156"/>
                    <a:gd name="T3" fmla="*/ 36 h 178"/>
                    <a:gd name="T4" fmla="*/ 0 w 156"/>
                    <a:gd name="T5" fmla="*/ 36 h 178"/>
                    <a:gd name="T6" fmla="*/ 0 w 156"/>
                    <a:gd name="T7" fmla="*/ 178 h 178"/>
                    <a:gd name="T8" fmla="*/ 156 w 156"/>
                    <a:gd name="T9" fmla="*/ 178 h 178"/>
                    <a:gd name="T10" fmla="*/ 156 w 156"/>
                    <a:gd name="T11" fmla="*/ 0 h 178"/>
                    <a:gd name="T12" fmla="*/ 39 w 156"/>
                    <a:gd name="T13" fmla="*/ 0 h 178"/>
                    <a:gd name="T14" fmla="*/ 26 w 156"/>
                    <a:gd name="T15" fmla="*/ 55 h 178"/>
                    <a:gd name="T16" fmla="*/ 95 w 156"/>
                    <a:gd name="T17" fmla="*/ 55 h 178"/>
                    <a:gd name="T18" fmla="*/ 95 w 156"/>
                    <a:gd name="T19" fmla="*/ 68 h 178"/>
                    <a:gd name="T20" fmla="*/ 26 w 156"/>
                    <a:gd name="T21" fmla="*/ 68 h 178"/>
                    <a:gd name="T22" fmla="*/ 26 w 156"/>
                    <a:gd name="T23" fmla="*/ 55 h 178"/>
                    <a:gd name="T24" fmla="*/ 26 w 156"/>
                    <a:gd name="T25" fmla="*/ 85 h 178"/>
                    <a:gd name="T26" fmla="*/ 48 w 156"/>
                    <a:gd name="T27" fmla="*/ 85 h 178"/>
                    <a:gd name="T28" fmla="*/ 48 w 156"/>
                    <a:gd name="T29" fmla="*/ 99 h 178"/>
                    <a:gd name="T30" fmla="*/ 26 w 156"/>
                    <a:gd name="T31" fmla="*/ 99 h 178"/>
                    <a:gd name="T32" fmla="*/ 26 w 156"/>
                    <a:gd name="T33" fmla="*/ 85 h 178"/>
                    <a:gd name="T34" fmla="*/ 76 w 156"/>
                    <a:gd name="T35" fmla="*/ 131 h 178"/>
                    <a:gd name="T36" fmla="*/ 26 w 156"/>
                    <a:gd name="T37" fmla="*/ 131 h 178"/>
                    <a:gd name="T38" fmla="*/ 26 w 156"/>
                    <a:gd name="T39" fmla="*/ 117 h 178"/>
                    <a:gd name="T40" fmla="*/ 76 w 156"/>
                    <a:gd name="T41" fmla="*/ 117 h 178"/>
                    <a:gd name="T42" fmla="*/ 76 w 156"/>
                    <a:gd name="T43" fmla="*/ 131 h 178"/>
                    <a:gd name="T44" fmla="*/ 109 w 156"/>
                    <a:gd name="T45" fmla="*/ 131 h 178"/>
                    <a:gd name="T46" fmla="*/ 88 w 156"/>
                    <a:gd name="T47" fmla="*/ 131 h 178"/>
                    <a:gd name="T48" fmla="*/ 88 w 156"/>
                    <a:gd name="T49" fmla="*/ 117 h 178"/>
                    <a:gd name="T50" fmla="*/ 109 w 156"/>
                    <a:gd name="T51" fmla="*/ 117 h 178"/>
                    <a:gd name="T52" fmla="*/ 109 w 156"/>
                    <a:gd name="T53" fmla="*/ 131 h 178"/>
                    <a:gd name="T54" fmla="*/ 109 w 156"/>
                    <a:gd name="T55" fmla="*/ 99 h 178"/>
                    <a:gd name="T56" fmla="*/ 59 w 156"/>
                    <a:gd name="T57" fmla="*/ 99 h 178"/>
                    <a:gd name="T58" fmla="*/ 59 w 156"/>
                    <a:gd name="T59" fmla="*/ 85 h 178"/>
                    <a:gd name="T60" fmla="*/ 109 w 156"/>
                    <a:gd name="T61" fmla="*/ 85 h 178"/>
                    <a:gd name="T62" fmla="*/ 109 w 156"/>
                    <a:gd name="T63" fmla="*/ 99 h 178"/>
                    <a:gd name="T64" fmla="*/ 135 w 156"/>
                    <a:gd name="T65" fmla="*/ 99 h 178"/>
                    <a:gd name="T66" fmla="*/ 122 w 156"/>
                    <a:gd name="T67" fmla="*/ 99 h 178"/>
                    <a:gd name="T68" fmla="*/ 122 w 156"/>
                    <a:gd name="T69" fmla="*/ 85 h 178"/>
                    <a:gd name="T70" fmla="*/ 135 w 156"/>
                    <a:gd name="T71" fmla="*/ 85 h 178"/>
                    <a:gd name="T72" fmla="*/ 135 w 156"/>
                    <a:gd name="T73" fmla="*/ 99 h 178"/>
                    <a:gd name="T74" fmla="*/ 135 w 156"/>
                    <a:gd name="T75" fmla="*/ 68 h 178"/>
                    <a:gd name="T76" fmla="*/ 105 w 156"/>
                    <a:gd name="T77" fmla="*/ 68 h 178"/>
                    <a:gd name="T78" fmla="*/ 105 w 156"/>
                    <a:gd name="T79" fmla="*/ 55 h 178"/>
                    <a:gd name="T80" fmla="*/ 135 w 156"/>
                    <a:gd name="T81" fmla="*/ 55 h 178"/>
                    <a:gd name="T82" fmla="*/ 135 w 156"/>
                    <a:gd name="T83" fmla="*/ 68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6" h="178">
                      <a:moveTo>
                        <a:pt x="39" y="0"/>
                      </a:moveTo>
                      <a:lnTo>
                        <a:pt x="39" y="36"/>
                      </a:lnTo>
                      <a:lnTo>
                        <a:pt x="0" y="36"/>
                      </a:lnTo>
                      <a:lnTo>
                        <a:pt x="0" y="178"/>
                      </a:lnTo>
                      <a:lnTo>
                        <a:pt x="156" y="178"/>
                      </a:lnTo>
                      <a:lnTo>
                        <a:pt x="156" y="0"/>
                      </a:lnTo>
                      <a:lnTo>
                        <a:pt x="39" y="0"/>
                      </a:lnTo>
                      <a:close/>
                      <a:moveTo>
                        <a:pt x="26" y="55"/>
                      </a:moveTo>
                      <a:lnTo>
                        <a:pt x="95" y="55"/>
                      </a:lnTo>
                      <a:lnTo>
                        <a:pt x="95" y="68"/>
                      </a:lnTo>
                      <a:lnTo>
                        <a:pt x="26" y="68"/>
                      </a:lnTo>
                      <a:lnTo>
                        <a:pt x="26" y="55"/>
                      </a:lnTo>
                      <a:close/>
                      <a:moveTo>
                        <a:pt x="26" y="85"/>
                      </a:moveTo>
                      <a:lnTo>
                        <a:pt x="48" y="85"/>
                      </a:lnTo>
                      <a:lnTo>
                        <a:pt x="48" y="99"/>
                      </a:lnTo>
                      <a:lnTo>
                        <a:pt x="26" y="99"/>
                      </a:lnTo>
                      <a:lnTo>
                        <a:pt x="26" y="85"/>
                      </a:lnTo>
                      <a:close/>
                      <a:moveTo>
                        <a:pt x="76" y="131"/>
                      </a:moveTo>
                      <a:lnTo>
                        <a:pt x="26" y="131"/>
                      </a:lnTo>
                      <a:lnTo>
                        <a:pt x="26" y="117"/>
                      </a:lnTo>
                      <a:lnTo>
                        <a:pt x="76" y="117"/>
                      </a:lnTo>
                      <a:lnTo>
                        <a:pt x="76" y="131"/>
                      </a:lnTo>
                      <a:close/>
                      <a:moveTo>
                        <a:pt x="109" y="131"/>
                      </a:moveTo>
                      <a:lnTo>
                        <a:pt x="88" y="131"/>
                      </a:lnTo>
                      <a:lnTo>
                        <a:pt x="88" y="117"/>
                      </a:lnTo>
                      <a:lnTo>
                        <a:pt x="109" y="117"/>
                      </a:lnTo>
                      <a:lnTo>
                        <a:pt x="109" y="131"/>
                      </a:lnTo>
                      <a:close/>
                      <a:moveTo>
                        <a:pt x="109" y="99"/>
                      </a:moveTo>
                      <a:lnTo>
                        <a:pt x="59" y="99"/>
                      </a:lnTo>
                      <a:lnTo>
                        <a:pt x="59" y="85"/>
                      </a:lnTo>
                      <a:lnTo>
                        <a:pt x="109" y="85"/>
                      </a:lnTo>
                      <a:lnTo>
                        <a:pt x="109" y="99"/>
                      </a:lnTo>
                      <a:close/>
                      <a:moveTo>
                        <a:pt x="135" y="99"/>
                      </a:moveTo>
                      <a:lnTo>
                        <a:pt x="122" y="99"/>
                      </a:lnTo>
                      <a:lnTo>
                        <a:pt x="122" y="85"/>
                      </a:lnTo>
                      <a:lnTo>
                        <a:pt x="135" y="85"/>
                      </a:lnTo>
                      <a:lnTo>
                        <a:pt x="135" y="99"/>
                      </a:lnTo>
                      <a:close/>
                      <a:moveTo>
                        <a:pt x="135" y="68"/>
                      </a:moveTo>
                      <a:lnTo>
                        <a:pt x="105" y="68"/>
                      </a:lnTo>
                      <a:lnTo>
                        <a:pt x="105" y="55"/>
                      </a:lnTo>
                      <a:lnTo>
                        <a:pt x="135" y="55"/>
                      </a:lnTo>
                      <a:lnTo>
                        <a:pt x="135" y="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D5EF39BC-C1E9-48A4-BDB7-971BF48CFEF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569200" y="4335463"/>
                <a:ext cx="630238" cy="630238"/>
                <a:chOff x="7569200" y="4335463"/>
                <a:chExt cx="630238" cy="630238"/>
              </a:xfrm>
            </p:grpSpPr>
            <p:sp>
              <p:nvSpPr>
                <p:cNvPr id="85" name="Freeform 111">
                  <a:extLst>
                    <a:ext uri="{FF2B5EF4-FFF2-40B4-BE49-F238E27FC236}">
                      <a16:creationId xmlns:a16="http://schemas.microsoft.com/office/drawing/2014/main" id="{38A50626-9E4C-46A2-ABBE-33DCD5E9BA8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569200" y="4335463"/>
                  <a:ext cx="630238" cy="630238"/>
                </a:xfrm>
                <a:custGeom>
                  <a:avLst/>
                  <a:gdLst>
                    <a:gd name="T0" fmla="*/ 599 w 632"/>
                    <a:gd name="T1" fmla="*/ 378 h 632"/>
                    <a:gd name="T2" fmla="*/ 255 w 632"/>
                    <a:gd name="T3" fmla="*/ 599 h 632"/>
                    <a:gd name="T4" fmla="*/ 34 w 632"/>
                    <a:gd name="T5" fmla="*/ 255 h 632"/>
                    <a:gd name="T6" fmla="*/ 377 w 632"/>
                    <a:gd name="T7" fmla="*/ 34 h 632"/>
                    <a:gd name="T8" fmla="*/ 599 w 632"/>
                    <a:gd name="T9" fmla="*/ 378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2" h="632">
                      <a:moveTo>
                        <a:pt x="599" y="378"/>
                      </a:moveTo>
                      <a:cubicBezTo>
                        <a:pt x="565" y="533"/>
                        <a:pt x="411" y="632"/>
                        <a:pt x="255" y="599"/>
                      </a:cubicBezTo>
                      <a:cubicBezTo>
                        <a:pt x="99" y="565"/>
                        <a:pt x="0" y="411"/>
                        <a:pt x="34" y="255"/>
                      </a:cubicBezTo>
                      <a:cubicBezTo>
                        <a:pt x="68" y="99"/>
                        <a:pt x="222" y="0"/>
                        <a:pt x="377" y="34"/>
                      </a:cubicBezTo>
                      <a:cubicBezTo>
                        <a:pt x="533" y="68"/>
                        <a:pt x="632" y="222"/>
                        <a:pt x="599" y="3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8" name="Freeform 112">
                  <a:extLst>
                    <a:ext uri="{FF2B5EF4-FFF2-40B4-BE49-F238E27FC236}">
                      <a16:creationId xmlns:a16="http://schemas.microsoft.com/office/drawing/2014/main" id="{875F9B37-8B47-4374-A1EE-09038D40CD1C}"/>
                    </a:ext>
                  </a:extLst>
                </p:cNvPr>
                <p:cNvSpPr>
                  <a:spLocks noChangeAspect="1" noEditPoints="1"/>
                </p:cNvSpPr>
                <p:nvPr/>
              </p:nvSpPr>
              <p:spPr bwMode="auto">
                <a:xfrm>
                  <a:off x="7673975" y="4537076"/>
                  <a:ext cx="411163" cy="209550"/>
                </a:xfrm>
                <a:custGeom>
                  <a:avLst/>
                  <a:gdLst>
                    <a:gd name="T0" fmla="*/ 412 w 412"/>
                    <a:gd name="T1" fmla="*/ 76 h 211"/>
                    <a:gd name="T2" fmla="*/ 407 w 412"/>
                    <a:gd name="T3" fmla="*/ 0 h 211"/>
                    <a:gd name="T4" fmla="*/ 330 w 412"/>
                    <a:gd name="T5" fmla="*/ 11 h 211"/>
                    <a:gd name="T6" fmla="*/ 361 w 412"/>
                    <a:gd name="T7" fmla="*/ 36 h 211"/>
                    <a:gd name="T8" fmla="*/ 283 w 412"/>
                    <a:gd name="T9" fmla="*/ 133 h 211"/>
                    <a:gd name="T10" fmla="*/ 276 w 412"/>
                    <a:gd name="T11" fmla="*/ 132 h 211"/>
                    <a:gd name="T12" fmla="*/ 253 w 412"/>
                    <a:gd name="T13" fmla="*/ 136 h 211"/>
                    <a:gd name="T14" fmla="*/ 201 w 412"/>
                    <a:gd name="T15" fmla="*/ 91 h 211"/>
                    <a:gd name="T16" fmla="*/ 203 w 412"/>
                    <a:gd name="T17" fmla="*/ 82 h 211"/>
                    <a:gd name="T18" fmla="*/ 169 w 412"/>
                    <a:gd name="T19" fmla="*/ 39 h 211"/>
                    <a:gd name="T20" fmla="*/ 140 w 412"/>
                    <a:gd name="T21" fmla="*/ 47 h 211"/>
                    <a:gd name="T22" fmla="*/ 125 w 412"/>
                    <a:gd name="T23" fmla="*/ 73 h 211"/>
                    <a:gd name="T24" fmla="*/ 126 w 412"/>
                    <a:gd name="T25" fmla="*/ 87 h 211"/>
                    <a:gd name="T26" fmla="*/ 63 w 412"/>
                    <a:gd name="T27" fmla="*/ 130 h 211"/>
                    <a:gd name="T28" fmla="*/ 46 w 412"/>
                    <a:gd name="T29" fmla="*/ 123 h 211"/>
                    <a:gd name="T30" fmla="*/ 17 w 412"/>
                    <a:gd name="T31" fmla="*/ 132 h 211"/>
                    <a:gd name="T32" fmla="*/ 2 w 412"/>
                    <a:gd name="T33" fmla="*/ 158 h 211"/>
                    <a:gd name="T34" fmla="*/ 33 w 412"/>
                    <a:gd name="T35" fmla="*/ 201 h 211"/>
                    <a:gd name="T36" fmla="*/ 37 w 412"/>
                    <a:gd name="T37" fmla="*/ 202 h 211"/>
                    <a:gd name="T38" fmla="*/ 80 w 412"/>
                    <a:gd name="T39" fmla="*/ 167 h 211"/>
                    <a:gd name="T40" fmla="*/ 79 w 412"/>
                    <a:gd name="T41" fmla="*/ 153 h 211"/>
                    <a:gd name="T42" fmla="*/ 142 w 412"/>
                    <a:gd name="T43" fmla="*/ 111 h 211"/>
                    <a:gd name="T44" fmla="*/ 156 w 412"/>
                    <a:gd name="T45" fmla="*/ 116 h 211"/>
                    <a:gd name="T46" fmla="*/ 160 w 412"/>
                    <a:gd name="T47" fmla="*/ 117 h 211"/>
                    <a:gd name="T48" fmla="*/ 183 w 412"/>
                    <a:gd name="T49" fmla="*/ 113 h 211"/>
                    <a:gd name="T50" fmla="*/ 234 w 412"/>
                    <a:gd name="T51" fmla="*/ 157 h 211"/>
                    <a:gd name="T52" fmla="*/ 232 w 412"/>
                    <a:gd name="T53" fmla="*/ 166 h 211"/>
                    <a:gd name="T54" fmla="*/ 263 w 412"/>
                    <a:gd name="T55" fmla="*/ 209 h 211"/>
                    <a:gd name="T56" fmla="*/ 266 w 412"/>
                    <a:gd name="T57" fmla="*/ 210 h 211"/>
                    <a:gd name="T58" fmla="*/ 295 w 412"/>
                    <a:gd name="T59" fmla="*/ 202 h 211"/>
                    <a:gd name="T60" fmla="*/ 310 w 412"/>
                    <a:gd name="T61" fmla="*/ 175 h 211"/>
                    <a:gd name="T62" fmla="*/ 305 w 412"/>
                    <a:gd name="T63" fmla="*/ 152 h 211"/>
                    <a:gd name="T64" fmla="*/ 383 w 412"/>
                    <a:gd name="T65" fmla="*/ 53 h 211"/>
                    <a:gd name="T66" fmla="*/ 412 w 412"/>
                    <a:gd name="T67" fmla="*/ 76 h 211"/>
                    <a:gd name="T68" fmla="*/ 38 w 412"/>
                    <a:gd name="T69" fmla="*/ 189 h 211"/>
                    <a:gd name="T70" fmla="*/ 14 w 412"/>
                    <a:gd name="T71" fmla="*/ 159 h 211"/>
                    <a:gd name="T72" fmla="*/ 24 w 412"/>
                    <a:gd name="T73" fmla="*/ 141 h 211"/>
                    <a:gd name="T74" fmla="*/ 44 w 412"/>
                    <a:gd name="T75" fmla="*/ 136 h 211"/>
                    <a:gd name="T76" fmla="*/ 47 w 412"/>
                    <a:gd name="T77" fmla="*/ 136 h 211"/>
                    <a:gd name="T78" fmla="*/ 68 w 412"/>
                    <a:gd name="T79" fmla="*/ 166 h 211"/>
                    <a:gd name="T80" fmla="*/ 38 w 412"/>
                    <a:gd name="T81" fmla="*/ 189 h 211"/>
                    <a:gd name="T82" fmla="*/ 161 w 412"/>
                    <a:gd name="T83" fmla="*/ 105 h 211"/>
                    <a:gd name="T84" fmla="*/ 137 w 412"/>
                    <a:gd name="T85" fmla="*/ 75 h 211"/>
                    <a:gd name="T86" fmla="*/ 147 w 412"/>
                    <a:gd name="T87" fmla="*/ 57 h 211"/>
                    <a:gd name="T88" fmla="*/ 167 w 412"/>
                    <a:gd name="T89" fmla="*/ 51 h 211"/>
                    <a:gd name="T90" fmla="*/ 170 w 412"/>
                    <a:gd name="T91" fmla="*/ 52 h 211"/>
                    <a:gd name="T92" fmla="*/ 191 w 412"/>
                    <a:gd name="T93" fmla="*/ 81 h 211"/>
                    <a:gd name="T94" fmla="*/ 161 w 412"/>
                    <a:gd name="T95" fmla="*/ 105 h 211"/>
                    <a:gd name="T96" fmla="*/ 288 w 412"/>
                    <a:gd name="T97" fmla="*/ 192 h 211"/>
                    <a:gd name="T98" fmla="*/ 268 w 412"/>
                    <a:gd name="T99" fmla="*/ 198 h 211"/>
                    <a:gd name="T100" fmla="*/ 244 w 412"/>
                    <a:gd name="T101" fmla="*/ 168 h 211"/>
                    <a:gd name="T102" fmla="*/ 254 w 412"/>
                    <a:gd name="T103" fmla="*/ 150 h 211"/>
                    <a:gd name="T104" fmla="*/ 274 w 412"/>
                    <a:gd name="T105" fmla="*/ 144 h 211"/>
                    <a:gd name="T106" fmla="*/ 277 w 412"/>
                    <a:gd name="T107" fmla="*/ 144 h 211"/>
                    <a:gd name="T108" fmla="*/ 298 w 412"/>
                    <a:gd name="T109" fmla="*/ 174 h 211"/>
                    <a:gd name="T110" fmla="*/ 288 w 412"/>
                    <a:gd name="T111" fmla="*/ 192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2" h="211">
                      <a:moveTo>
                        <a:pt x="412" y="76"/>
                      </a:moveTo>
                      <a:cubicBezTo>
                        <a:pt x="407" y="0"/>
                        <a:pt x="407" y="0"/>
                        <a:pt x="407" y="0"/>
                      </a:cubicBezTo>
                      <a:cubicBezTo>
                        <a:pt x="330" y="11"/>
                        <a:pt x="330" y="11"/>
                        <a:pt x="330" y="11"/>
                      </a:cubicBezTo>
                      <a:cubicBezTo>
                        <a:pt x="361" y="36"/>
                        <a:pt x="361" y="36"/>
                        <a:pt x="361" y="36"/>
                      </a:cubicBezTo>
                      <a:cubicBezTo>
                        <a:pt x="283" y="133"/>
                        <a:pt x="283" y="133"/>
                        <a:pt x="283" y="133"/>
                      </a:cubicBezTo>
                      <a:cubicBezTo>
                        <a:pt x="281" y="133"/>
                        <a:pt x="278" y="132"/>
                        <a:pt x="276" y="132"/>
                      </a:cubicBezTo>
                      <a:cubicBezTo>
                        <a:pt x="268" y="131"/>
                        <a:pt x="260" y="132"/>
                        <a:pt x="253" y="136"/>
                      </a:cubicBezTo>
                      <a:cubicBezTo>
                        <a:pt x="201" y="91"/>
                        <a:pt x="201" y="91"/>
                        <a:pt x="201" y="91"/>
                      </a:cubicBezTo>
                      <a:cubicBezTo>
                        <a:pt x="202" y="88"/>
                        <a:pt x="203" y="85"/>
                        <a:pt x="203" y="82"/>
                      </a:cubicBezTo>
                      <a:cubicBezTo>
                        <a:pt x="206" y="61"/>
                        <a:pt x="191" y="41"/>
                        <a:pt x="169" y="39"/>
                      </a:cubicBezTo>
                      <a:cubicBezTo>
                        <a:pt x="158" y="37"/>
                        <a:pt x="148" y="40"/>
                        <a:pt x="140" y="47"/>
                      </a:cubicBezTo>
                      <a:cubicBezTo>
                        <a:pt x="132" y="53"/>
                        <a:pt x="126" y="63"/>
                        <a:pt x="125" y="73"/>
                      </a:cubicBezTo>
                      <a:cubicBezTo>
                        <a:pt x="125" y="78"/>
                        <a:pt x="125" y="83"/>
                        <a:pt x="126" y="87"/>
                      </a:cubicBezTo>
                      <a:cubicBezTo>
                        <a:pt x="63" y="130"/>
                        <a:pt x="63" y="130"/>
                        <a:pt x="63" y="130"/>
                      </a:cubicBezTo>
                      <a:cubicBezTo>
                        <a:pt x="58" y="127"/>
                        <a:pt x="52" y="124"/>
                        <a:pt x="46" y="123"/>
                      </a:cubicBezTo>
                      <a:cubicBezTo>
                        <a:pt x="35" y="122"/>
                        <a:pt x="25" y="125"/>
                        <a:pt x="17" y="132"/>
                      </a:cubicBezTo>
                      <a:cubicBezTo>
                        <a:pt x="8" y="138"/>
                        <a:pt x="3" y="147"/>
                        <a:pt x="2" y="158"/>
                      </a:cubicBezTo>
                      <a:cubicBezTo>
                        <a:pt x="0" y="178"/>
                        <a:pt x="13" y="197"/>
                        <a:pt x="33" y="201"/>
                      </a:cubicBezTo>
                      <a:cubicBezTo>
                        <a:pt x="34" y="201"/>
                        <a:pt x="35" y="201"/>
                        <a:pt x="37" y="202"/>
                      </a:cubicBezTo>
                      <a:cubicBezTo>
                        <a:pt x="58" y="204"/>
                        <a:pt x="78" y="189"/>
                        <a:pt x="80" y="167"/>
                      </a:cubicBezTo>
                      <a:cubicBezTo>
                        <a:pt x="81" y="162"/>
                        <a:pt x="80" y="158"/>
                        <a:pt x="79" y="153"/>
                      </a:cubicBezTo>
                      <a:cubicBezTo>
                        <a:pt x="142" y="111"/>
                        <a:pt x="142" y="111"/>
                        <a:pt x="142" y="111"/>
                      </a:cubicBezTo>
                      <a:cubicBezTo>
                        <a:pt x="146" y="113"/>
                        <a:pt x="151" y="115"/>
                        <a:pt x="156" y="116"/>
                      </a:cubicBezTo>
                      <a:cubicBezTo>
                        <a:pt x="157" y="117"/>
                        <a:pt x="158" y="117"/>
                        <a:pt x="160" y="117"/>
                      </a:cubicBezTo>
                      <a:cubicBezTo>
                        <a:pt x="168" y="118"/>
                        <a:pt x="176" y="116"/>
                        <a:pt x="183" y="113"/>
                      </a:cubicBezTo>
                      <a:cubicBezTo>
                        <a:pt x="234" y="157"/>
                        <a:pt x="234" y="157"/>
                        <a:pt x="234" y="157"/>
                      </a:cubicBezTo>
                      <a:cubicBezTo>
                        <a:pt x="233" y="160"/>
                        <a:pt x="232" y="163"/>
                        <a:pt x="232" y="166"/>
                      </a:cubicBezTo>
                      <a:cubicBezTo>
                        <a:pt x="229" y="186"/>
                        <a:pt x="243" y="205"/>
                        <a:pt x="263" y="209"/>
                      </a:cubicBezTo>
                      <a:cubicBezTo>
                        <a:pt x="264" y="210"/>
                        <a:pt x="265" y="210"/>
                        <a:pt x="266" y="210"/>
                      </a:cubicBezTo>
                      <a:cubicBezTo>
                        <a:pt x="277" y="211"/>
                        <a:pt x="287" y="208"/>
                        <a:pt x="295" y="202"/>
                      </a:cubicBezTo>
                      <a:cubicBezTo>
                        <a:pt x="304" y="195"/>
                        <a:pt x="309" y="186"/>
                        <a:pt x="310" y="175"/>
                      </a:cubicBezTo>
                      <a:cubicBezTo>
                        <a:pt x="311" y="167"/>
                        <a:pt x="309" y="159"/>
                        <a:pt x="305" y="152"/>
                      </a:cubicBezTo>
                      <a:cubicBezTo>
                        <a:pt x="383" y="53"/>
                        <a:pt x="383" y="53"/>
                        <a:pt x="383" y="53"/>
                      </a:cubicBezTo>
                      <a:lnTo>
                        <a:pt x="412" y="76"/>
                      </a:lnTo>
                      <a:close/>
                      <a:moveTo>
                        <a:pt x="38" y="189"/>
                      </a:moveTo>
                      <a:cubicBezTo>
                        <a:pt x="23" y="187"/>
                        <a:pt x="13" y="174"/>
                        <a:pt x="14" y="159"/>
                      </a:cubicBezTo>
                      <a:cubicBezTo>
                        <a:pt x="15" y="152"/>
                        <a:pt x="19" y="146"/>
                        <a:pt x="24" y="141"/>
                      </a:cubicBezTo>
                      <a:cubicBezTo>
                        <a:pt x="30" y="137"/>
                        <a:pt x="37" y="135"/>
                        <a:pt x="44" y="136"/>
                      </a:cubicBezTo>
                      <a:cubicBezTo>
                        <a:pt x="45" y="136"/>
                        <a:pt x="46" y="136"/>
                        <a:pt x="47" y="136"/>
                      </a:cubicBezTo>
                      <a:cubicBezTo>
                        <a:pt x="61" y="139"/>
                        <a:pt x="70" y="152"/>
                        <a:pt x="68" y="166"/>
                      </a:cubicBezTo>
                      <a:cubicBezTo>
                        <a:pt x="66" y="180"/>
                        <a:pt x="53" y="191"/>
                        <a:pt x="38" y="189"/>
                      </a:cubicBezTo>
                      <a:close/>
                      <a:moveTo>
                        <a:pt x="161" y="105"/>
                      </a:moveTo>
                      <a:cubicBezTo>
                        <a:pt x="146" y="103"/>
                        <a:pt x="136" y="89"/>
                        <a:pt x="137" y="75"/>
                      </a:cubicBezTo>
                      <a:cubicBezTo>
                        <a:pt x="138" y="68"/>
                        <a:pt x="142" y="61"/>
                        <a:pt x="147" y="57"/>
                      </a:cubicBezTo>
                      <a:cubicBezTo>
                        <a:pt x="153" y="52"/>
                        <a:pt x="160" y="50"/>
                        <a:pt x="167" y="51"/>
                      </a:cubicBezTo>
                      <a:cubicBezTo>
                        <a:pt x="168" y="51"/>
                        <a:pt x="169" y="51"/>
                        <a:pt x="170" y="52"/>
                      </a:cubicBezTo>
                      <a:cubicBezTo>
                        <a:pt x="184" y="54"/>
                        <a:pt x="193" y="67"/>
                        <a:pt x="191" y="81"/>
                      </a:cubicBezTo>
                      <a:cubicBezTo>
                        <a:pt x="189" y="96"/>
                        <a:pt x="176" y="106"/>
                        <a:pt x="161" y="105"/>
                      </a:cubicBezTo>
                      <a:close/>
                      <a:moveTo>
                        <a:pt x="288" y="192"/>
                      </a:moveTo>
                      <a:cubicBezTo>
                        <a:pt x="282" y="196"/>
                        <a:pt x="275" y="198"/>
                        <a:pt x="268" y="198"/>
                      </a:cubicBezTo>
                      <a:cubicBezTo>
                        <a:pt x="253" y="196"/>
                        <a:pt x="242" y="182"/>
                        <a:pt x="244" y="168"/>
                      </a:cubicBezTo>
                      <a:cubicBezTo>
                        <a:pt x="245" y="160"/>
                        <a:pt x="249" y="154"/>
                        <a:pt x="254" y="150"/>
                      </a:cubicBezTo>
                      <a:cubicBezTo>
                        <a:pt x="260" y="145"/>
                        <a:pt x="267" y="143"/>
                        <a:pt x="274" y="144"/>
                      </a:cubicBezTo>
                      <a:cubicBezTo>
                        <a:pt x="275" y="144"/>
                        <a:pt x="276" y="144"/>
                        <a:pt x="277" y="144"/>
                      </a:cubicBezTo>
                      <a:cubicBezTo>
                        <a:pt x="290" y="147"/>
                        <a:pt x="299" y="160"/>
                        <a:pt x="298" y="174"/>
                      </a:cubicBezTo>
                      <a:cubicBezTo>
                        <a:pt x="297" y="181"/>
                        <a:pt x="293" y="188"/>
                        <a:pt x="288" y="192"/>
                      </a:cubicBezTo>
                      <a:close/>
                    </a:path>
                  </a:pathLst>
                </a:custGeom>
                <a:solidFill>
                  <a:srgbClr val="75438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DD53687-8C4F-4143-B78E-B5DFBAFB126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38650" y="3390901"/>
              <a:ext cx="3541713" cy="2784475"/>
              <a:chOff x="4438650" y="3390901"/>
              <a:chExt cx="3541713" cy="2784475"/>
            </a:xfrm>
          </p:grpSpPr>
          <p:sp>
            <p:nvSpPr>
              <p:cNvPr id="55" name="Freeform 81">
                <a:extLst>
                  <a:ext uri="{FF2B5EF4-FFF2-40B4-BE49-F238E27FC236}">
                    <a16:creationId xmlns:a16="http://schemas.microsoft.com/office/drawing/2014/main" id="{B314E2A3-AE59-4FBB-B9CC-C9F399A6FB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80325" y="4914901"/>
                <a:ext cx="300038" cy="206375"/>
              </a:xfrm>
              <a:custGeom>
                <a:avLst/>
                <a:gdLst>
                  <a:gd name="T0" fmla="*/ 4 w 301"/>
                  <a:gd name="T1" fmla="*/ 51 h 207"/>
                  <a:gd name="T2" fmla="*/ 42 w 301"/>
                  <a:gd name="T3" fmla="*/ 48 h 207"/>
                  <a:gd name="T4" fmla="*/ 219 w 301"/>
                  <a:gd name="T5" fmla="*/ 0 h 207"/>
                  <a:gd name="T6" fmla="*/ 185 w 301"/>
                  <a:gd name="T7" fmla="*/ 44 h 207"/>
                  <a:gd name="T8" fmla="*/ 148 w 301"/>
                  <a:gd name="T9" fmla="*/ 70 h 207"/>
                  <a:gd name="T10" fmla="*/ 206 w 301"/>
                  <a:gd name="T11" fmla="*/ 100 h 207"/>
                  <a:gd name="T12" fmla="*/ 294 w 301"/>
                  <a:gd name="T13" fmla="*/ 115 h 207"/>
                  <a:gd name="T14" fmla="*/ 291 w 301"/>
                  <a:gd name="T15" fmla="*/ 137 h 207"/>
                  <a:gd name="T16" fmla="*/ 291 w 301"/>
                  <a:gd name="T17" fmla="*/ 160 h 207"/>
                  <a:gd name="T18" fmla="*/ 208 w 301"/>
                  <a:gd name="T19" fmla="*/ 174 h 207"/>
                  <a:gd name="T20" fmla="*/ 259 w 301"/>
                  <a:gd name="T21" fmla="*/ 206 h 207"/>
                  <a:gd name="T22" fmla="*/ 185 w 301"/>
                  <a:gd name="T23" fmla="*/ 192 h 207"/>
                  <a:gd name="T24" fmla="*/ 94 w 301"/>
                  <a:gd name="T25" fmla="*/ 169 h 207"/>
                  <a:gd name="T26" fmla="*/ 20 w 301"/>
                  <a:gd name="T27" fmla="*/ 123 h 207"/>
                  <a:gd name="T28" fmla="*/ 1 w 301"/>
                  <a:gd name="T29" fmla="*/ 118 h 207"/>
                  <a:gd name="T30" fmla="*/ 4 w 301"/>
                  <a:gd name="T31" fmla="*/ 5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1" h="207">
                    <a:moveTo>
                      <a:pt x="4" y="51"/>
                    </a:moveTo>
                    <a:cubicBezTo>
                      <a:pt x="20" y="50"/>
                      <a:pt x="25" y="50"/>
                      <a:pt x="42" y="48"/>
                    </a:cubicBezTo>
                    <a:cubicBezTo>
                      <a:pt x="59" y="46"/>
                      <a:pt x="219" y="0"/>
                      <a:pt x="219" y="0"/>
                    </a:cubicBezTo>
                    <a:cubicBezTo>
                      <a:pt x="219" y="0"/>
                      <a:pt x="224" y="34"/>
                      <a:pt x="185" y="44"/>
                    </a:cubicBezTo>
                    <a:cubicBezTo>
                      <a:pt x="147" y="53"/>
                      <a:pt x="148" y="70"/>
                      <a:pt x="148" y="70"/>
                    </a:cubicBezTo>
                    <a:cubicBezTo>
                      <a:pt x="148" y="70"/>
                      <a:pt x="153" y="75"/>
                      <a:pt x="206" y="100"/>
                    </a:cubicBezTo>
                    <a:cubicBezTo>
                      <a:pt x="237" y="104"/>
                      <a:pt x="278" y="101"/>
                      <a:pt x="294" y="115"/>
                    </a:cubicBezTo>
                    <a:cubicBezTo>
                      <a:pt x="298" y="118"/>
                      <a:pt x="301" y="134"/>
                      <a:pt x="291" y="137"/>
                    </a:cubicBezTo>
                    <a:cubicBezTo>
                      <a:pt x="297" y="146"/>
                      <a:pt x="294" y="157"/>
                      <a:pt x="291" y="160"/>
                    </a:cubicBezTo>
                    <a:cubicBezTo>
                      <a:pt x="286" y="165"/>
                      <a:pt x="247" y="171"/>
                      <a:pt x="208" y="174"/>
                    </a:cubicBezTo>
                    <a:cubicBezTo>
                      <a:pt x="226" y="184"/>
                      <a:pt x="270" y="190"/>
                      <a:pt x="259" y="206"/>
                    </a:cubicBezTo>
                    <a:cubicBezTo>
                      <a:pt x="249" y="207"/>
                      <a:pt x="190" y="193"/>
                      <a:pt x="185" y="192"/>
                    </a:cubicBezTo>
                    <a:cubicBezTo>
                      <a:pt x="175" y="188"/>
                      <a:pt x="128" y="183"/>
                      <a:pt x="94" y="169"/>
                    </a:cubicBezTo>
                    <a:cubicBezTo>
                      <a:pt x="59" y="155"/>
                      <a:pt x="20" y="123"/>
                      <a:pt x="20" y="123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1" y="118"/>
                      <a:pt x="0" y="89"/>
                      <a:pt x="4" y="51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6" name="Freeform 82">
                <a:extLst>
                  <a:ext uri="{FF2B5EF4-FFF2-40B4-BE49-F238E27FC236}">
                    <a16:creationId xmlns:a16="http://schemas.microsoft.com/office/drawing/2014/main" id="{3A68A42C-6F45-48E0-AA3D-AE51739F31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35675" y="4106863"/>
                <a:ext cx="1651000" cy="1031875"/>
              </a:xfrm>
              <a:custGeom>
                <a:avLst/>
                <a:gdLst>
                  <a:gd name="T0" fmla="*/ 489 w 1654"/>
                  <a:gd name="T1" fmla="*/ 211 h 1037"/>
                  <a:gd name="T2" fmla="*/ 934 w 1654"/>
                  <a:gd name="T3" fmla="*/ 855 h 1037"/>
                  <a:gd name="T4" fmla="*/ 1651 w 1654"/>
                  <a:gd name="T5" fmla="*/ 855 h 1037"/>
                  <a:gd name="T6" fmla="*/ 1654 w 1654"/>
                  <a:gd name="T7" fmla="*/ 954 h 1037"/>
                  <a:gd name="T8" fmla="*/ 931 w 1654"/>
                  <a:gd name="T9" fmla="*/ 1032 h 1037"/>
                  <a:gd name="T10" fmla="*/ 704 w 1654"/>
                  <a:gd name="T11" fmla="*/ 940 h 1037"/>
                  <a:gd name="T12" fmla="*/ 440 w 1654"/>
                  <a:gd name="T13" fmla="*/ 691 h 1037"/>
                  <a:gd name="T14" fmla="*/ 170 w 1654"/>
                  <a:gd name="T15" fmla="*/ 26 h 1037"/>
                  <a:gd name="T16" fmla="*/ 489 w 1654"/>
                  <a:gd name="T17" fmla="*/ 211 h 10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4" h="1037">
                    <a:moveTo>
                      <a:pt x="489" y="211"/>
                    </a:moveTo>
                    <a:cubicBezTo>
                      <a:pt x="607" y="398"/>
                      <a:pt x="792" y="661"/>
                      <a:pt x="934" y="855"/>
                    </a:cubicBezTo>
                    <a:cubicBezTo>
                      <a:pt x="1267" y="860"/>
                      <a:pt x="1651" y="855"/>
                      <a:pt x="1651" y="855"/>
                    </a:cubicBezTo>
                    <a:cubicBezTo>
                      <a:pt x="1654" y="954"/>
                      <a:pt x="1654" y="954"/>
                      <a:pt x="1654" y="954"/>
                    </a:cubicBezTo>
                    <a:cubicBezTo>
                      <a:pt x="1654" y="954"/>
                      <a:pt x="1298" y="1011"/>
                      <a:pt x="931" y="1032"/>
                    </a:cubicBezTo>
                    <a:cubicBezTo>
                      <a:pt x="856" y="1037"/>
                      <a:pt x="782" y="1018"/>
                      <a:pt x="704" y="940"/>
                    </a:cubicBezTo>
                    <a:cubicBezTo>
                      <a:pt x="605" y="841"/>
                      <a:pt x="440" y="691"/>
                      <a:pt x="440" y="691"/>
                    </a:cubicBezTo>
                    <a:cubicBezTo>
                      <a:pt x="440" y="691"/>
                      <a:pt x="0" y="0"/>
                      <a:pt x="170" y="26"/>
                    </a:cubicBezTo>
                    <a:cubicBezTo>
                      <a:pt x="249" y="37"/>
                      <a:pt x="362" y="8"/>
                      <a:pt x="489" y="211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7" name="Freeform 83">
                <a:extLst>
                  <a:ext uri="{FF2B5EF4-FFF2-40B4-BE49-F238E27FC236}">
                    <a16:creationId xmlns:a16="http://schemas.microsoft.com/office/drawing/2014/main" id="{2E602D34-2180-483A-8AB5-88B16FF626A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018088" y="4945063"/>
                <a:ext cx="1087438" cy="1039813"/>
              </a:xfrm>
              <a:custGeom>
                <a:avLst/>
                <a:gdLst>
                  <a:gd name="T0" fmla="*/ 0 w 1089"/>
                  <a:gd name="T1" fmla="*/ 1044 h 1044"/>
                  <a:gd name="T2" fmla="*/ 546 w 1089"/>
                  <a:gd name="T3" fmla="*/ 902 h 1044"/>
                  <a:gd name="T4" fmla="*/ 1089 w 1089"/>
                  <a:gd name="T5" fmla="*/ 0 h 1044"/>
                  <a:gd name="T6" fmla="*/ 87 w 1089"/>
                  <a:gd name="T7" fmla="*/ 836 h 1044"/>
                  <a:gd name="T8" fmla="*/ 0 w 1089"/>
                  <a:gd name="T9" fmla="*/ 1044 h 1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1044">
                    <a:moveTo>
                      <a:pt x="0" y="1044"/>
                    </a:moveTo>
                    <a:cubicBezTo>
                      <a:pt x="0" y="1044"/>
                      <a:pt x="116" y="922"/>
                      <a:pt x="546" y="902"/>
                    </a:cubicBezTo>
                    <a:cubicBezTo>
                      <a:pt x="953" y="883"/>
                      <a:pt x="1089" y="0"/>
                      <a:pt x="1089" y="0"/>
                    </a:cubicBezTo>
                    <a:cubicBezTo>
                      <a:pt x="1089" y="0"/>
                      <a:pt x="322" y="552"/>
                      <a:pt x="87" y="836"/>
                    </a:cubicBezTo>
                    <a:cubicBezTo>
                      <a:pt x="24" y="912"/>
                      <a:pt x="0" y="1044"/>
                      <a:pt x="0" y="1044"/>
                    </a:cubicBezTo>
                  </a:path>
                </a:pathLst>
              </a:custGeom>
              <a:solidFill>
                <a:srgbClr val="415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8" name="Freeform 84">
                <a:extLst>
                  <a:ext uri="{FF2B5EF4-FFF2-40B4-BE49-F238E27FC236}">
                    <a16:creationId xmlns:a16="http://schemas.microsoft.com/office/drawing/2014/main" id="{132FA12F-0F32-4E38-A863-688EB74EF5F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554788" y="4589463"/>
                <a:ext cx="69850" cy="320675"/>
              </a:xfrm>
              <a:custGeom>
                <a:avLst/>
                <a:gdLst>
                  <a:gd name="T0" fmla="*/ 0 w 70"/>
                  <a:gd name="T1" fmla="*/ 73 h 322"/>
                  <a:gd name="T2" fmla="*/ 59 w 70"/>
                  <a:gd name="T3" fmla="*/ 117 h 322"/>
                  <a:gd name="T4" fmla="*/ 46 w 70"/>
                  <a:gd name="T5" fmla="*/ 322 h 322"/>
                  <a:gd name="T6" fmla="*/ 15 w 70"/>
                  <a:gd name="T7" fmla="*/ 295 h 322"/>
                  <a:gd name="T8" fmla="*/ 0 w 70"/>
                  <a:gd name="T9" fmla="*/ 7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322">
                    <a:moveTo>
                      <a:pt x="0" y="73"/>
                    </a:moveTo>
                    <a:cubicBezTo>
                      <a:pt x="0" y="73"/>
                      <a:pt x="47" y="0"/>
                      <a:pt x="59" y="117"/>
                    </a:cubicBezTo>
                    <a:cubicBezTo>
                      <a:pt x="70" y="229"/>
                      <a:pt x="46" y="322"/>
                      <a:pt x="46" y="322"/>
                    </a:cubicBezTo>
                    <a:cubicBezTo>
                      <a:pt x="15" y="295"/>
                      <a:pt x="15" y="295"/>
                      <a:pt x="15" y="295"/>
                    </a:cubicBez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415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59" name="Freeform 85">
                <a:extLst>
                  <a:ext uri="{FF2B5EF4-FFF2-40B4-BE49-F238E27FC236}">
                    <a16:creationId xmlns:a16="http://schemas.microsoft.com/office/drawing/2014/main" id="{680BE17D-419C-4FC3-84EF-CB62ADA1221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99188" y="4108451"/>
                <a:ext cx="417513" cy="1357313"/>
              </a:xfrm>
              <a:custGeom>
                <a:avLst/>
                <a:gdLst>
                  <a:gd name="T0" fmla="*/ 0 w 418"/>
                  <a:gd name="T1" fmla="*/ 1363 h 1363"/>
                  <a:gd name="T2" fmla="*/ 400 w 418"/>
                  <a:gd name="T3" fmla="*/ 611 h 1363"/>
                  <a:gd name="T4" fmla="*/ 88 w 418"/>
                  <a:gd name="T5" fmla="*/ 0 h 1363"/>
                  <a:gd name="T6" fmla="*/ 0 w 418"/>
                  <a:gd name="T7" fmla="*/ 1363 h 1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8" h="1363">
                    <a:moveTo>
                      <a:pt x="0" y="1363"/>
                    </a:moveTo>
                    <a:cubicBezTo>
                      <a:pt x="0" y="1363"/>
                      <a:pt x="377" y="1103"/>
                      <a:pt x="400" y="611"/>
                    </a:cubicBezTo>
                    <a:cubicBezTo>
                      <a:pt x="418" y="232"/>
                      <a:pt x="88" y="0"/>
                      <a:pt x="88" y="0"/>
                    </a:cubicBezTo>
                    <a:lnTo>
                      <a:pt x="0" y="1363"/>
                    </a:ln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0" name="Freeform 86">
                <a:extLst>
                  <a:ext uri="{FF2B5EF4-FFF2-40B4-BE49-F238E27FC236}">
                    <a16:creationId xmlns:a16="http://schemas.microsoft.com/office/drawing/2014/main" id="{49D8C0EE-8FE3-4DFC-8AE9-5472BE40D3F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29263" y="4073526"/>
                <a:ext cx="1031875" cy="1663700"/>
              </a:xfrm>
              <a:custGeom>
                <a:avLst/>
                <a:gdLst>
                  <a:gd name="T0" fmla="*/ 769 w 1034"/>
                  <a:gd name="T1" fmla="*/ 1671 h 1671"/>
                  <a:gd name="T2" fmla="*/ 951 w 1034"/>
                  <a:gd name="T3" fmla="*/ 808 h 1671"/>
                  <a:gd name="T4" fmla="*/ 762 w 1034"/>
                  <a:gd name="T5" fmla="*/ 5 h 1671"/>
                  <a:gd name="T6" fmla="*/ 558 w 1034"/>
                  <a:gd name="T7" fmla="*/ 0 h 1671"/>
                  <a:gd name="T8" fmla="*/ 104 w 1034"/>
                  <a:gd name="T9" fmla="*/ 676 h 1671"/>
                  <a:gd name="T10" fmla="*/ 0 w 1034"/>
                  <a:gd name="T11" fmla="*/ 1318 h 1671"/>
                  <a:gd name="T12" fmla="*/ 16 w 1034"/>
                  <a:gd name="T13" fmla="*/ 1662 h 1671"/>
                  <a:gd name="T14" fmla="*/ 769 w 1034"/>
                  <a:gd name="T15" fmla="*/ 1671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4" h="1671">
                    <a:moveTo>
                      <a:pt x="769" y="1671"/>
                    </a:moveTo>
                    <a:cubicBezTo>
                      <a:pt x="769" y="1671"/>
                      <a:pt x="849" y="1279"/>
                      <a:pt x="951" y="808"/>
                    </a:cubicBezTo>
                    <a:cubicBezTo>
                      <a:pt x="1034" y="421"/>
                      <a:pt x="762" y="5"/>
                      <a:pt x="762" y="5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0"/>
                      <a:pt x="200" y="304"/>
                      <a:pt x="104" y="676"/>
                    </a:cubicBezTo>
                    <a:cubicBezTo>
                      <a:pt x="45" y="904"/>
                      <a:pt x="0" y="1318"/>
                      <a:pt x="0" y="1318"/>
                    </a:cubicBezTo>
                    <a:cubicBezTo>
                      <a:pt x="16" y="1662"/>
                      <a:pt x="16" y="1662"/>
                      <a:pt x="16" y="1662"/>
                    </a:cubicBezTo>
                    <a:cubicBezTo>
                      <a:pt x="769" y="1671"/>
                      <a:pt x="769" y="1671"/>
                      <a:pt x="769" y="167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1" name="Freeform 87">
                <a:extLst>
                  <a:ext uri="{FF2B5EF4-FFF2-40B4-BE49-F238E27FC236}">
                    <a16:creationId xmlns:a16="http://schemas.microsoft.com/office/drawing/2014/main" id="{2B6E7B70-812B-4754-B498-A2E1A53EF6E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887913" y="4090988"/>
                <a:ext cx="1631950" cy="2014538"/>
              </a:xfrm>
              <a:custGeom>
                <a:avLst/>
                <a:gdLst>
                  <a:gd name="T0" fmla="*/ 1200 w 1635"/>
                  <a:gd name="T1" fmla="*/ 0 h 2023"/>
                  <a:gd name="T2" fmla="*/ 1091 w 1635"/>
                  <a:gd name="T3" fmla="*/ 1098 h 2023"/>
                  <a:gd name="T4" fmla="*/ 73 w 1635"/>
                  <a:gd name="T5" fmla="*/ 2023 h 2023"/>
                  <a:gd name="T6" fmla="*/ 333 w 1635"/>
                  <a:gd name="T7" fmla="*/ 1378 h 2023"/>
                  <a:gd name="T8" fmla="*/ 1200 w 1635"/>
                  <a:gd name="T9" fmla="*/ 0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35" h="2023">
                    <a:moveTo>
                      <a:pt x="1200" y="0"/>
                    </a:moveTo>
                    <a:cubicBezTo>
                      <a:pt x="1200" y="0"/>
                      <a:pt x="1635" y="673"/>
                      <a:pt x="1091" y="1098"/>
                    </a:cubicBezTo>
                    <a:cubicBezTo>
                      <a:pt x="215" y="1784"/>
                      <a:pt x="73" y="2023"/>
                      <a:pt x="73" y="2023"/>
                    </a:cubicBezTo>
                    <a:cubicBezTo>
                      <a:pt x="73" y="2023"/>
                      <a:pt x="0" y="1624"/>
                      <a:pt x="333" y="1378"/>
                    </a:cubicBezTo>
                    <a:cubicBezTo>
                      <a:pt x="1202" y="738"/>
                      <a:pt x="1200" y="0"/>
                      <a:pt x="1200" y="0"/>
                    </a:cubicBezTo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2" name="Freeform 88">
                <a:extLst>
                  <a:ext uri="{FF2B5EF4-FFF2-40B4-BE49-F238E27FC236}">
                    <a16:creationId xmlns:a16="http://schemas.microsoft.com/office/drawing/2014/main" id="{F2C10583-4897-48C9-842A-4D9016F151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00688" y="4090988"/>
                <a:ext cx="796925" cy="1222375"/>
              </a:xfrm>
              <a:custGeom>
                <a:avLst/>
                <a:gdLst>
                  <a:gd name="T0" fmla="*/ 23 w 799"/>
                  <a:gd name="T1" fmla="*/ 1227 h 1227"/>
                  <a:gd name="T2" fmla="*/ 17 w 799"/>
                  <a:gd name="T3" fmla="*/ 247 h 1227"/>
                  <a:gd name="T4" fmla="*/ 103 w 799"/>
                  <a:gd name="T5" fmla="*/ 177 h 1227"/>
                  <a:gd name="T6" fmla="*/ 587 w 799"/>
                  <a:gd name="T7" fmla="*/ 0 h 1227"/>
                  <a:gd name="T8" fmla="*/ 516 w 799"/>
                  <a:gd name="T9" fmla="*/ 775 h 1227"/>
                  <a:gd name="T10" fmla="*/ 23 w 799"/>
                  <a:gd name="T11" fmla="*/ 1227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9" h="1227">
                    <a:moveTo>
                      <a:pt x="23" y="1227"/>
                    </a:moveTo>
                    <a:cubicBezTo>
                      <a:pt x="23" y="1227"/>
                      <a:pt x="0" y="615"/>
                      <a:pt x="17" y="247"/>
                    </a:cubicBezTo>
                    <a:cubicBezTo>
                      <a:pt x="41" y="214"/>
                      <a:pt x="69" y="189"/>
                      <a:pt x="103" y="177"/>
                    </a:cubicBezTo>
                    <a:cubicBezTo>
                      <a:pt x="399" y="66"/>
                      <a:pt x="587" y="0"/>
                      <a:pt x="587" y="0"/>
                    </a:cubicBezTo>
                    <a:cubicBezTo>
                      <a:pt x="587" y="0"/>
                      <a:pt x="799" y="356"/>
                      <a:pt x="516" y="775"/>
                    </a:cubicBezTo>
                    <a:cubicBezTo>
                      <a:pt x="232" y="1194"/>
                      <a:pt x="23" y="1227"/>
                      <a:pt x="23" y="1227"/>
                    </a:cubicBezTo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5" name="Freeform 91">
                <a:extLst>
                  <a:ext uri="{FF2B5EF4-FFF2-40B4-BE49-F238E27FC236}">
                    <a16:creationId xmlns:a16="http://schemas.microsoft.com/office/drawing/2014/main" id="{E5304245-C86F-4E5F-8D75-69DAB6D6E34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100763" y="4964113"/>
                <a:ext cx="209550" cy="842963"/>
              </a:xfrm>
              <a:custGeom>
                <a:avLst/>
                <a:gdLst>
                  <a:gd name="T0" fmla="*/ 30 w 210"/>
                  <a:gd name="T1" fmla="*/ 848 h 848"/>
                  <a:gd name="T2" fmla="*/ 99 w 210"/>
                  <a:gd name="T3" fmla="*/ 464 h 848"/>
                  <a:gd name="T4" fmla="*/ 210 w 210"/>
                  <a:gd name="T5" fmla="*/ 0 h 848"/>
                  <a:gd name="T6" fmla="*/ 88 w 210"/>
                  <a:gd name="T7" fmla="*/ 444 h 848"/>
                  <a:gd name="T8" fmla="*/ 0 w 210"/>
                  <a:gd name="T9" fmla="*/ 844 h 848"/>
                  <a:gd name="T10" fmla="*/ 30 w 210"/>
                  <a:gd name="T11" fmla="*/ 848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0" h="848">
                    <a:moveTo>
                      <a:pt x="30" y="848"/>
                    </a:moveTo>
                    <a:cubicBezTo>
                      <a:pt x="30" y="848"/>
                      <a:pt x="4" y="604"/>
                      <a:pt x="99" y="464"/>
                    </a:cubicBezTo>
                    <a:cubicBezTo>
                      <a:pt x="202" y="312"/>
                      <a:pt x="210" y="0"/>
                      <a:pt x="210" y="0"/>
                    </a:cubicBezTo>
                    <a:cubicBezTo>
                      <a:pt x="210" y="0"/>
                      <a:pt x="170" y="258"/>
                      <a:pt x="88" y="444"/>
                    </a:cubicBezTo>
                    <a:cubicBezTo>
                      <a:pt x="7" y="630"/>
                      <a:pt x="0" y="844"/>
                      <a:pt x="0" y="844"/>
                    </a:cubicBezTo>
                    <a:lnTo>
                      <a:pt x="30" y="848"/>
                    </a:ln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" name="Freeform 92">
                <a:extLst>
                  <a:ext uri="{FF2B5EF4-FFF2-40B4-BE49-F238E27FC236}">
                    <a16:creationId xmlns:a16="http://schemas.microsoft.com/office/drawing/2014/main" id="{3EC99AF2-A02D-491C-9ACE-3238F630587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61075" y="4076701"/>
                <a:ext cx="252413" cy="195263"/>
              </a:xfrm>
              <a:custGeom>
                <a:avLst/>
                <a:gdLst>
                  <a:gd name="T0" fmla="*/ 20 w 252"/>
                  <a:gd name="T1" fmla="*/ 0 h 196"/>
                  <a:gd name="T2" fmla="*/ 0 w 252"/>
                  <a:gd name="T3" fmla="*/ 14 h 196"/>
                  <a:gd name="T4" fmla="*/ 140 w 252"/>
                  <a:gd name="T5" fmla="*/ 196 h 196"/>
                  <a:gd name="T6" fmla="*/ 252 w 252"/>
                  <a:gd name="T7" fmla="*/ 98 h 196"/>
                  <a:gd name="T8" fmla="*/ 20 w 252"/>
                  <a:gd name="T9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196">
                    <a:moveTo>
                      <a:pt x="20" y="0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140" y="196"/>
                      <a:pt x="140" y="196"/>
                      <a:pt x="140" y="196"/>
                    </a:cubicBezTo>
                    <a:cubicBezTo>
                      <a:pt x="140" y="196"/>
                      <a:pt x="218" y="168"/>
                      <a:pt x="252" y="98"/>
                    </a:cubicBezTo>
                    <a:cubicBezTo>
                      <a:pt x="108" y="91"/>
                      <a:pt x="20" y="0"/>
                      <a:pt x="20" y="0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" name="Freeform 93">
                <a:extLst>
                  <a:ext uri="{FF2B5EF4-FFF2-40B4-BE49-F238E27FC236}">
                    <a16:creationId xmlns:a16="http://schemas.microsoft.com/office/drawing/2014/main" id="{41F8CEC7-8D1E-4789-9CBF-ED38CC1F902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30875" y="5149851"/>
                <a:ext cx="522288" cy="531813"/>
              </a:xfrm>
              <a:custGeom>
                <a:avLst/>
                <a:gdLst>
                  <a:gd name="T0" fmla="*/ 523 w 523"/>
                  <a:gd name="T1" fmla="*/ 0 h 533"/>
                  <a:gd name="T2" fmla="*/ 370 w 523"/>
                  <a:gd name="T3" fmla="*/ 317 h 533"/>
                  <a:gd name="T4" fmla="*/ 248 w 523"/>
                  <a:gd name="T5" fmla="*/ 500 h 533"/>
                  <a:gd name="T6" fmla="*/ 94 w 523"/>
                  <a:gd name="T7" fmla="*/ 503 h 533"/>
                  <a:gd name="T8" fmla="*/ 0 w 523"/>
                  <a:gd name="T9" fmla="*/ 533 h 533"/>
                  <a:gd name="T10" fmla="*/ 60 w 523"/>
                  <a:gd name="T11" fmla="*/ 326 h 533"/>
                  <a:gd name="T12" fmla="*/ 132 w 523"/>
                  <a:gd name="T13" fmla="*/ 245 h 533"/>
                  <a:gd name="T14" fmla="*/ 259 w 523"/>
                  <a:gd name="T15" fmla="*/ 134 h 533"/>
                  <a:gd name="T16" fmla="*/ 523 w 523"/>
                  <a:gd name="T17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3" h="533">
                    <a:moveTo>
                      <a:pt x="523" y="0"/>
                    </a:moveTo>
                    <a:cubicBezTo>
                      <a:pt x="523" y="0"/>
                      <a:pt x="440" y="190"/>
                      <a:pt x="370" y="317"/>
                    </a:cubicBezTo>
                    <a:cubicBezTo>
                      <a:pt x="301" y="443"/>
                      <a:pt x="248" y="500"/>
                      <a:pt x="248" y="500"/>
                    </a:cubicBezTo>
                    <a:cubicBezTo>
                      <a:pt x="248" y="500"/>
                      <a:pt x="139" y="493"/>
                      <a:pt x="94" y="503"/>
                    </a:cubicBezTo>
                    <a:cubicBezTo>
                      <a:pt x="48" y="513"/>
                      <a:pt x="0" y="533"/>
                      <a:pt x="0" y="533"/>
                    </a:cubicBezTo>
                    <a:cubicBezTo>
                      <a:pt x="0" y="533"/>
                      <a:pt x="36" y="373"/>
                      <a:pt x="60" y="326"/>
                    </a:cubicBezTo>
                    <a:cubicBezTo>
                      <a:pt x="85" y="280"/>
                      <a:pt x="132" y="245"/>
                      <a:pt x="132" y="245"/>
                    </a:cubicBezTo>
                    <a:cubicBezTo>
                      <a:pt x="259" y="134"/>
                      <a:pt x="259" y="134"/>
                      <a:pt x="259" y="134"/>
                    </a:cubicBezTo>
                    <a:lnTo>
                      <a:pt x="523" y="0"/>
                    </a:lnTo>
                    <a:close/>
                  </a:path>
                </a:pathLst>
              </a:custGeom>
              <a:solidFill>
                <a:srgbClr val="9ED7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" name="Freeform 94">
                <a:extLst>
                  <a:ext uri="{FF2B5EF4-FFF2-40B4-BE49-F238E27FC236}">
                    <a16:creationId xmlns:a16="http://schemas.microsoft.com/office/drawing/2014/main" id="{F507D63E-4607-4E0F-9EF8-D3F254D0360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788025" y="4178301"/>
                <a:ext cx="641350" cy="1393825"/>
              </a:xfrm>
              <a:custGeom>
                <a:avLst/>
                <a:gdLst>
                  <a:gd name="T0" fmla="*/ 538 w 644"/>
                  <a:gd name="T1" fmla="*/ 0 h 1401"/>
                  <a:gd name="T2" fmla="*/ 573 w 644"/>
                  <a:gd name="T3" fmla="*/ 65 h 1401"/>
                  <a:gd name="T4" fmla="*/ 556 w 644"/>
                  <a:gd name="T5" fmla="*/ 118 h 1401"/>
                  <a:gd name="T6" fmla="*/ 628 w 644"/>
                  <a:gd name="T7" fmla="*/ 549 h 1401"/>
                  <a:gd name="T8" fmla="*/ 197 w 644"/>
                  <a:gd name="T9" fmla="*/ 1373 h 1401"/>
                  <a:gd name="T10" fmla="*/ 0 w 644"/>
                  <a:gd name="T11" fmla="*/ 1401 h 1401"/>
                  <a:gd name="T12" fmla="*/ 30 w 644"/>
                  <a:gd name="T13" fmla="*/ 1193 h 1401"/>
                  <a:gd name="T14" fmla="*/ 523 w 644"/>
                  <a:gd name="T15" fmla="*/ 523 h 1401"/>
                  <a:gd name="T16" fmla="*/ 518 w 644"/>
                  <a:gd name="T17" fmla="*/ 125 h 1401"/>
                  <a:gd name="T18" fmla="*/ 468 w 644"/>
                  <a:gd name="T19" fmla="*/ 81 h 1401"/>
                  <a:gd name="T20" fmla="*/ 538 w 644"/>
                  <a:gd name="T21" fmla="*/ 0 h 1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4" h="1401">
                    <a:moveTo>
                      <a:pt x="538" y="0"/>
                    </a:moveTo>
                    <a:cubicBezTo>
                      <a:pt x="538" y="0"/>
                      <a:pt x="559" y="14"/>
                      <a:pt x="573" y="65"/>
                    </a:cubicBezTo>
                    <a:cubicBezTo>
                      <a:pt x="575" y="95"/>
                      <a:pt x="556" y="118"/>
                      <a:pt x="556" y="118"/>
                    </a:cubicBezTo>
                    <a:cubicBezTo>
                      <a:pt x="556" y="118"/>
                      <a:pt x="644" y="301"/>
                      <a:pt x="628" y="549"/>
                    </a:cubicBezTo>
                    <a:cubicBezTo>
                      <a:pt x="604" y="931"/>
                      <a:pt x="197" y="1373"/>
                      <a:pt x="197" y="1373"/>
                    </a:cubicBezTo>
                    <a:cubicBezTo>
                      <a:pt x="0" y="1401"/>
                      <a:pt x="0" y="1401"/>
                      <a:pt x="0" y="1401"/>
                    </a:cubicBezTo>
                    <a:cubicBezTo>
                      <a:pt x="30" y="1193"/>
                      <a:pt x="30" y="1193"/>
                      <a:pt x="30" y="1193"/>
                    </a:cubicBezTo>
                    <a:cubicBezTo>
                      <a:pt x="30" y="1193"/>
                      <a:pt x="455" y="891"/>
                      <a:pt x="523" y="523"/>
                    </a:cubicBezTo>
                    <a:cubicBezTo>
                      <a:pt x="570" y="269"/>
                      <a:pt x="518" y="125"/>
                      <a:pt x="518" y="125"/>
                    </a:cubicBezTo>
                    <a:cubicBezTo>
                      <a:pt x="518" y="125"/>
                      <a:pt x="504" y="118"/>
                      <a:pt x="468" y="81"/>
                    </a:cubicBezTo>
                    <a:cubicBezTo>
                      <a:pt x="516" y="51"/>
                      <a:pt x="538" y="0"/>
                      <a:pt x="538" y="0"/>
                    </a:cubicBezTo>
                    <a:close/>
                  </a:path>
                </a:pathLst>
              </a:custGeom>
              <a:solidFill>
                <a:srgbClr val="7543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" name="Freeform 95">
                <a:extLst>
                  <a:ext uri="{FF2B5EF4-FFF2-40B4-BE49-F238E27FC236}">
                    <a16:creationId xmlns:a16="http://schemas.microsoft.com/office/drawing/2014/main" id="{4E1B06AC-1EF5-4F67-A832-993BA700B16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40438" y="3883026"/>
                <a:ext cx="446088" cy="287338"/>
              </a:xfrm>
              <a:custGeom>
                <a:avLst/>
                <a:gdLst>
                  <a:gd name="T0" fmla="*/ 44 w 448"/>
                  <a:gd name="T1" fmla="*/ 195 h 289"/>
                  <a:gd name="T2" fmla="*/ 42 w 448"/>
                  <a:gd name="T3" fmla="*/ 134 h 289"/>
                  <a:gd name="T4" fmla="*/ 77 w 448"/>
                  <a:gd name="T5" fmla="*/ 0 h 289"/>
                  <a:gd name="T6" fmla="*/ 173 w 448"/>
                  <a:gd name="T7" fmla="*/ 64 h 289"/>
                  <a:gd name="T8" fmla="*/ 273 w 448"/>
                  <a:gd name="T9" fmla="*/ 146 h 289"/>
                  <a:gd name="T10" fmla="*/ 448 w 448"/>
                  <a:gd name="T11" fmla="*/ 88 h 289"/>
                  <a:gd name="T12" fmla="*/ 278 w 448"/>
                  <a:gd name="T13" fmla="*/ 281 h 289"/>
                  <a:gd name="T14" fmla="*/ 44 w 448"/>
                  <a:gd name="T15" fmla="*/ 195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8" h="289">
                    <a:moveTo>
                      <a:pt x="44" y="195"/>
                    </a:moveTo>
                    <a:cubicBezTo>
                      <a:pt x="44" y="195"/>
                      <a:pt x="51" y="154"/>
                      <a:pt x="42" y="134"/>
                    </a:cubicBezTo>
                    <a:cubicBezTo>
                      <a:pt x="0" y="40"/>
                      <a:pt x="77" y="0"/>
                      <a:pt x="77" y="0"/>
                    </a:cubicBezTo>
                    <a:cubicBezTo>
                      <a:pt x="77" y="0"/>
                      <a:pt x="140" y="20"/>
                      <a:pt x="173" y="64"/>
                    </a:cubicBezTo>
                    <a:cubicBezTo>
                      <a:pt x="204" y="105"/>
                      <a:pt x="249" y="144"/>
                      <a:pt x="273" y="146"/>
                    </a:cubicBezTo>
                    <a:cubicBezTo>
                      <a:pt x="322" y="151"/>
                      <a:pt x="448" y="88"/>
                      <a:pt x="448" y="88"/>
                    </a:cubicBezTo>
                    <a:cubicBezTo>
                      <a:pt x="448" y="88"/>
                      <a:pt x="320" y="181"/>
                      <a:pt x="278" y="281"/>
                    </a:cubicBezTo>
                    <a:cubicBezTo>
                      <a:pt x="163" y="289"/>
                      <a:pt x="44" y="195"/>
                      <a:pt x="44" y="195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" name="Freeform 96">
                <a:extLst>
                  <a:ext uri="{FF2B5EF4-FFF2-40B4-BE49-F238E27FC236}">
                    <a16:creationId xmlns:a16="http://schemas.microsoft.com/office/drawing/2014/main" id="{6152EDE9-11BB-4517-8776-080A04A3A3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081713" y="3644901"/>
                <a:ext cx="414338" cy="404813"/>
              </a:xfrm>
              <a:custGeom>
                <a:avLst/>
                <a:gdLst>
                  <a:gd name="T0" fmla="*/ 401 w 415"/>
                  <a:gd name="T1" fmla="*/ 330 h 406"/>
                  <a:gd name="T2" fmla="*/ 262 w 415"/>
                  <a:gd name="T3" fmla="*/ 388 h 406"/>
                  <a:gd name="T4" fmla="*/ 180 w 415"/>
                  <a:gd name="T5" fmla="*/ 361 h 406"/>
                  <a:gd name="T6" fmla="*/ 115 w 415"/>
                  <a:gd name="T7" fmla="*/ 292 h 406"/>
                  <a:gd name="T8" fmla="*/ 69 w 415"/>
                  <a:gd name="T9" fmla="*/ 280 h 406"/>
                  <a:gd name="T10" fmla="*/ 60 w 415"/>
                  <a:gd name="T11" fmla="*/ 211 h 406"/>
                  <a:gd name="T12" fmla="*/ 0 w 415"/>
                  <a:gd name="T13" fmla="*/ 56 h 406"/>
                  <a:gd name="T14" fmla="*/ 67 w 415"/>
                  <a:gd name="T15" fmla="*/ 0 h 406"/>
                  <a:gd name="T16" fmla="*/ 151 w 415"/>
                  <a:gd name="T17" fmla="*/ 4 h 406"/>
                  <a:gd name="T18" fmla="*/ 356 w 415"/>
                  <a:gd name="T19" fmla="*/ 136 h 406"/>
                  <a:gd name="T20" fmla="*/ 349 w 415"/>
                  <a:gd name="T21" fmla="*/ 154 h 406"/>
                  <a:gd name="T22" fmla="*/ 321 w 415"/>
                  <a:gd name="T23" fmla="*/ 176 h 406"/>
                  <a:gd name="T24" fmla="*/ 405 w 415"/>
                  <a:gd name="T25" fmla="*/ 310 h 406"/>
                  <a:gd name="T26" fmla="*/ 401 w 415"/>
                  <a:gd name="T27" fmla="*/ 33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5" h="406">
                    <a:moveTo>
                      <a:pt x="401" y="330"/>
                    </a:moveTo>
                    <a:cubicBezTo>
                      <a:pt x="362" y="348"/>
                      <a:pt x="298" y="376"/>
                      <a:pt x="262" y="388"/>
                    </a:cubicBezTo>
                    <a:cubicBezTo>
                      <a:pt x="211" y="406"/>
                      <a:pt x="180" y="361"/>
                      <a:pt x="180" y="361"/>
                    </a:cubicBezTo>
                    <a:cubicBezTo>
                      <a:pt x="115" y="292"/>
                      <a:pt x="115" y="292"/>
                      <a:pt x="115" y="292"/>
                    </a:cubicBezTo>
                    <a:cubicBezTo>
                      <a:pt x="115" y="292"/>
                      <a:pt x="92" y="291"/>
                      <a:pt x="69" y="280"/>
                    </a:cubicBezTo>
                    <a:cubicBezTo>
                      <a:pt x="60" y="275"/>
                      <a:pt x="29" y="243"/>
                      <a:pt x="60" y="211"/>
                    </a:cubicBezTo>
                    <a:cubicBezTo>
                      <a:pt x="105" y="164"/>
                      <a:pt x="0" y="56"/>
                      <a:pt x="0" y="56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151" y="4"/>
                      <a:pt x="151" y="4"/>
                      <a:pt x="151" y="4"/>
                    </a:cubicBezTo>
                    <a:cubicBezTo>
                      <a:pt x="356" y="136"/>
                      <a:pt x="356" y="136"/>
                      <a:pt x="356" y="136"/>
                    </a:cubicBezTo>
                    <a:cubicBezTo>
                      <a:pt x="356" y="136"/>
                      <a:pt x="362" y="146"/>
                      <a:pt x="349" y="154"/>
                    </a:cubicBezTo>
                    <a:cubicBezTo>
                      <a:pt x="334" y="165"/>
                      <a:pt x="321" y="176"/>
                      <a:pt x="321" y="176"/>
                    </a:cubicBezTo>
                    <a:cubicBezTo>
                      <a:pt x="321" y="176"/>
                      <a:pt x="401" y="302"/>
                      <a:pt x="405" y="310"/>
                    </a:cubicBezTo>
                    <a:cubicBezTo>
                      <a:pt x="409" y="316"/>
                      <a:pt x="415" y="323"/>
                      <a:pt x="401" y="330"/>
                    </a:cubicBezTo>
                    <a:close/>
                  </a:path>
                </a:pathLst>
              </a:custGeom>
              <a:solidFill>
                <a:srgbClr val="EAF6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" name="Freeform 97">
                <a:extLst>
                  <a:ext uri="{FF2B5EF4-FFF2-40B4-BE49-F238E27FC236}">
                    <a16:creationId xmlns:a16="http://schemas.microsoft.com/office/drawing/2014/main" id="{1E1B0559-9FAB-46F7-AA8F-FD19D2C909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275388" y="3725863"/>
                <a:ext cx="55563" cy="57150"/>
              </a:xfrm>
              <a:custGeom>
                <a:avLst/>
                <a:gdLst>
                  <a:gd name="T0" fmla="*/ 50 w 55"/>
                  <a:gd name="T1" fmla="*/ 22 h 58"/>
                  <a:gd name="T2" fmla="*/ 42 w 55"/>
                  <a:gd name="T3" fmla="*/ 40 h 58"/>
                  <a:gd name="T4" fmla="*/ 0 w 55"/>
                  <a:gd name="T5" fmla="*/ 56 h 58"/>
                  <a:gd name="T6" fmla="*/ 36 w 55"/>
                  <a:gd name="T7" fmla="*/ 9 h 58"/>
                  <a:gd name="T8" fmla="*/ 50 w 55"/>
                  <a:gd name="T9" fmla="*/ 2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58">
                    <a:moveTo>
                      <a:pt x="50" y="22"/>
                    </a:moveTo>
                    <a:cubicBezTo>
                      <a:pt x="55" y="33"/>
                      <a:pt x="53" y="35"/>
                      <a:pt x="42" y="40"/>
                    </a:cubicBezTo>
                    <a:cubicBezTo>
                      <a:pt x="32" y="45"/>
                      <a:pt x="0" y="58"/>
                      <a:pt x="0" y="56"/>
                    </a:cubicBezTo>
                    <a:cubicBezTo>
                      <a:pt x="1" y="53"/>
                      <a:pt x="14" y="37"/>
                      <a:pt x="36" y="9"/>
                    </a:cubicBezTo>
                    <a:cubicBezTo>
                      <a:pt x="43" y="0"/>
                      <a:pt x="44" y="11"/>
                      <a:pt x="50" y="22"/>
                    </a:cubicBezTo>
                    <a:close/>
                  </a:path>
                </a:pathLst>
              </a:custGeom>
              <a:solidFill>
                <a:srgbClr val="1D2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" name="Freeform 98">
                <a:extLst>
                  <a:ext uri="{FF2B5EF4-FFF2-40B4-BE49-F238E27FC236}">
                    <a16:creationId xmlns:a16="http://schemas.microsoft.com/office/drawing/2014/main" id="{9A4B69EC-31FD-415F-A628-8239CA5074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980113" y="3560763"/>
                <a:ext cx="301625" cy="454025"/>
              </a:xfrm>
              <a:custGeom>
                <a:avLst/>
                <a:gdLst>
                  <a:gd name="T0" fmla="*/ 0 w 302"/>
                  <a:gd name="T1" fmla="*/ 226 h 457"/>
                  <a:gd name="T2" fmla="*/ 241 w 302"/>
                  <a:gd name="T3" fmla="*/ 42 h 457"/>
                  <a:gd name="T4" fmla="*/ 253 w 302"/>
                  <a:gd name="T5" fmla="*/ 89 h 457"/>
                  <a:gd name="T6" fmla="*/ 166 w 302"/>
                  <a:gd name="T7" fmla="*/ 173 h 457"/>
                  <a:gd name="T8" fmla="*/ 255 w 302"/>
                  <a:gd name="T9" fmla="*/ 325 h 457"/>
                  <a:gd name="T10" fmla="*/ 152 w 302"/>
                  <a:gd name="T11" fmla="*/ 314 h 457"/>
                  <a:gd name="T12" fmla="*/ 102 w 302"/>
                  <a:gd name="T13" fmla="*/ 457 h 457"/>
                  <a:gd name="T14" fmla="*/ 0 w 302"/>
                  <a:gd name="T15" fmla="*/ 226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2" h="457">
                    <a:moveTo>
                      <a:pt x="0" y="226"/>
                    </a:moveTo>
                    <a:cubicBezTo>
                      <a:pt x="136" y="30"/>
                      <a:pt x="197" y="0"/>
                      <a:pt x="241" y="42"/>
                    </a:cubicBezTo>
                    <a:cubicBezTo>
                      <a:pt x="249" y="50"/>
                      <a:pt x="259" y="72"/>
                      <a:pt x="253" y="89"/>
                    </a:cubicBezTo>
                    <a:cubicBezTo>
                      <a:pt x="188" y="112"/>
                      <a:pt x="129" y="140"/>
                      <a:pt x="166" y="173"/>
                    </a:cubicBezTo>
                    <a:cubicBezTo>
                      <a:pt x="175" y="184"/>
                      <a:pt x="302" y="297"/>
                      <a:pt x="255" y="325"/>
                    </a:cubicBezTo>
                    <a:cubicBezTo>
                      <a:pt x="235" y="311"/>
                      <a:pt x="180" y="276"/>
                      <a:pt x="152" y="314"/>
                    </a:cubicBezTo>
                    <a:cubicBezTo>
                      <a:pt x="136" y="336"/>
                      <a:pt x="194" y="390"/>
                      <a:pt x="102" y="457"/>
                    </a:cubicBezTo>
                    <a:cubicBezTo>
                      <a:pt x="58" y="378"/>
                      <a:pt x="0" y="263"/>
                      <a:pt x="0" y="226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" name="Freeform 99">
                <a:extLst>
                  <a:ext uri="{FF2B5EF4-FFF2-40B4-BE49-F238E27FC236}">
                    <a16:creationId xmlns:a16="http://schemas.microsoft.com/office/drawing/2014/main" id="{D04B1439-8BFE-4B3C-A8CE-E53E8B72B3C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803900" y="5737226"/>
                <a:ext cx="493713" cy="438150"/>
              </a:xfrm>
              <a:custGeom>
                <a:avLst/>
                <a:gdLst>
                  <a:gd name="T0" fmla="*/ 257 w 311"/>
                  <a:gd name="T1" fmla="*/ 276 h 276"/>
                  <a:gd name="T2" fmla="*/ 0 w 311"/>
                  <a:gd name="T3" fmla="*/ 276 h 276"/>
                  <a:gd name="T4" fmla="*/ 311 w 311"/>
                  <a:gd name="T5" fmla="*/ 0 h 276"/>
                  <a:gd name="T6" fmla="*/ 257 w 311"/>
                  <a:gd name="T7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276">
                    <a:moveTo>
                      <a:pt x="257" y="276"/>
                    </a:moveTo>
                    <a:lnTo>
                      <a:pt x="0" y="276"/>
                    </a:lnTo>
                    <a:lnTo>
                      <a:pt x="311" y="0"/>
                    </a:lnTo>
                    <a:lnTo>
                      <a:pt x="257" y="276"/>
                    </a:ln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" name="Freeform 100">
                <a:extLst>
                  <a:ext uri="{FF2B5EF4-FFF2-40B4-BE49-F238E27FC236}">
                    <a16:creationId xmlns:a16="http://schemas.microsoft.com/office/drawing/2014/main" id="{50A73E1E-B7EE-456A-87EF-B8CB89113FC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14975" y="4337051"/>
                <a:ext cx="374650" cy="88900"/>
              </a:xfrm>
              <a:custGeom>
                <a:avLst/>
                <a:gdLst>
                  <a:gd name="T0" fmla="*/ 239 w 376"/>
                  <a:gd name="T1" fmla="*/ 0 h 90"/>
                  <a:gd name="T2" fmla="*/ 219 w 376"/>
                  <a:gd name="T3" fmla="*/ 76 h 90"/>
                  <a:gd name="T4" fmla="*/ 0 w 376"/>
                  <a:gd name="T5" fmla="*/ 75 h 90"/>
                  <a:gd name="T6" fmla="*/ 0 w 376"/>
                  <a:gd name="T7" fmla="*/ 17 h 90"/>
                  <a:gd name="T8" fmla="*/ 239 w 376"/>
                  <a:gd name="T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90">
                    <a:moveTo>
                      <a:pt x="239" y="0"/>
                    </a:moveTo>
                    <a:cubicBezTo>
                      <a:pt x="239" y="0"/>
                      <a:pt x="376" y="56"/>
                      <a:pt x="219" y="76"/>
                    </a:cubicBezTo>
                    <a:cubicBezTo>
                      <a:pt x="108" y="90"/>
                      <a:pt x="0" y="75"/>
                      <a:pt x="0" y="75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415D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" name="Freeform 101">
                <a:extLst>
                  <a:ext uri="{FF2B5EF4-FFF2-40B4-BE49-F238E27FC236}">
                    <a16:creationId xmlns:a16="http://schemas.microsoft.com/office/drawing/2014/main" id="{DEF7BA5F-8C9C-4607-82CA-7B87304C9B2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5545138" y="5729288"/>
                <a:ext cx="752475" cy="446088"/>
              </a:xfrm>
              <a:custGeom>
                <a:avLst/>
                <a:gdLst>
                  <a:gd name="T0" fmla="*/ 754 w 754"/>
                  <a:gd name="T1" fmla="*/ 9 h 449"/>
                  <a:gd name="T2" fmla="*/ 439 w 754"/>
                  <a:gd name="T3" fmla="*/ 449 h 449"/>
                  <a:gd name="T4" fmla="*/ 5 w 754"/>
                  <a:gd name="T5" fmla="*/ 449 h 449"/>
                  <a:gd name="T6" fmla="*/ 0 w 754"/>
                  <a:gd name="T7" fmla="*/ 0 h 449"/>
                  <a:gd name="T8" fmla="*/ 754 w 754"/>
                  <a:gd name="T9" fmla="*/ 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4" h="449">
                    <a:moveTo>
                      <a:pt x="754" y="9"/>
                    </a:moveTo>
                    <a:cubicBezTo>
                      <a:pt x="439" y="449"/>
                      <a:pt x="439" y="449"/>
                      <a:pt x="439" y="449"/>
                    </a:cubicBezTo>
                    <a:cubicBezTo>
                      <a:pt x="5" y="449"/>
                      <a:pt x="5" y="449"/>
                      <a:pt x="5" y="449"/>
                    </a:cubicBezTo>
                    <a:cubicBezTo>
                      <a:pt x="5" y="449"/>
                      <a:pt x="6" y="138"/>
                      <a:pt x="0" y="0"/>
                    </a:cubicBezTo>
                    <a:cubicBezTo>
                      <a:pt x="288" y="12"/>
                      <a:pt x="754" y="9"/>
                      <a:pt x="754" y="9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" name="Freeform 102">
                <a:extLst>
                  <a:ext uri="{FF2B5EF4-FFF2-40B4-BE49-F238E27FC236}">
                    <a16:creationId xmlns:a16="http://schemas.microsoft.com/office/drawing/2014/main" id="{E2B8A2CE-9960-4665-ACE3-A31D8EBF160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438650" y="3390901"/>
                <a:ext cx="311150" cy="211138"/>
              </a:xfrm>
              <a:custGeom>
                <a:avLst/>
                <a:gdLst>
                  <a:gd name="T0" fmla="*/ 312 w 312"/>
                  <a:gd name="T1" fmla="*/ 173 h 212"/>
                  <a:gd name="T2" fmla="*/ 263 w 312"/>
                  <a:gd name="T3" fmla="*/ 111 h 212"/>
                  <a:gd name="T4" fmla="*/ 147 w 312"/>
                  <a:gd name="T5" fmla="*/ 0 h 212"/>
                  <a:gd name="T6" fmla="*/ 156 w 312"/>
                  <a:gd name="T7" fmla="*/ 55 h 212"/>
                  <a:gd name="T8" fmla="*/ 176 w 312"/>
                  <a:gd name="T9" fmla="*/ 95 h 212"/>
                  <a:gd name="T10" fmla="*/ 111 w 312"/>
                  <a:gd name="T11" fmla="*/ 94 h 212"/>
                  <a:gd name="T12" fmla="*/ 20 w 312"/>
                  <a:gd name="T13" fmla="*/ 86 h 212"/>
                  <a:gd name="T14" fmla="*/ 13 w 312"/>
                  <a:gd name="T15" fmla="*/ 107 h 212"/>
                  <a:gd name="T16" fmla="*/ 2 w 312"/>
                  <a:gd name="T17" fmla="*/ 127 h 212"/>
                  <a:gd name="T18" fmla="*/ 74 w 312"/>
                  <a:gd name="T19" fmla="*/ 159 h 212"/>
                  <a:gd name="T20" fmla="*/ 14 w 312"/>
                  <a:gd name="T21" fmla="*/ 163 h 212"/>
                  <a:gd name="T22" fmla="*/ 86 w 312"/>
                  <a:gd name="T23" fmla="*/ 185 h 212"/>
                  <a:gd name="T24" fmla="*/ 177 w 312"/>
                  <a:gd name="T25" fmla="*/ 208 h 212"/>
                  <a:gd name="T26" fmla="*/ 263 w 312"/>
                  <a:gd name="T27" fmla="*/ 203 h 212"/>
                  <a:gd name="T28" fmla="*/ 274 w 312"/>
                  <a:gd name="T29" fmla="*/ 210 h 212"/>
                  <a:gd name="T30" fmla="*/ 312 w 312"/>
                  <a:gd name="T31" fmla="*/ 17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212">
                    <a:moveTo>
                      <a:pt x="312" y="173"/>
                    </a:moveTo>
                    <a:cubicBezTo>
                      <a:pt x="300" y="156"/>
                      <a:pt x="277" y="121"/>
                      <a:pt x="263" y="111"/>
                    </a:cubicBezTo>
                    <a:cubicBezTo>
                      <a:pt x="249" y="102"/>
                      <a:pt x="147" y="0"/>
                      <a:pt x="147" y="0"/>
                    </a:cubicBezTo>
                    <a:cubicBezTo>
                      <a:pt x="147" y="0"/>
                      <a:pt x="127" y="27"/>
                      <a:pt x="156" y="55"/>
                    </a:cubicBezTo>
                    <a:cubicBezTo>
                      <a:pt x="185" y="81"/>
                      <a:pt x="176" y="95"/>
                      <a:pt x="176" y="95"/>
                    </a:cubicBezTo>
                    <a:cubicBezTo>
                      <a:pt x="176" y="95"/>
                      <a:pt x="170" y="97"/>
                      <a:pt x="111" y="94"/>
                    </a:cubicBezTo>
                    <a:cubicBezTo>
                      <a:pt x="82" y="83"/>
                      <a:pt x="41" y="81"/>
                      <a:pt x="20" y="86"/>
                    </a:cubicBezTo>
                    <a:cubicBezTo>
                      <a:pt x="16" y="86"/>
                      <a:pt x="5" y="100"/>
                      <a:pt x="13" y="107"/>
                    </a:cubicBezTo>
                    <a:cubicBezTo>
                      <a:pt x="3" y="112"/>
                      <a:pt x="0" y="123"/>
                      <a:pt x="2" y="127"/>
                    </a:cubicBezTo>
                    <a:cubicBezTo>
                      <a:pt x="4" y="134"/>
                      <a:pt x="45" y="144"/>
                      <a:pt x="74" y="159"/>
                    </a:cubicBezTo>
                    <a:cubicBezTo>
                      <a:pt x="53" y="159"/>
                      <a:pt x="12" y="143"/>
                      <a:pt x="14" y="163"/>
                    </a:cubicBezTo>
                    <a:cubicBezTo>
                      <a:pt x="23" y="168"/>
                      <a:pt x="81" y="184"/>
                      <a:pt x="86" y="185"/>
                    </a:cubicBezTo>
                    <a:cubicBezTo>
                      <a:pt x="97" y="187"/>
                      <a:pt x="140" y="204"/>
                      <a:pt x="177" y="208"/>
                    </a:cubicBezTo>
                    <a:cubicBezTo>
                      <a:pt x="214" y="212"/>
                      <a:pt x="263" y="203"/>
                      <a:pt x="263" y="203"/>
                    </a:cubicBezTo>
                    <a:cubicBezTo>
                      <a:pt x="274" y="210"/>
                      <a:pt x="274" y="210"/>
                      <a:pt x="274" y="210"/>
                    </a:cubicBezTo>
                    <a:cubicBezTo>
                      <a:pt x="274" y="210"/>
                      <a:pt x="297" y="208"/>
                      <a:pt x="312" y="173"/>
                    </a:cubicBezTo>
                    <a:close/>
                  </a:path>
                </a:pathLst>
              </a:custGeom>
              <a:gradFill>
                <a:gsLst>
                  <a:gs pos="5000">
                    <a:schemeClr val="accent1">
                      <a:lumMod val="5000"/>
                      <a:lumOff val="95000"/>
                    </a:schemeClr>
                  </a:gs>
                  <a:gs pos="57000">
                    <a:srgbClr val="A2D8E4"/>
                  </a:gs>
                  <a:gs pos="82000">
                    <a:srgbClr val="86C9D9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" name="Freeform 103">
                <a:extLst>
                  <a:ext uri="{FF2B5EF4-FFF2-40B4-BE49-F238E27FC236}">
                    <a16:creationId xmlns:a16="http://schemas.microsoft.com/office/drawing/2014/main" id="{45A8AD69-742E-48CA-BE04-FE50F40781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670425" y="3557588"/>
                <a:ext cx="1420813" cy="852488"/>
              </a:xfrm>
              <a:custGeom>
                <a:avLst/>
                <a:gdLst>
                  <a:gd name="T0" fmla="*/ 1389 w 1424"/>
                  <a:gd name="T1" fmla="*/ 537 h 857"/>
                  <a:gd name="T2" fmla="*/ 515 w 1424"/>
                  <a:gd name="T3" fmla="*/ 570 h 857"/>
                  <a:gd name="T4" fmla="*/ 80 w 1424"/>
                  <a:gd name="T5" fmla="*/ 0 h 857"/>
                  <a:gd name="T6" fmla="*/ 0 w 1424"/>
                  <a:gd name="T7" fmla="*/ 58 h 857"/>
                  <a:gd name="T8" fmla="*/ 387 w 1424"/>
                  <a:gd name="T9" fmla="*/ 675 h 857"/>
                  <a:gd name="T10" fmla="*/ 598 w 1424"/>
                  <a:gd name="T11" fmla="*/ 799 h 857"/>
                  <a:gd name="T12" fmla="*/ 1236 w 1424"/>
                  <a:gd name="T13" fmla="*/ 857 h 857"/>
                  <a:gd name="T14" fmla="*/ 1389 w 1424"/>
                  <a:gd name="T15" fmla="*/ 53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4" h="857">
                    <a:moveTo>
                      <a:pt x="1389" y="537"/>
                    </a:moveTo>
                    <a:cubicBezTo>
                      <a:pt x="1158" y="551"/>
                      <a:pt x="756" y="565"/>
                      <a:pt x="515" y="570"/>
                    </a:cubicBezTo>
                    <a:cubicBezTo>
                      <a:pt x="309" y="309"/>
                      <a:pt x="80" y="0"/>
                      <a:pt x="8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8"/>
                      <a:pt x="181" y="371"/>
                      <a:pt x="387" y="675"/>
                    </a:cubicBezTo>
                    <a:cubicBezTo>
                      <a:pt x="429" y="737"/>
                      <a:pt x="489" y="785"/>
                      <a:pt x="598" y="799"/>
                    </a:cubicBezTo>
                    <a:cubicBezTo>
                      <a:pt x="736" y="818"/>
                      <a:pt x="1068" y="856"/>
                      <a:pt x="1236" y="857"/>
                    </a:cubicBezTo>
                    <a:cubicBezTo>
                      <a:pt x="1288" y="798"/>
                      <a:pt x="1424" y="669"/>
                      <a:pt x="1389" y="537"/>
                    </a:cubicBezTo>
                    <a:close/>
                  </a:path>
                </a:pathLst>
              </a:custGeom>
              <a:solidFill>
                <a:srgbClr val="2132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Freeform 166">
                <a:extLst>
                  <a:ext uri="{FF2B5EF4-FFF2-40B4-BE49-F238E27FC236}">
                    <a16:creationId xmlns:a16="http://schemas.microsoft.com/office/drawing/2014/main" id="{EDEC2A36-DED2-47EB-A754-5B728158E6E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346840">
                <a:off x="6011863" y="4183931"/>
                <a:ext cx="266900" cy="752511"/>
              </a:xfrm>
              <a:custGeom>
                <a:avLst/>
                <a:gdLst>
                  <a:gd name="T0" fmla="*/ 5 w 53"/>
                  <a:gd name="T1" fmla="*/ 0 h 150"/>
                  <a:gd name="T2" fmla="*/ 0 w 53"/>
                  <a:gd name="T3" fmla="*/ 9 h 150"/>
                  <a:gd name="T4" fmla="*/ 14 w 53"/>
                  <a:gd name="T5" fmla="*/ 53 h 150"/>
                  <a:gd name="T6" fmla="*/ 30 w 53"/>
                  <a:gd name="T7" fmla="*/ 61 h 150"/>
                  <a:gd name="T8" fmla="*/ 18 w 53"/>
                  <a:gd name="T9" fmla="*/ 78 h 150"/>
                  <a:gd name="T10" fmla="*/ 28 w 53"/>
                  <a:gd name="T11" fmla="*/ 149 h 150"/>
                  <a:gd name="T12" fmla="*/ 29 w 53"/>
                  <a:gd name="T13" fmla="*/ 150 h 150"/>
                  <a:gd name="T14" fmla="*/ 28 w 53"/>
                  <a:gd name="T15" fmla="*/ 38 h 150"/>
                  <a:gd name="T16" fmla="*/ 5 w 53"/>
                  <a:gd name="T1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150">
                    <a:moveTo>
                      <a:pt x="5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20" y="41"/>
                      <a:pt x="14" y="53"/>
                    </a:cubicBezTo>
                    <a:cubicBezTo>
                      <a:pt x="22" y="58"/>
                      <a:pt x="30" y="61"/>
                      <a:pt x="30" y="61"/>
                    </a:cubicBezTo>
                    <a:cubicBezTo>
                      <a:pt x="30" y="61"/>
                      <a:pt x="27" y="68"/>
                      <a:pt x="18" y="78"/>
                    </a:cubicBezTo>
                    <a:cubicBezTo>
                      <a:pt x="26" y="89"/>
                      <a:pt x="32" y="121"/>
                      <a:pt x="28" y="149"/>
                    </a:cubicBezTo>
                    <a:cubicBezTo>
                      <a:pt x="29" y="149"/>
                      <a:pt x="29" y="150"/>
                      <a:pt x="29" y="150"/>
                    </a:cubicBezTo>
                    <a:cubicBezTo>
                      <a:pt x="53" y="103"/>
                      <a:pt x="36" y="58"/>
                      <a:pt x="28" y="38"/>
                    </a:cubicBezTo>
                    <a:cubicBezTo>
                      <a:pt x="19" y="19"/>
                      <a:pt x="5" y="0"/>
                      <a:pt x="5" y="0"/>
                    </a:cubicBezTo>
                  </a:path>
                </a:pathLst>
              </a:custGeom>
              <a:solidFill>
                <a:srgbClr val="324A8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DE32009-DDD2-4621-BD1C-AC1636A0227F}"/>
              </a:ext>
            </a:extLst>
          </p:cNvPr>
          <p:cNvGrpSpPr>
            <a:grpSpLocks noChangeAspect="1"/>
          </p:cNvGrpSpPr>
          <p:nvPr/>
        </p:nvGrpSpPr>
        <p:grpSpPr>
          <a:xfrm>
            <a:off x="191195" y="1927094"/>
            <a:ext cx="281036" cy="320669"/>
            <a:chOff x="6112271" y="1722096"/>
            <a:chExt cx="281036" cy="320669"/>
          </a:xfrm>
        </p:grpSpPr>
        <p:sp>
          <p:nvSpPr>
            <p:cNvPr id="152" name="Freeform 109">
              <a:extLst>
                <a:ext uri="{FF2B5EF4-FFF2-40B4-BE49-F238E27FC236}">
                  <a16:creationId xmlns:a16="http://schemas.microsoft.com/office/drawing/2014/main" id="{53B275F4-6633-4AF5-87BD-39A4E311EA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112271" y="1722096"/>
              <a:ext cx="55848" cy="50442"/>
            </a:xfrm>
            <a:custGeom>
              <a:avLst/>
              <a:gdLst>
                <a:gd name="T0" fmla="*/ 31 w 31"/>
                <a:gd name="T1" fmla="*/ 28 h 28"/>
                <a:gd name="T2" fmla="*/ 31 w 31"/>
                <a:gd name="T3" fmla="*/ 0 h 28"/>
                <a:gd name="T4" fmla="*/ 0 w 31"/>
                <a:gd name="T5" fmla="*/ 28 h 28"/>
                <a:gd name="T6" fmla="*/ 0 w 31"/>
                <a:gd name="T7" fmla="*/ 28 h 28"/>
                <a:gd name="T8" fmla="*/ 31 w 31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31" y="28"/>
                  </a:moveTo>
                  <a:lnTo>
                    <a:pt x="31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31" y="28"/>
                  </a:ln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53" name="Freeform 110">
              <a:extLst>
                <a:ext uri="{FF2B5EF4-FFF2-40B4-BE49-F238E27FC236}">
                  <a16:creationId xmlns:a16="http://schemas.microsoft.com/office/drawing/2014/main" id="{B9D156EC-9E94-460C-8C7C-945FDA754AF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112271" y="1722096"/>
              <a:ext cx="281036" cy="320669"/>
            </a:xfrm>
            <a:custGeom>
              <a:avLst/>
              <a:gdLst>
                <a:gd name="T0" fmla="*/ 39 w 156"/>
                <a:gd name="T1" fmla="*/ 0 h 178"/>
                <a:gd name="T2" fmla="*/ 39 w 156"/>
                <a:gd name="T3" fmla="*/ 36 h 178"/>
                <a:gd name="T4" fmla="*/ 0 w 156"/>
                <a:gd name="T5" fmla="*/ 36 h 178"/>
                <a:gd name="T6" fmla="*/ 0 w 156"/>
                <a:gd name="T7" fmla="*/ 178 h 178"/>
                <a:gd name="T8" fmla="*/ 156 w 156"/>
                <a:gd name="T9" fmla="*/ 178 h 178"/>
                <a:gd name="T10" fmla="*/ 156 w 156"/>
                <a:gd name="T11" fmla="*/ 0 h 178"/>
                <a:gd name="T12" fmla="*/ 39 w 156"/>
                <a:gd name="T13" fmla="*/ 0 h 178"/>
                <a:gd name="T14" fmla="*/ 26 w 156"/>
                <a:gd name="T15" fmla="*/ 55 h 178"/>
                <a:gd name="T16" fmla="*/ 95 w 156"/>
                <a:gd name="T17" fmla="*/ 55 h 178"/>
                <a:gd name="T18" fmla="*/ 95 w 156"/>
                <a:gd name="T19" fmla="*/ 68 h 178"/>
                <a:gd name="T20" fmla="*/ 26 w 156"/>
                <a:gd name="T21" fmla="*/ 68 h 178"/>
                <a:gd name="T22" fmla="*/ 26 w 156"/>
                <a:gd name="T23" fmla="*/ 55 h 178"/>
                <a:gd name="T24" fmla="*/ 26 w 156"/>
                <a:gd name="T25" fmla="*/ 85 h 178"/>
                <a:gd name="T26" fmla="*/ 48 w 156"/>
                <a:gd name="T27" fmla="*/ 85 h 178"/>
                <a:gd name="T28" fmla="*/ 48 w 156"/>
                <a:gd name="T29" fmla="*/ 99 h 178"/>
                <a:gd name="T30" fmla="*/ 26 w 156"/>
                <a:gd name="T31" fmla="*/ 99 h 178"/>
                <a:gd name="T32" fmla="*/ 26 w 156"/>
                <a:gd name="T33" fmla="*/ 85 h 178"/>
                <a:gd name="T34" fmla="*/ 76 w 156"/>
                <a:gd name="T35" fmla="*/ 131 h 178"/>
                <a:gd name="T36" fmla="*/ 26 w 156"/>
                <a:gd name="T37" fmla="*/ 131 h 178"/>
                <a:gd name="T38" fmla="*/ 26 w 156"/>
                <a:gd name="T39" fmla="*/ 117 h 178"/>
                <a:gd name="T40" fmla="*/ 76 w 156"/>
                <a:gd name="T41" fmla="*/ 117 h 178"/>
                <a:gd name="T42" fmla="*/ 76 w 156"/>
                <a:gd name="T43" fmla="*/ 131 h 178"/>
                <a:gd name="T44" fmla="*/ 109 w 156"/>
                <a:gd name="T45" fmla="*/ 131 h 178"/>
                <a:gd name="T46" fmla="*/ 88 w 156"/>
                <a:gd name="T47" fmla="*/ 131 h 178"/>
                <a:gd name="T48" fmla="*/ 88 w 156"/>
                <a:gd name="T49" fmla="*/ 117 h 178"/>
                <a:gd name="T50" fmla="*/ 109 w 156"/>
                <a:gd name="T51" fmla="*/ 117 h 178"/>
                <a:gd name="T52" fmla="*/ 109 w 156"/>
                <a:gd name="T53" fmla="*/ 131 h 178"/>
                <a:gd name="T54" fmla="*/ 109 w 156"/>
                <a:gd name="T55" fmla="*/ 99 h 178"/>
                <a:gd name="T56" fmla="*/ 59 w 156"/>
                <a:gd name="T57" fmla="*/ 99 h 178"/>
                <a:gd name="T58" fmla="*/ 59 w 156"/>
                <a:gd name="T59" fmla="*/ 85 h 178"/>
                <a:gd name="T60" fmla="*/ 109 w 156"/>
                <a:gd name="T61" fmla="*/ 85 h 178"/>
                <a:gd name="T62" fmla="*/ 109 w 156"/>
                <a:gd name="T63" fmla="*/ 99 h 178"/>
                <a:gd name="T64" fmla="*/ 135 w 156"/>
                <a:gd name="T65" fmla="*/ 99 h 178"/>
                <a:gd name="T66" fmla="*/ 122 w 156"/>
                <a:gd name="T67" fmla="*/ 99 h 178"/>
                <a:gd name="T68" fmla="*/ 122 w 156"/>
                <a:gd name="T69" fmla="*/ 85 h 178"/>
                <a:gd name="T70" fmla="*/ 135 w 156"/>
                <a:gd name="T71" fmla="*/ 85 h 178"/>
                <a:gd name="T72" fmla="*/ 135 w 156"/>
                <a:gd name="T73" fmla="*/ 99 h 178"/>
                <a:gd name="T74" fmla="*/ 135 w 156"/>
                <a:gd name="T75" fmla="*/ 68 h 178"/>
                <a:gd name="T76" fmla="*/ 105 w 156"/>
                <a:gd name="T77" fmla="*/ 68 h 178"/>
                <a:gd name="T78" fmla="*/ 105 w 156"/>
                <a:gd name="T79" fmla="*/ 55 h 178"/>
                <a:gd name="T80" fmla="*/ 135 w 156"/>
                <a:gd name="T81" fmla="*/ 55 h 178"/>
                <a:gd name="T82" fmla="*/ 135 w 156"/>
                <a:gd name="T83" fmla="*/ 6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" h="178">
                  <a:moveTo>
                    <a:pt x="39" y="0"/>
                  </a:moveTo>
                  <a:lnTo>
                    <a:pt x="39" y="36"/>
                  </a:lnTo>
                  <a:lnTo>
                    <a:pt x="0" y="36"/>
                  </a:lnTo>
                  <a:lnTo>
                    <a:pt x="0" y="178"/>
                  </a:lnTo>
                  <a:lnTo>
                    <a:pt x="156" y="178"/>
                  </a:lnTo>
                  <a:lnTo>
                    <a:pt x="156" y="0"/>
                  </a:lnTo>
                  <a:lnTo>
                    <a:pt x="39" y="0"/>
                  </a:lnTo>
                  <a:close/>
                  <a:moveTo>
                    <a:pt x="26" y="55"/>
                  </a:moveTo>
                  <a:lnTo>
                    <a:pt x="95" y="55"/>
                  </a:lnTo>
                  <a:lnTo>
                    <a:pt x="95" y="68"/>
                  </a:lnTo>
                  <a:lnTo>
                    <a:pt x="26" y="68"/>
                  </a:lnTo>
                  <a:lnTo>
                    <a:pt x="26" y="55"/>
                  </a:lnTo>
                  <a:close/>
                  <a:moveTo>
                    <a:pt x="26" y="85"/>
                  </a:moveTo>
                  <a:lnTo>
                    <a:pt x="48" y="85"/>
                  </a:lnTo>
                  <a:lnTo>
                    <a:pt x="48" y="99"/>
                  </a:lnTo>
                  <a:lnTo>
                    <a:pt x="26" y="99"/>
                  </a:lnTo>
                  <a:lnTo>
                    <a:pt x="26" y="85"/>
                  </a:lnTo>
                  <a:close/>
                  <a:moveTo>
                    <a:pt x="76" y="131"/>
                  </a:moveTo>
                  <a:lnTo>
                    <a:pt x="26" y="131"/>
                  </a:lnTo>
                  <a:lnTo>
                    <a:pt x="26" y="117"/>
                  </a:lnTo>
                  <a:lnTo>
                    <a:pt x="76" y="117"/>
                  </a:lnTo>
                  <a:lnTo>
                    <a:pt x="76" y="131"/>
                  </a:lnTo>
                  <a:close/>
                  <a:moveTo>
                    <a:pt x="109" y="131"/>
                  </a:moveTo>
                  <a:lnTo>
                    <a:pt x="88" y="131"/>
                  </a:lnTo>
                  <a:lnTo>
                    <a:pt x="88" y="117"/>
                  </a:lnTo>
                  <a:lnTo>
                    <a:pt x="109" y="117"/>
                  </a:lnTo>
                  <a:lnTo>
                    <a:pt x="109" y="131"/>
                  </a:lnTo>
                  <a:close/>
                  <a:moveTo>
                    <a:pt x="109" y="99"/>
                  </a:moveTo>
                  <a:lnTo>
                    <a:pt x="59" y="99"/>
                  </a:lnTo>
                  <a:lnTo>
                    <a:pt x="59" y="85"/>
                  </a:lnTo>
                  <a:lnTo>
                    <a:pt x="109" y="85"/>
                  </a:lnTo>
                  <a:lnTo>
                    <a:pt x="109" y="99"/>
                  </a:lnTo>
                  <a:close/>
                  <a:moveTo>
                    <a:pt x="135" y="99"/>
                  </a:moveTo>
                  <a:lnTo>
                    <a:pt x="122" y="99"/>
                  </a:lnTo>
                  <a:lnTo>
                    <a:pt x="122" y="85"/>
                  </a:lnTo>
                  <a:lnTo>
                    <a:pt x="135" y="85"/>
                  </a:lnTo>
                  <a:lnTo>
                    <a:pt x="135" y="99"/>
                  </a:lnTo>
                  <a:close/>
                  <a:moveTo>
                    <a:pt x="135" y="68"/>
                  </a:moveTo>
                  <a:lnTo>
                    <a:pt x="105" y="68"/>
                  </a:lnTo>
                  <a:lnTo>
                    <a:pt x="105" y="55"/>
                  </a:lnTo>
                  <a:lnTo>
                    <a:pt x="135" y="55"/>
                  </a:lnTo>
                  <a:lnTo>
                    <a:pt x="135" y="68"/>
                  </a:ln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sp>
        <p:nvSpPr>
          <p:cNvPr id="149" name="Freeform 80">
            <a:extLst>
              <a:ext uri="{FF2B5EF4-FFF2-40B4-BE49-F238E27FC236}">
                <a16:creationId xmlns:a16="http://schemas.microsoft.com/office/drawing/2014/main" id="{428CF2FA-1354-4004-BA51-ECBF7CFA8BD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4706" y="3015844"/>
            <a:ext cx="400275" cy="400275"/>
          </a:xfrm>
          <a:custGeom>
            <a:avLst/>
            <a:gdLst>
              <a:gd name="T0" fmla="*/ 79 w 609"/>
              <a:gd name="T1" fmla="*/ 162 h 610"/>
              <a:gd name="T2" fmla="*/ 530 w 609"/>
              <a:gd name="T3" fmla="*/ 449 h 610"/>
              <a:gd name="T4" fmla="*/ 300 w 609"/>
              <a:gd name="T5" fmla="*/ 90 h 610"/>
              <a:gd name="T6" fmla="*/ 267 w 609"/>
              <a:gd name="T7" fmla="*/ 93 h 610"/>
              <a:gd name="T8" fmla="*/ 230 w 609"/>
              <a:gd name="T9" fmla="*/ 104 h 610"/>
              <a:gd name="T10" fmla="*/ 170 w 609"/>
              <a:gd name="T11" fmla="*/ 202 h 610"/>
              <a:gd name="T12" fmla="*/ 230 w 609"/>
              <a:gd name="T13" fmla="*/ 104 h 610"/>
              <a:gd name="T14" fmla="*/ 155 w 609"/>
              <a:gd name="T15" fmla="*/ 226 h 610"/>
              <a:gd name="T16" fmla="*/ 90 w 609"/>
              <a:gd name="T17" fmla="*/ 320 h 610"/>
              <a:gd name="T18" fmla="*/ 96 w 609"/>
              <a:gd name="T19" fmla="*/ 357 h 610"/>
              <a:gd name="T20" fmla="*/ 108 w 609"/>
              <a:gd name="T21" fmla="*/ 393 h 610"/>
              <a:gd name="T22" fmla="*/ 170 w 609"/>
              <a:gd name="T23" fmla="*/ 473 h 610"/>
              <a:gd name="T24" fmla="*/ 131 w 609"/>
              <a:gd name="T25" fmla="*/ 379 h 610"/>
              <a:gd name="T26" fmla="*/ 170 w 609"/>
              <a:gd name="T27" fmla="*/ 473 h 610"/>
              <a:gd name="T28" fmla="*/ 134 w 609"/>
              <a:gd name="T29" fmla="*/ 348 h 610"/>
              <a:gd name="T30" fmla="*/ 277 w 609"/>
              <a:gd name="T31" fmla="*/ 304 h 610"/>
              <a:gd name="T32" fmla="*/ 292 w 609"/>
              <a:gd name="T33" fmla="*/ 280 h 610"/>
              <a:gd name="T34" fmla="*/ 273 w 609"/>
              <a:gd name="T35" fmla="*/ 131 h 610"/>
              <a:gd name="T36" fmla="*/ 292 w 609"/>
              <a:gd name="T37" fmla="*/ 280 h 610"/>
              <a:gd name="T38" fmla="*/ 300 w 609"/>
              <a:gd name="T39" fmla="*/ 115 h 610"/>
              <a:gd name="T40" fmla="*/ 399 w 609"/>
              <a:gd name="T41" fmla="*/ 112 h 610"/>
              <a:gd name="T42" fmla="*/ 519 w 609"/>
              <a:gd name="T43" fmla="*/ 288 h 610"/>
              <a:gd name="T44" fmla="*/ 455 w 609"/>
              <a:gd name="T45" fmla="*/ 384 h 610"/>
              <a:gd name="T46" fmla="*/ 519 w 609"/>
              <a:gd name="T47" fmla="*/ 288 h 610"/>
              <a:gd name="T48" fmla="*/ 501 w 609"/>
              <a:gd name="T49" fmla="*/ 243 h 610"/>
              <a:gd name="T50" fmla="*/ 513 w 609"/>
              <a:gd name="T51" fmla="*/ 250 h 610"/>
              <a:gd name="T52" fmla="*/ 471 w 609"/>
              <a:gd name="T53" fmla="*/ 169 h 610"/>
              <a:gd name="T54" fmla="*/ 393 w 609"/>
              <a:gd name="T55" fmla="*/ 174 h 610"/>
              <a:gd name="T56" fmla="*/ 378 w 609"/>
              <a:gd name="T57" fmla="*/ 198 h 610"/>
              <a:gd name="T58" fmla="*/ 436 w 609"/>
              <a:gd name="T59" fmla="*/ 372 h 610"/>
              <a:gd name="T60" fmla="*/ 378 w 609"/>
              <a:gd name="T61" fmla="*/ 198 h 610"/>
              <a:gd name="T62" fmla="*/ 421 w 609"/>
              <a:gd name="T63" fmla="*/ 396 h 610"/>
              <a:gd name="T64" fmla="*/ 240 w 609"/>
              <a:gd name="T65" fmla="*/ 415 h 610"/>
              <a:gd name="T66" fmla="*/ 250 w 609"/>
              <a:gd name="T67" fmla="*/ 514 h 610"/>
              <a:gd name="T68" fmla="*/ 225 w 609"/>
              <a:gd name="T69" fmla="*/ 439 h 610"/>
              <a:gd name="T70" fmla="*/ 250 w 609"/>
              <a:gd name="T71" fmla="*/ 514 h 610"/>
              <a:gd name="T72" fmla="*/ 334 w 609"/>
              <a:gd name="T73" fmla="*/ 508 h 610"/>
              <a:gd name="T74" fmla="*/ 309 w 609"/>
              <a:gd name="T75" fmla="*/ 521 h 610"/>
              <a:gd name="T76" fmla="*/ 360 w 609"/>
              <a:gd name="T77" fmla="*/ 491 h 610"/>
              <a:gd name="T78" fmla="*/ 478 w 609"/>
              <a:gd name="T79" fmla="*/ 43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9" h="610">
                <a:moveTo>
                  <a:pt x="448" y="80"/>
                </a:moveTo>
                <a:cubicBezTo>
                  <a:pt x="324" y="0"/>
                  <a:pt x="158" y="37"/>
                  <a:pt x="79" y="162"/>
                </a:cubicBezTo>
                <a:cubicBezTo>
                  <a:pt x="0" y="286"/>
                  <a:pt x="37" y="452"/>
                  <a:pt x="161" y="531"/>
                </a:cubicBezTo>
                <a:cubicBezTo>
                  <a:pt x="286" y="610"/>
                  <a:pt x="451" y="573"/>
                  <a:pt x="530" y="449"/>
                </a:cubicBezTo>
                <a:cubicBezTo>
                  <a:pt x="609" y="324"/>
                  <a:pt x="573" y="159"/>
                  <a:pt x="448" y="80"/>
                </a:cubicBezTo>
                <a:close/>
                <a:moveTo>
                  <a:pt x="300" y="90"/>
                </a:moveTo>
                <a:cubicBezTo>
                  <a:pt x="293" y="93"/>
                  <a:pt x="286" y="97"/>
                  <a:pt x="278" y="101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78" y="91"/>
                  <a:pt x="289" y="90"/>
                  <a:pt x="300" y="90"/>
                </a:cubicBezTo>
                <a:close/>
                <a:moveTo>
                  <a:pt x="230" y="104"/>
                </a:moveTo>
                <a:cubicBezTo>
                  <a:pt x="252" y="118"/>
                  <a:pt x="252" y="118"/>
                  <a:pt x="252" y="118"/>
                </a:cubicBezTo>
                <a:cubicBezTo>
                  <a:pt x="222" y="139"/>
                  <a:pt x="194" y="168"/>
                  <a:pt x="170" y="202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57" y="143"/>
                  <a:pt x="191" y="118"/>
                  <a:pt x="230" y="104"/>
                </a:cubicBezTo>
                <a:close/>
                <a:moveTo>
                  <a:pt x="116" y="202"/>
                </a:moveTo>
                <a:cubicBezTo>
                  <a:pt x="155" y="226"/>
                  <a:pt x="155" y="226"/>
                  <a:pt x="155" y="226"/>
                </a:cubicBezTo>
                <a:cubicBezTo>
                  <a:pt x="134" y="262"/>
                  <a:pt x="120" y="299"/>
                  <a:pt x="113" y="335"/>
                </a:cubicBezTo>
                <a:cubicBezTo>
                  <a:pt x="90" y="320"/>
                  <a:pt x="90" y="320"/>
                  <a:pt x="90" y="320"/>
                </a:cubicBezTo>
                <a:cubicBezTo>
                  <a:pt x="87" y="280"/>
                  <a:pt x="96" y="239"/>
                  <a:pt x="116" y="202"/>
                </a:cubicBezTo>
                <a:close/>
                <a:moveTo>
                  <a:pt x="96" y="357"/>
                </a:moveTo>
                <a:cubicBezTo>
                  <a:pt x="109" y="366"/>
                  <a:pt x="109" y="366"/>
                  <a:pt x="109" y="366"/>
                </a:cubicBezTo>
                <a:cubicBezTo>
                  <a:pt x="108" y="375"/>
                  <a:pt x="108" y="384"/>
                  <a:pt x="108" y="393"/>
                </a:cubicBezTo>
                <a:cubicBezTo>
                  <a:pt x="103" y="382"/>
                  <a:pt x="99" y="370"/>
                  <a:pt x="96" y="357"/>
                </a:cubicBezTo>
                <a:close/>
                <a:moveTo>
                  <a:pt x="170" y="473"/>
                </a:moveTo>
                <a:cubicBezTo>
                  <a:pt x="159" y="464"/>
                  <a:pt x="149" y="455"/>
                  <a:pt x="140" y="444"/>
                </a:cubicBezTo>
                <a:cubicBezTo>
                  <a:pt x="133" y="425"/>
                  <a:pt x="130" y="403"/>
                  <a:pt x="131" y="379"/>
                </a:cubicBezTo>
                <a:cubicBezTo>
                  <a:pt x="201" y="424"/>
                  <a:pt x="201" y="424"/>
                  <a:pt x="201" y="424"/>
                </a:cubicBezTo>
                <a:lnTo>
                  <a:pt x="170" y="473"/>
                </a:lnTo>
                <a:close/>
                <a:moveTo>
                  <a:pt x="216" y="400"/>
                </a:moveTo>
                <a:cubicBezTo>
                  <a:pt x="134" y="348"/>
                  <a:pt x="134" y="348"/>
                  <a:pt x="134" y="348"/>
                </a:cubicBezTo>
                <a:cubicBezTo>
                  <a:pt x="140" y="312"/>
                  <a:pt x="153" y="275"/>
                  <a:pt x="174" y="239"/>
                </a:cubicBezTo>
                <a:cubicBezTo>
                  <a:pt x="277" y="304"/>
                  <a:pt x="277" y="304"/>
                  <a:pt x="277" y="304"/>
                </a:cubicBezTo>
                <a:lnTo>
                  <a:pt x="216" y="400"/>
                </a:lnTo>
                <a:close/>
                <a:moveTo>
                  <a:pt x="292" y="280"/>
                </a:moveTo>
                <a:cubicBezTo>
                  <a:pt x="189" y="215"/>
                  <a:pt x="189" y="215"/>
                  <a:pt x="189" y="215"/>
                </a:cubicBezTo>
                <a:cubicBezTo>
                  <a:pt x="214" y="180"/>
                  <a:pt x="242" y="151"/>
                  <a:pt x="273" y="131"/>
                </a:cubicBezTo>
                <a:cubicBezTo>
                  <a:pt x="354" y="183"/>
                  <a:pt x="354" y="183"/>
                  <a:pt x="354" y="183"/>
                </a:cubicBezTo>
                <a:lnTo>
                  <a:pt x="292" y="280"/>
                </a:lnTo>
                <a:close/>
                <a:moveTo>
                  <a:pt x="369" y="159"/>
                </a:moveTo>
                <a:cubicBezTo>
                  <a:pt x="300" y="115"/>
                  <a:pt x="300" y="115"/>
                  <a:pt x="300" y="115"/>
                </a:cubicBezTo>
                <a:cubicBezTo>
                  <a:pt x="320" y="105"/>
                  <a:pt x="340" y="99"/>
                  <a:pt x="359" y="97"/>
                </a:cubicBezTo>
                <a:cubicBezTo>
                  <a:pt x="373" y="100"/>
                  <a:pt x="386" y="105"/>
                  <a:pt x="399" y="112"/>
                </a:cubicBezTo>
                <a:lnTo>
                  <a:pt x="369" y="159"/>
                </a:lnTo>
                <a:close/>
                <a:moveTo>
                  <a:pt x="519" y="288"/>
                </a:moveTo>
                <a:cubicBezTo>
                  <a:pt x="523" y="328"/>
                  <a:pt x="514" y="370"/>
                  <a:pt x="494" y="408"/>
                </a:cubicBezTo>
                <a:cubicBezTo>
                  <a:pt x="455" y="384"/>
                  <a:pt x="455" y="384"/>
                  <a:pt x="455" y="384"/>
                </a:cubicBezTo>
                <a:cubicBezTo>
                  <a:pt x="477" y="348"/>
                  <a:pt x="491" y="310"/>
                  <a:pt x="497" y="274"/>
                </a:cubicBezTo>
                <a:lnTo>
                  <a:pt x="519" y="288"/>
                </a:lnTo>
                <a:close/>
                <a:moveTo>
                  <a:pt x="513" y="250"/>
                </a:moveTo>
                <a:cubicBezTo>
                  <a:pt x="501" y="243"/>
                  <a:pt x="501" y="243"/>
                  <a:pt x="501" y="243"/>
                </a:cubicBezTo>
                <a:cubicBezTo>
                  <a:pt x="502" y="235"/>
                  <a:pt x="502" y="227"/>
                  <a:pt x="502" y="219"/>
                </a:cubicBezTo>
                <a:cubicBezTo>
                  <a:pt x="506" y="229"/>
                  <a:pt x="510" y="239"/>
                  <a:pt x="513" y="250"/>
                </a:cubicBezTo>
                <a:close/>
                <a:moveTo>
                  <a:pt x="424" y="126"/>
                </a:moveTo>
                <a:cubicBezTo>
                  <a:pt x="442" y="138"/>
                  <a:pt x="458" y="153"/>
                  <a:pt x="471" y="169"/>
                </a:cubicBezTo>
                <a:cubicBezTo>
                  <a:pt x="477" y="187"/>
                  <a:pt x="480" y="207"/>
                  <a:pt x="480" y="229"/>
                </a:cubicBezTo>
                <a:cubicBezTo>
                  <a:pt x="393" y="174"/>
                  <a:pt x="393" y="174"/>
                  <a:pt x="393" y="174"/>
                </a:cubicBezTo>
                <a:lnTo>
                  <a:pt x="424" y="126"/>
                </a:lnTo>
                <a:close/>
                <a:moveTo>
                  <a:pt x="378" y="198"/>
                </a:moveTo>
                <a:cubicBezTo>
                  <a:pt x="477" y="261"/>
                  <a:pt x="477" y="261"/>
                  <a:pt x="477" y="261"/>
                </a:cubicBezTo>
                <a:cubicBezTo>
                  <a:pt x="471" y="297"/>
                  <a:pt x="458" y="335"/>
                  <a:pt x="436" y="372"/>
                </a:cubicBezTo>
                <a:cubicBezTo>
                  <a:pt x="316" y="295"/>
                  <a:pt x="316" y="295"/>
                  <a:pt x="316" y="295"/>
                </a:cubicBezTo>
                <a:lnTo>
                  <a:pt x="378" y="198"/>
                </a:lnTo>
                <a:close/>
                <a:moveTo>
                  <a:pt x="301" y="319"/>
                </a:moveTo>
                <a:cubicBezTo>
                  <a:pt x="421" y="396"/>
                  <a:pt x="421" y="396"/>
                  <a:pt x="421" y="396"/>
                </a:cubicBezTo>
                <a:cubicBezTo>
                  <a:pt x="397" y="430"/>
                  <a:pt x="369" y="458"/>
                  <a:pt x="339" y="478"/>
                </a:cubicBezTo>
                <a:cubicBezTo>
                  <a:pt x="240" y="415"/>
                  <a:pt x="240" y="415"/>
                  <a:pt x="240" y="415"/>
                </a:cubicBezTo>
                <a:lnTo>
                  <a:pt x="301" y="319"/>
                </a:lnTo>
                <a:close/>
                <a:moveTo>
                  <a:pt x="250" y="514"/>
                </a:moveTo>
                <a:cubicBezTo>
                  <a:pt x="231" y="509"/>
                  <a:pt x="211" y="500"/>
                  <a:pt x="193" y="489"/>
                </a:cubicBezTo>
                <a:cubicBezTo>
                  <a:pt x="225" y="439"/>
                  <a:pt x="225" y="439"/>
                  <a:pt x="225" y="439"/>
                </a:cubicBezTo>
                <a:cubicBezTo>
                  <a:pt x="312" y="495"/>
                  <a:pt x="312" y="495"/>
                  <a:pt x="312" y="495"/>
                </a:cubicBezTo>
                <a:cubicBezTo>
                  <a:pt x="291" y="505"/>
                  <a:pt x="270" y="512"/>
                  <a:pt x="250" y="514"/>
                </a:cubicBezTo>
                <a:close/>
                <a:moveTo>
                  <a:pt x="309" y="521"/>
                </a:moveTo>
                <a:cubicBezTo>
                  <a:pt x="317" y="517"/>
                  <a:pt x="326" y="513"/>
                  <a:pt x="334" y="508"/>
                </a:cubicBezTo>
                <a:cubicBezTo>
                  <a:pt x="346" y="516"/>
                  <a:pt x="346" y="516"/>
                  <a:pt x="346" y="516"/>
                </a:cubicBezTo>
                <a:cubicBezTo>
                  <a:pt x="334" y="519"/>
                  <a:pt x="322" y="520"/>
                  <a:pt x="309" y="521"/>
                </a:cubicBezTo>
                <a:close/>
                <a:moveTo>
                  <a:pt x="383" y="506"/>
                </a:moveTo>
                <a:cubicBezTo>
                  <a:pt x="360" y="491"/>
                  <a:pt x="360" y="491"/>
                  <a:pt x="360" y="491"/>
                </a:cubicBezTo>
                <a:cubicBezTo>
                  <a:pt x="389" y="470"/>
                  <a:pt x="417" y="442"/>
                  <a:pt x="440" y="408"/>
                </a:cubicBezTo>
                <a:cubicBezTo>
                  <a:pt x="478" y="432"/>
                  <a:pt x="478" y="432"/>
                  <a:pt x="478" y="432"/>
                </a:cubicBezTo>
                <a:cubicBezTo>
                  <a:pt x="453" y="467"/>
                  <a:pt x="420" y="491"/>
                  <a:pt x="383" y="506"/>
                </a:cubicBezTo>
                <a:close/>
              </a:path>
            </a:pathLst>
          </a:custGeom>
          <a:solidFill>
            <a:srgbClr val="21326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8C8E15F-D11A-4F7A-96FC-FD641970FC0D}"/>
              </a:ext>
            </a:extLst>
          </p:cNvPr>
          <p:cNvGrpSpPr>
            <a:grpSpLocks noChangeAspect="1"/>
          </p:cNvGrpSpPr>
          <p:nvPr/>
        </p:nvGrpSpPr>
        <p:grpSpPr>
          <a:xfrm>
            <a:off x="170664" y="4152417"/>
            <a:ext cx="380121" cy="403539"/>
            <a:chOff x="2836293" y="951733"/>
            <a:chExt cx="380121" cy="403539"/>
          </a:xfrm>
          <a:solidFill>
            <a:srgbClr val="213266"/>
          </a:solidFill>
        </p:grpSpPr>
        <p:sp>
          <p:nvSpPr>
            <p:cNvPr id="129" name="Freeform 63">
              <a:extLst>
                <a:ext uri="{FF2B5EF4-FFF2-40B4-BE49-F238E27FC236}">
                  <a16:creationId xmlns:a16="http://schemas.microsoft.com/office/drawing/2014/main" id="{A472F691-A965-4272-A447-1D7932457C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54308" y="1189533"/>
              <a:ext cx="140518" cy="145923"/>
            </a:xfrm>
            <a:custGeom>
              <a:avLst/>
              <a:gdLst>
                <a:gd name="T0" fmla="*/ 25 w 78"/>
                <a:gd name="T1" fmla="*/ 81 h 81"/>
                <a:gd name="T2" fmla="*/ 0 w 78"/>
                <a:gd name="T3" fmla="*/ 58 h 81"/>
                <a:gd name="T4" fmla="*/ 53 w 78"/>
                <a:gd name="T5" fmla="*/ 0 h 81"/>
                <a:gd name="T6" fmla="*/ 78 w 78"/>
                <a:gd name="T7" fmla="*/ 23 h 81"/>
                <a:gd name="T8" fmla="*/ 25 w 78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81">
                  <a:moveTo>
                    <a:pt x="25" y="81"/>
                  </a:moveTo>
                  <a:lnTo>
                    <a:pt x="0" y="58"/>
                  </a:lnTo>
                  <a:lnTo>
                    <a:pt x="53" y="0"/>
                  </a:lnTo>
                  <a:lnTo>
                    <a:pt x="78" y="23"/>
                  </a:lnTo>
                  <a:lnTo>
                    <a:pt x="25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" name="Freeform 64">
              <a:extLst>
                <a:ext uri="{FF2B5EF4-FFF2-40B4-BE49-F238E27FC236}">
                  <a16:creationId xmlns:a16="http://schemas.microsoft.com/office/drawing/2014/main" id="{0BC94ADE-F202-40A7-A961-037034F75FF9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911957" y="951733"/>
              <a:ext cx="304457" cy="304457"/>
            </a:xfrm>
            <a:custGeom>
              <a:avLst/>
              <a:gdLst>
                <a:gd name="T0" fmla="*/ 134 w 269"/>
                <a:gd name="T1" fmla="*/ 269 h 269"/>
                <a:gd name="T2" fmla="*/ 0 w 269"/>
                <a:gd name="T3" fmla="*/ 134 h 269"/>
                <a:gd name="T4" fmla="*/ 134 w 269"/>
                <a:gd name="T5" fmla="*/ 0 h 269"/>
                <a:gd name="T6" fmla="*/ 269 w 269"/>
                <a:gd name="T7" fmla="*/ 134 h 269"/>
                <a:gd name="T8" fmla="*/ 134 w 269"/>
                <a:gd name="T9" fmla="*/ 269 h 269"/>
                <a:gd name="T10" fmla="*/ 134 w 269"/>
                <a:gd name="T11" fmla="*/ 23 h 269"/>
                <a:gd name="T12" fmla="*/ 24 w 269"/>
                <a:gd name="T13" fmla="*/ 134 h 269"/>
                <a:gd name="T14" fmla="*/ 134 w 269"/>
                <a:gd name="T15" fmla="*/ 245 h 269"/>
                <a:gd name="T16" fmla="*/ 245 w 269"/>
                <a:gd name="T17" fmla="*/ 134 h 269"/>
                <a:gd name="T18" fmla="*/ 134 w 269"/>
                <a:gd name="T19" fmla="*/ 2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9" h="269">
                  <a:moveTo>
                    <a:pt x="134" y="269"/>
                  </a:moveTo>
                  <a:cubicBezTo>
                    <a:pt x="60" y="269"/>
                    <a:pt x="0" y="208"/>
                    <a:pt x="0" y="134"/>
                  </a:cubicBezTo>
                  <a:cubicBezTo>
                    <a:pt x="0" y="60"/>
                    <a:pt x="60" y="0"/>
                    <a:pt x="134" y="0"/>
                  </a:cubicBezTo>
                  <a:cubicBezTo>
                    <a:pt x="209" y="0"/>
                    <a:pt x="269" y="60"/>
                    <a:pt x="269" y="134"/>
                  </a:cubicBezTo>
                  <a:cubicBezTo>
                    <a:pt x="269" y="208"/>
                    <a:pt x="209" y="269"/>
                    <a:pt x="134" y="269"/>
                  </a:cubicBezTo>
                  <a:close/>
                  <a:moveTo>
                    <a:pt x="134" y="23"/>
                  </a:moveTo>
                  <a:cubicBezTo>
                    <a:pt x="73" y="23"/>
                    <a:pt x="24" y="73"/>
                    <a:pt x="24" y="134"/>
                  </a:cubicBezTo>
                  <a:cubicBezTo>
                    <a:pt x="24" y="195"/>
                    <a:pt x="73" y="245"/>
                    <a:pt x="134" y="245"/>
                  </a:cubicBezTo>
                  <a:cubicBezTo>
                    <a:pt x="195" y="245"/>
                    <a:pt x="245" y="195"/>
                    <a:pt x="245" y="134"/>
                  </a:cubicBezTo>
                  <a:cubicBezTo>
                    <a:pt x="245" y="73"/>
                    <a:pt x="195" y="23"/>
                    <a:pt x="13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" name="Freeform 65">
              <a:extLst>
                <a:ext uri="{FF2B5EF4-FFF2-40B4-BE49-F238E27FC236}">
                  <a16:creationId xmlns:a16="http://schemas.microsoft.com/office/drawing/2014/main" id="{C9F90F04-3698-418A-A8E7-81DF48F2C4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36293" y="1301227"/>
              <a:ext cx="57648" cy="54045"/>
            </a:xfrm>
            <a:custGeom>
              <a:avLst/>
              <a:gdLst>
                <a:gd name="T0" fmla="*/ 10 w 50"/>
                <a:gd name="T1" fmla="*/ 0 h 48"/>
                <a:gd name="T2" fmla="*/ 12 w 50"/>
                <a:gd name="T3" fmla="*/ 38 h 48"/>
                <a:gd name="T4" fmla="*/ 50 w 50"/>
                <a:gd name="T5" fmla="*/ 36 h 48"/>
                <a:gd name="T6" fmla="*/ 1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10" y="0"/>
                  </a:moveTo>
                  <a:cubicBezTo>
                    <a:pt x="0" y="11"/>
                    <a:pt x="1" y="28"/>
                    <a:pt x="12" y="38"/>
                  </a:cubicBezTo>
                  <a:cubicBezTo>
                    <a:pt x="23" y="48"/>
                    <a:pt x="40" y="47"/>
                    <a:pt x="50" y="36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F58A91C-967A-4190-9E4E-2E9352583451}"/>
              </a:ext>
            </a:extLst>
          </p:cNvPr>
          <p:cNvGrpSpPr>
            <a:grpSpLocks noChangeAspect="1"/>
          </p:cNvGrpSpPr>
          <p:nvPr/>
        </p:nvGrpSpPr>
        <p:grpSpPr>
          <a:xfrm>
            <a:off x="180315" y="5279518"/>
            <a:ext cx="412547" cy="309860"/>
            <a:chOff x="3439800" y="495949"/>
            <a:chExt cx="412547" cy="309860"/>
          </a:xfrm>
          <a:solidFill>
            <a:srgbClr val="213266"/>
          </a:solidFill>
        </p:grpSpPr>
        <p:sp>
          <p:nvSpPr>
            <p:cNvPr id="117" name="Freeform 43">
              <a:extLst>
                <a:ext uri="{FF2B5EF4-FFF2-40B4-BE49-F238E27FC236}">
                  <a16:creationId xmlns:a16="http://schemas.microsoft.com/office/drawing/2014/main" id="{AF1903EC-B57E-4EC0-99A3-1648CC7F9D4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41602" y="631062"/>
              <a:ext cx="165739" cy="156732"/>
            </a:xfrm>
            <a:custGeom>
              <a:avLst/>
              <a:gdLst>
                <a:gd name="T0" fmla="*/ 92 w 92"/>
                <a:gd name="T1" fmla="*/ 16 h 87"/>
                <a:gd name="T2" fmla="*/ 0 w 92"/>
                <a:gd name="T3" fmla="*/ 0 h 87"/>
                <a:gd name="T4" fmla="*/ 29 w 92"/>
                <a:gd name="T5" fmla="*/ 87 h 87"/>
                <a:gd name="T6" fmla="*/ 92 w 92"/>
                <a:gd name="T7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87">
                  <a:moveTo>
                    <a:pt x="92" y="16"/>
                  </a:moveTo>
                  <a:lnTo>
                    <a:pt x="0" y="0"/>
                  </a:lnTo>
                  <a:lnTo>
                    <a:pt x="29" y="87"/>
                  </a:lnTo>
                  <a:lnTo>
                    <a:pt x="92" y="1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8" name="Freeform 44">
              <a:extLst>
                <a:ext uri="{FF2B5EF4-FFF2-40B4-BE49-F238E27FC236}">
                  <a16:creationId xmlns:a16="http://schemas.microsoft.com/office/drawing/2014/main" id="{C76F9F1B-5EF9-4A27-9E05-097610C07B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39800" y="495949"/>
              <a:ext cx="342288" cy="147724"/>
            </a:xfrm>
            <a:custGeom>
              <a:avLst/>
              <a:gdLst>
                <a:gd name="T0" fmla="*/ 190 w 190"/>
                <a:gd name="T1" fmla="*/ 0 h 82"/>
                <a:gd name="T2" fmla="*/ 0 w 190"/>
                <a:gd name="T3" fmla="*/ 63 h 82"/>
                <a:gd name="T4" fmla="*/ 113 w 190"/>
                <a:gd name="T5" fmla="*/ 82 h 82"/>
                <a:gd name="T6" fmla="*/ 190 w 190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82">
                  <a:moveTo>
                    <a:pt x="190" y="0"/>
                  </a:moveTo>
                  <a:lnTo>
                    <a:pt x="0" y="63"/>
                  </a:lnTo>
                  <a:lnTo>
                    <a:pt x="113" y="82"/>
                  </a:lnTo>
                  <a:lnTo>
                    <a:pt x="1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19" name="Freeform 45">
              <a:extLst>
                <a:ext uri="{FF2B5EF4-FFF2-40B4-BE49-F238E27FC236}">
                  <a16:creationId xmlns:a16="http://schemas.microsoft.com/office/drawing/2014/main" id="{763620CB-8784-4BF0-BDB7-AAA860FE3A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9402" y="510361"/>
              <a:ext cx="169342" cy="158533"/>
            </a:xfrm>
            <a:custGeom>
              <a:avLst/>
              <a:gdLst>
                <a:gd name="T0" fmla="*/ 0 w 94"/>
                <a:gd name="T1" fmla="*/ 69 h 88"/>
                <a:gd name="T2" fmla="*/ 94 w 94"/>
                <a:gd name="T3" fmla="*/ 88 h 88"/>
                <a:gd name="T4" fmla="*/ 63 w 94"/>
                <a:gd name="T5" fmla="*/ 0 h 88"/>
                <a:gd name="T6" fmla="*/ 0 w 94"/>
                <a:gd name="T7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88">
                  <a:moveTo>
                    <a:pt x="0" y="69"/>
                  </a:moveTo>
                  <a:lnTo>
                    <a:pt x="94" y="88"/>
                  </a:lnTo>
                  <a:lnTo>
                    <a:pt x="63" y="0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0" name="Freeform 46">
              <a:extLst>
                <a:ext uri="{FF2B5EF4-FFF2-40B4-BE49-F238E27FC236}">
                  <a16:creationId xmlns:a16="http://schemas.microsoft.com/office/drawing/2014/main" id="{1CF66C03-F6DF-4256-BEEC-EF75172E8B7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04654" y="652680"/>
              <a:ext cx="347693" cy="153129"/>
            </a:xfrm>
            <a:custGeom>
              <a:avLst/>
              <a:gdLst>
                <a:gd name="T0" fmla="*/ 91 w 193"/>
                <a:gd name="T1" fmla="*/ 0 h 85"/>
                <a:gd name="T2" fmla="*/ 82 w 193"/>
                <a:gd name="T3" fmla="*/ 9 h 85"/>
                <a:gd name="T4" fmla="*/ 69 w 193"/>
                <a:gd name="T5" fmla="*/ 6 h 85"/>
                <a:gd name="T6" fmla="*/ 0 w 193"/>
                <a:gd name="T7" fmla="*/ 85 h 85"/>
                <a:gd name="T8" fmla="*/ 193 w 193"/>
                <a:gd name="T9" fmla="*/ 20 h 85"/>
                <a:gd name="T10" fmla="*/ 91 w 19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85">
                  <a:moveTo>
                    <a:pt x="91" y="0"/>
                  </a:moveTo>
                  <a:lnTo>
                    <a:pt x="82" y="9"/>
                  </a:lnTo>
                  <a:lnTo>
                    <a:pt x="69" y="6"/>
                  </a:lnTo>
                  <a:lnTo>
                    <a:pt x="0" y="85"/>
                  </a:lnTo>
                  <a:lnTo>
                    <a:pt x="193" y="20"/>
                  </a:lnTo>
                  <a:lnTo>
                    <a:pt x="9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C86BE5-69C6-4D79-86AD-3009BF51DA2D}"/>
              </a:ext>
            </a:extLst>
          </p:cNvPr>
          <p:cNvGrpSpPr>
            <a:grpSpLocks noChangeAspect="1"/>
          </p:cNvGrpSpPr>
          <p:nvPr/>
        </p:nvGrpSpPr>
        <p:grpSpPr>
          <a:xfrm>
            <a:off x="8290079" y="1970222"/>
            <a:ext cx="401641" cy="368628"/>
            <a:chOff x="5623235" y="631063"/>
            <a:chExt cx="554866" cy="551264"/>
          </a:xfrm>
          <a:solidFill>
            <a:srgbClr val="213266"/>
          </a:solidFill>
        </p:grpSpPr>
        <p:sp>
          <p:nvSpPr>
            <p:cNvPr id="133" name="Freeform 66">
              <a:extLst>
                <a:ext uri="{FF2B5EF4-FFF2-40B4-BE49-F238E27FC236}">
                  <a16:creationId xmlns:a16="http://schemas.microsoft.com/office/drawing/2014/main" id="{B35E8839-B46E-4B3E-B320-69F78AA6922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623235" y="631063"/>
              <a:ext cx="554866" cy="551264"/>
            </a:xfrm>
            <a:custGeom>
              <a:avLst/>
              <a:gdLst>
                <a:gd name="T0" fmla="*/ 244 w 489"/>
                <a:gd name="T1" fmla="*/ 488 h 488"/>
                <a:gd name="T2" fmla="*/ 0 w 489"/>
                <a:gd name="T3" fmla="*/ 244 h 488"/>
                <a:gd name="T4" fmla="*/ 244 w 489"/>
                <a:gd name="T5" fmla="*/ 0 h 488"/>
                <a:gd name="T6" fmla="*/ 489 w 489"/>
                <a:gd name="T7" fmla="*/ 244 h 488"/>
                <a:gd name="T8" fmla="*/ 244 w 489"/>
                <a:gd name="T9" fmla="*/ 488 h 488"/>
                <a:gd name="T10" fmla="*/ 244 w 489"/>
                <a:gd name="T11" fmla="*/ 48 h 488"/>
                <a:gd name="T12" fmla="*/ 48 w 489"/>
                <a:gd name="T13" fmla="*/ 244 h 488"/>
                <a:gd name="T14" fmla="*/ 244 w 489"/>
                <a:gd name="T15" fmla="*/ 440 h 488"/>
                <a:gd name="T16" fmla="*/ 440 w 489"/>
                <a:gd name="T17" fmla="*/ 244 h 488"/>
                <a:gd name="T18" fmla="*/ 244 w 489"/>
                <a:gd name="T19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88">
                  <a:moveTo>
                    <a:pt x="244" y="488"/>
                  </a:moveTo>
                  <a:cubicBezTo>
                    <a:pt x="110" y="488"/>
                    <a:pt x="0" y="379"/>
                    <a:pt x="0" y="244"/>
                  </a:cubicBezTo>
                  <a:cubicBezTo>
                    <a:pt x="0" y="109"/>
                    <a:pt x="110" y="0"/>
                    <a:pt x="244" y="0"/>
                  </a:cubicBezTo>
                  <a:cubicBezTo>
                    <a:pt x="379" y="0"/>
                    <a:pt x="489" y="109"/>
                    <a:pt x="489" y="244"/>
                  </a:cubicBezTo>
                  <a:cubicBezTo>
                    <a:pt x="489" y="379"/>
                    <a:pt x="379" y="488"/>
                    <a:pt x="244" y="488"/>
                  </a:cubicBezTo>
                  <a:close/>
                  <a:moveTo>
                    <a:pt x="244" y="48"/>
                  </a:moveTo>
                  <a:cubicBezTo>
                    <a:pt x="136" y="48"/>
                    <a:pt x="48" y="136"/>
                    <a:pt x="48" y="244"/>
                  </a:cubicBezTo>
                  <a:cubicBezTo>
                    <a:pt x="48" y="352"/>
                    <a:pt x="136" y="440"/>
                    <a:pt x="244" y="440"/>
                  </a:cubicBezTo>
                  <a:cubicBezTo>
                    <a:pt x="352" y="440"/>
                    <a:pt x="440" y="352"/>
                    <a:pt x="440" y="244"/>
                  </a:cubicBezTo>
                  <a:cubicBezTo>
                    <a:pt x="440" y="136"/>
                    <a:pt x="352" y="48"/>
                    <a:pt x="24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Freeform 67">
              <a:extLst>
                <a:ext uri="{FF2B5EF4-FFF2-40B4-BE49-F238E27FC236}">
                  <a16:creationId xmlns:a16="http://schemas.microsoft.com/office/drawing/2014/main" id="{9ECD10C4-50A0-4608-B616-3EE39BB89EA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797982" y="744559"/>
              <a:ext cx="208976" cy="326075"/>
            </a:xfrm>
            <a:custGeom>
              <a:avLst/>
              <a:gdLst>
                <a:gd name="T0" fmla="*/ 185 w 185"/>
                <a:gd name="T1" fmla="*/ 2 h 289"/>
                <a:gd name="T2" fmla="*/ 183 w 185"/>
                <a:gd name="T3" fmla="*/ 0 h 289"/>
                <a:gd name="T4" fmla="*/ 85 w 185"/>
                <a:gd name="T5" fmla="*/ 106 h 289"/>
                <a:gd name="T6" fmla="*/ 60 w 185"/>
                <a:gd name="T7" fmla="*/ 123 h 289"/>
                <a:gd name="T8" fmla="*/ 55 w 185"/>
                <a:gd name="T9" fmla="*/ 151 h 289"/>
                <a:gd name="T10" fmla="*/ 0 w 185"/>
                <a:gd name="T11" fmla="*/ 287 h 289"/>
                <a:gd name="T12" fmla="*/ 2 w 185"/>
                <a:gd name="T13" fmla="*/ 289 h 289"/>
                <a:gd name="T14" fmla="*/ 101 w 185"/>
                <a:gd name="T15" fmla="*/ 182 h 289"/>
                <a:gd name="T16" fmla="*/ 126 w 185"/>
                <a:gd name="T17" fmla="*/ 165 h 289"/>
                <a:gd name="T18" fmla="*/ 131 w 185"/>
                <a:gd name="T19" fmla="*/ 135 h 289"/>
                <a:gd name="T20" fmla="*/ 185 w 185"/>
                <a:gd name="T21" fmla="*/ 2 h 289"/>
                <a:gd name="T22" fmla="*/ 109 w 185"/>
                <a:gd name="T23" fmla="*/ 155 h 289"/>
                <a:gd name="T24" fmla="*/ 80 w 185"/>
                <a:gd name="T25" fmla="*/ 161 h 289"/>
                <a:gd name="T26" fmla="*/ 73 w 185"/>
                <a:gd name="T27" fmla="*/ 132 h 289"/>
                <a:gd name="T28" fmla="*/ 102 w 185"/>
                <a:gd name="T29" fmla="*/ 126 h 289"/>
                <a:gd name="T30" fmla="*/ 109 w 185"/>
                <a:gd name="T31" fmla="*/ 15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289">
                  <a:moveTo>
                    <a:pt x="185" y="2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75" y="108"/>
                    <a:pt x="66" y="114"/>
                    <a:pt x="60" y="123"/>
                  </a:cubicBezTo>
                  <a:cubicBezTo>
                    <a:pt x="55" y="132"/>
                    <a:pt x="53" y="142"/>
                    <a:pt x="55" y="151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" y="289"/>
                    <a:pt x="2" y="289"/>
                    <a:pt x="2" y="289"/>
                  </a:cubicBezTo>
                  <a:cubicBezTo>
                    <a:pt x="101" y="182"/>
                    <a:pt x="101" y="182"/>
                    <a:pt x="101" y="182"/>
                  </a:cubicBezTo>
                  <a:cubicBezTo>
                    <a:pt x="111" y="180"/>
                    <a:pt x="120" y="174"/>
                    <a:pt x="126" y="165"/>
                  </a:cubicBezTo>
                  <a:cubicBezTo>
                    <a:pt x="132" y="156"/>
                    <a:pt x="134" y="145"/>
                    <a:pt x="131" y="135"/>
                  </a:cubicBezTo>
                  <a:lnTo>
                    <a:pt x="185" y="2"/>
                  </a:lnTo>
                  <a:close/>
                  <a:moveTo>
                    <a:pt x="109" y="155"/>
                  </a:moveTo>
                  <a:cubicBezTo>
                    <a:pt x="102" y="164"/>
                    <a:pt x="89" y="167"/>
                    <a:pt x="80" y="161"/>
                  </a:cubicBezTo>
                  <a:cubicBezTo>
                    <a:pt x="70" y="155"/>
                    <a:pt x="67" y="142"/>
                    <a:pt x="73" y="132"/>
                  </a:cubicBezTo>
                  <a:cubicBezTo>
                    <a:pt x="80" y="122"/>
                    <a:pt x="92" y="119"/>
                    <a:pt x="102" y="126"/>
                  </a:cubicBezTo>
                  <a:cubicBezTo>
                    <a:pt x="112" y="132"/>
                    <a:pt x="115" y="145"/>
                    <a:pt x="109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B97AF013-E2B4-4984-9455-844557AD5E25}"/>
              </a:ext>
            </a:extLst>
          </p:cNvPr>
          <p:cNvGrpSpPr>
            <a:grpSpLocks noChangeAspect="1"/>
          </p:cNvGrpSpPr>
          <p:nvPr/>
        </p:nvGrpSpPr>
        <p:grpSpPr>
          <a:xfrm>
            <a:off x="8274111" y="5086355"/>
            <a:ext cx="487280" cy="397049"/>
            <a:chOff x="7756525" y="3811588"/>
            <a:chExt cx="592138" cy="522288"/>
          </a:xfrm>
          <a:solidFill>
            <a:srgbClr val="213266"/>
          </a:solidFill>
        </p:grpSpPr>
        <p:sp>
          <p:nvSpPr>
            <p:cNvPr id="187" name="Freeform 104">
              <a:extLst>
                <a:ext uri="{FF2B5EF4-FFF2-40B4-BE49-F238E27FC236}">
                  <a16:creationId xmlns:a16="http://schemas.microsoft.com/office/drawing/2014/main" id="{8047BC5E-BC54-4A27-8675-A3842B3B5C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870825" y="3811588"/>
              <a:ext cx="477838" cy="409575"/>
            </a:xfrm>
            <a:custGeom>
              <a:avLst/>
              <a:gdLst>
                <a:gd name="T0" fmla="*/ 374 w 479"/>
                <a:gd name="T1" fmla="*/ 404 h 411"/>
                <a:gd name="T2" fmla="*/ 370 w 479"/>
                <a:gd name="T3" fmla="*/ 402 h 411"/>
                <a:gd name="T4" fmla="*/ 370 w 479"/>
                <a:gd name="T5" fmla="*/ 402 h 411"/>
                <a:gd name="T6" fmla="*/ 370 w 479"/>
                <a:gd name="T7" fmla="*/ 402 h 411"/>
                <a:gd name="T8" fmla="*/ 370 w 479"/>
                <a:gd name="T9" fmla="*/ 402 h 411"/>
                <a:gd name="T10" fmla="*/ 370 w 479"/>
                <a:gd name="T11" fmla="*/ 402 h 411"/>
                <a:gd name="T12" fmla="*/ 370 w 479"/>
                <a:gd name="T13" fmla="*/ 402 h 411"/>
                <a:gd name="T14" fmla="*/ 370 w 479"/>
                <a:gd name="T15" fmla="*/ 402 h 411"/>
                <a:gd name="T16" fmla="*/ 370 w 479"/>
                <a:gd name="T17" fmla="*/ 402 h 411"/>
                <a:gd name="T18" fmla="*/ 370 w 479"/>
                <a:gd name="T19" fmla="*/ 402 h 411"/>
                <a:gd name="T20" fmla="*/ 370 w 479"/>
                <a:gd name="T21" fmla="*/ 402 h 411"/>
                <a:gd name="T22" fmla="*/ 370 w 479"/>
                <a:gd name="T23" fmla="*/ 402 h 411"/>
                <a:gd name="T24" fmla="*/ 9 w 479"/>
                <a:gd name="T25" fmla="*/ 255 h 411"/>
                <a:gd name="T26" fmla="*/ 9 w 479"/>
                <a:gd name="T27" fmla="*/ 256 h 411"/>
                <a:gd name="T28" fmla="*/ 9 w 479"/>
                <a:gd name="T29" fmla="*/ 256 h 411"/>
                <a:gd name="T30" fmla="*/ 9 w 479"/>
                <a:gd name="T31" fmla="*/ 255 h 411"/>
                <a:gd name="T32" fmla="*/ 9 w 479"/>
                <a:gd name="T33" fmla="*/ 256 h 411"/>
                <a:gd name="T34" fmla="*/ 9 w 479"/>
                <a:gd name="T35" fmla="*/ 256 h 411"/>
                <a:gd name="T36" fmla="*/ 9 w 479"/>
                <a:gd name="T37" fmla="*/ 256 h 411"/>
                <a:gd name="T38" fmla="*/ 9 w 479"/>
                <a:gd name="T39" fmla="*/ 256 h 411"/>
                <a:gd name="T40" fmla="*/ 9 w 479"/>
                <a:gd name="T41" fmla="*/ 256 h 411"/>
                <a:gd name="T42" fmla="*/ 9 w 479"/>
                <a:gd name="T43" fmla="*/ 256 h 411"/>
                <a:gd name="T44" fmla="*/ 9 w 479"/>
                <a:gd name="T45" fmla="*/ 256 h 411"/>
                <a:gd name="T46" fmla="*/ 109 w 479"/>
                <a:gd name="T47" fmla="*/ 9 h 411"/>
                <a:gd name="T48" fmla="*/ 109 w 479"/>
                <a:gd name="T49" fmla="*/ 9 h 411"/>
                <a:gd name="T50" fmla="*/ 109 w 479"/>
                <a:gd name="T51" fmla="*/ 9 h 411"/>
                <a:gd name="T52" fmla="*/ 109 w 479"/>
                <a:gd name="T53" fmla="*/ 9 h 411"/>
                <a:gd name="T54" fmla="*/ 109 w 479"/>
                <a:gd name="T55" fmla="*/ 9 h 411"/>
                <a:gd name="T56" fmla="*/ 109 w 479"/>
                <a:gd name="T57" fmla="*/ 9 h 411"/>
                <a:gd name="T58" fmla="*/ 109 w 479"/>
                <a:gd name="T59" fmla="*/ 8 h 411"/>
                <a:gd name="T60" fmla="*/ 109 w 479"/>
                <a:gd name="T61" fmla="*/ 9 h 411"/>
                <a:gd name="T62" fmla="*/ 109 w 479"/>
                <a:gd name="T63" fmla="*/ 9 h 411"/>
                <a:gd name="T64" fmla="*/ 109 w 479"/>
                <a:gd name="T65" fmla="*/ 8 h 411"/>
                <a:gd name="T66" fmla="*/ 109 w 479"/>
                <a:gd name="T67" fmla="*/ 9 h 411"/>
                <a:gd name="T68" fmla="*/ 470 w 479"/>
                <a:gd name="T69" fmla="*/ 155 h 411"/>
                <a:gd name="T70" fmla="*/ 470 w 479"/>
                <a:gd name="T71" fmla="*/ 155 h 411"/>
                <a:gd name="T72" fmla="*/ 470 w 479"/>
                <a:gd name="T73" fmla="*/ 155 h 411"/>
                <a:gd name="T74" fmla="*/ 470 w 479"/>
                <a:gd name="T75" fmla="*/ 155 h 411"/>
                <a:gd name="T76" fmla="*/ 470 w 479"/>
                <a:gd name="T77" fmla="*/ 155 h 411"/>
                <a:gd name="T78" fmla="*/ 470 w 479"/>
                <a:gd name="T79" fmla="*/ 155 h 411"/>
                <a:gd name="T80" fmla="*/ 470 w 479"/>
                <a:gd name="T81" fmla="*/ 155 h 411"/>
                <a:gd name="T82" fmla="*/ 470 w 479"/>
                <a:gd name="T83" fmla="*/ 155 h 411"/>
                <a:gd name="T84" fmla="*/ 470 w 479"/>
                <a:gd name="T85" fmla="*/ 155 h 411"/>
                <a:gd name="T86" fmla="*/ 470 w 479"/>
                <a:gd name="T87" fmla="*/ 155 h 411"/>
                <a:gd name="T88" fmla="*/ 470 w 479"/>
                <a:gd name="T89" fmla="*/ 155 h 411"/>
                <a:gd name="T90" fmla="*/ 370 w 479"/>
                <a:gd name="T91" fmla="*/ 402 h 411"/>
                <a:gd name="T92" fmla="*/ 374 w 479"/>
                <a:gd name="T93" fmla="*/ 404 h 411"/>
                <a:gd name="T94" fmla="*/ 378 w 479"/>
                <a:gd name="T95" fmla="*/ 405 h 411"/>
                <a:gd name="T96" fmla="*/ 478 w 479"/>
                <a:gd name="T97" fmla="*/ 158 h 411"/>
                <a:gd name="T98" fmla="*/ 479 w 479"/>
                <a:gd name="T99" fmla="*/ 155 h 411"/>
                <a:gd name="T100" fmla="*/ 473 w 479"/>
                <a:gd name="T101" fmla="*/ 146 h 411"/>
                <a:gd name="T102" fmla="*/ 112 w 479"/>
                <a:gd name="T103" fmla="*/ 0 h 411"/>
                <a:gd name="T104" fmla="*/ 109 w 479"/>
                <a:gd name="T105" fmla="*/ 0 h 411"/>
                <a:gd name="T106" fmla="*/ 101 w 479"/>
                <a:gd name="T107" fmla="*/ 5 h 411"/>
                <a:gd name="T108" fmla="*/ 1 w 479"/>
                <a:gd name="T109" fmla="*/ 252 h 411"/>
                <a:gd name="T110" fmla="*/ 0 w 479"/>
                <a:gd name="T111" fmla="*/ 256 h 411"/>
                <a:gd name="T112" fmla="*/ 6 w 479"/>
                <a:gd name="T113" fmla="*/ 264 h 411"/>
                <a:gd name="T114" fmla="*/ 366 w 479"/>
                <a:gd name="T115" fmla="*/ 410 h 411"/>
                <a:gd name="T116" fmla="*/ 370 w 479"/>
                <a:gd name="T117" fmla="*/ 411 h 411"/>
                <a:gd name="T118" fmla="*/ 378 w 479"/>
                <a:gd name="T119" fmla="*/ 405 h 411"/>
                <a:gd name="T120" fmla="*/ 374 w 479"/>
                <a:gd name="T121" fmla="*/ 40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9" h="411">
                  <a:moveTo>
                    <a:pt x="374" y="404"/>
                  </a:move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470" y="155"/>
                    <a:pt x="470" y="155"/>
                    <a:pt x="470" y="155"/>
                  </a:cubicBezTo>
                  <a:cubicBezTo>
                    <a:pt x="370" y="402"/>
                    <a:pt x="370" y="402"/>
                    <a:pt x="370" y="402"/>
                  </a:cubicBezTo>
                  <a:cubicBezTo>
                    <a:pt x="374" y="404"/>
                    <a:pt x="374" y="404"/>
                    <a:pt x="374" y="404"/>
                  </a:cubicBezTo>
                  <a:cubicBezTo>
                    <a:pt x="378" y="405"/>
                    <a:pt x="378" y="405"/>
                    <a:pt x="378" y="405"/>
                  </a:cubicBezTo>
                  <a:cubicBezTo>
                    <a:pt x="478" y="158"/>
                    <a:pt x="478" y="158"/>
                    <a:pt x="478" y="158"/>
                  </a:cubicBezTo>
                  <a:cubicBezTo>
                    <a:pt x="479" y="157"/>
                    <a:pt x="479" y="156"/>
                    <a:pt x="479" y="155"/>
                  </a:cubicBezTo>
                  <a:cubicBezTo>
                    <a:pt x="479" y="151"/>
                    <a:pt x="477" y="148"/>
                    <a:pt x="473" y="146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1" y="0"/>
                    <a:pt x="110" y="0"/>
                    <a:pt x="109" y="0"/>
                  </a:cubicBezTo>
                  <a:cubicBezTo>
                    <a:pt x="106" y="0"/>
                    <a:pt x="102" y="2"/>
                    <a:pt x="101" y="5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0" y="253"/>
                    <a:pt x="0" y="255"/>
                    <a:pt x="0" y="256"/>
                  </a:cubicBezTo>
                  <a:cubicBezTo>
                    <a:pt x="0" y="259"/>
                    <a:pt x="2" y="263"/>
                    <a:pt x="6" y="264"/>
                  </a:cubicBezTo>
                  <a:cubicBezTo>
                    <a:pt x="366" y="410"/>
                    <a:pt x="366" y="410"/>
                    <a:pt x="366" y="410"/>
                  </a:cubicBezTo>
                  <a:cubicBezTo>
                    <a:pt x="368" y="411"/>
                    <a:pt x="369" y="411"/>
                    <a:pt x="370" y="411"/>
                  </a:cubicBezTo>
                  <a:cubicBezTo>
                    <a:pt x="373" y="411"/>
                    <a:pt x="377" y="409"/>
                    <a:pt x="378" y="405"/>
                  </a:cubicBezTo>
                  <a:lnTo>
                    <a:pt x="374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Freeform 105">
              <a:extLst>
                <a:ext uri="{FF2B5EF4-FFF2-40B4-BE49-F238E27FC236}">
                  <a16:creationId xmlns:a16="http://schemas.microsoft.com/office/drawing/2014/main" id="{FE722B93-E23A-47C6-9815-4E46C263AC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78750" y="4084638"/>
              <a:ext cx="519113" cy="212725"/>
            </a:xfrm>
            <a:custGeom>
              <a:avLst/>
              <a:gdLst>
                <a:gd name="T0" fmla="*/ 327 w 327"/>
                <a:gd name="T1" fmla="*/ 134 h 134"/>
                <a:gd name="T2" fmla="*/ 0 w 327"/>
                <a:gd name="T3" fmla="*/ 2 h 134"/>
                <a:gd name="T4" fmla="*/ 50 w 327"/>
                <a:gd name="T5" fmla="*/ 0 h 134"/>
                <a:gd name="T6" fmla="*/ 292 w 327"/>
                <a:gd name="T7" fmla="*/ 98 h 134"/>
                <a:gd name="T8" fmla="*/ 327 w 327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34">
                  <a:moveTo>
                    <a:pt x="327" y="134"/>
                  </a:moveTo>
                  <a:lnTo>
                    <a:pt x="0" y="2"/>
                  </a:lnTo>
                  <a:lnTo>
                    <a:pt x="50" y="0"/>
                  </a:lnTo>
                  <a:lnTo>
                    <a:pt x="292" y="98"/>
                  </a:lnTo>
                  <a:lnTo>
                    <a:pt x="32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Freeform 106">
              <a:extLst>
                <a:ext uri="{FF2B5EF4-FFF2-40B4-BE49-F238E27FC236}">
                  <a16:creationId xmlns:a16="http://schemas.microsoft.com/office/drawing/2014/main" id="{4194C1D7-E50A-4D13-AEBD-FD93769F39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756525" y="4095751"/>
              <a:ext cx="542925" cy="238125"/>
            </a:xfrm>
            <a:custGeom>
              <a:avLst/>
              <a:gdLst>
                <a:gd name="T0" fmla="*/ 536 w 544"/>
                <a:gd name="T1" fmla="*/ 236 h 240"/>
                <a:gd name="T2" fmla="*/ 531 w 544"/>
                <a:gd name="T3" fmla="*/ 239 h 240"/>
                <a:gd name="T4" fmla="*/ 4 w 544"/>
                <a:gd name="T5" fmla="*/ 25 h 240"/>
                <a:gd name="T6" fmla="*/ 1 w 544"/>
                <a:gd name="T7" fmla="*/ 20 h 240"/>
                <a:gd name="T8" fmla="*/ 8 w 544"/>
                <a:gd name="T9" fmla="*/ 3 h 240"/>
                <a:gd name="T10" fmla="*/ 14 w 544"/>
                <a:gd name="T11" fmla="*/ 1 h 240"/>
                <a:gd name="T12" fmla="*/ 541 w 544"/>
                <a:gd name="T13" fmla="*/ 215 h 240"/>
                <a:gd name="T14" fmla="*/ 543 w 544"/>
                <a:gd name="T15" fmla="*/ 220 h 240"/>
                <a:gd name="T16" fmla="*/ 536 w 544"/>
                <a:gd name="T17" fmla="*/ 2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240">
                  <a:moveTo>
                    <a:pt x="536" y="236"/>
                  </a:moveTo>
                  <a:cubicBezTo>
                    <a:pt x="536" y="239"/>
                    <a:pt x="533" y="240"/>
                    <a:pt x="531" y="239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4"/>
                    <a:pt x="0" y="22"/>
                    <a:pt x="1" y="2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1"/>
                    <a:pt x="11" y="0"/>
                    <a:pt x="14" y="1"/>
                  </a:cubicBezTo>
                  <a:cubicBezTo>
                    <a:pt x="541" y="215"/>
                    <a:pt x="541" y="215"/>
                    <a:pt x="541" y="215"/>
                  </a:cubicBezTo>
                  <a:cubicBezTo>
                    <a:pt x="543" y="215"/>
                    <a:pt x="544" y="218"/>
                    <a:pt x="543" y="220"/>
                  </a:cubicBezTo>
                  <a:lnTo>
                    <a:pt x="53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Freeform 107">
              <a:extLst>
                <a:ext uri="{FF2B5EF4-FFF2-40B4-BE49-F238E27FC236}">
                  <a16:creationId xmlns:a16="http://schemas.microsoft.com/office/drawing/2014/main" id="{B9B29205-922A-4D84-886D-5A49366AC65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034338" y="3943351"/>
              <a:ext cx="150813" cy="146050"/>
            </a:xfrm>
            <a:custGeom>
              <a:avLst/>
              <a:gdLst>
                <a:gd name="T0" fmla="*/ 48 w 152"/>
                <a:gd name="T1" fmla="*/ 142 h 147"/>
                <a:gd name="T2" fmla="*/ 7 w 152"/>
                <a:gd name="T3" fmla="*/ 104 h 147"/>
                <a:gd name="T4" fmla="*/ 7 w 152"/>
                <a:gd name="T5" fmla="*/ 48 h 147"/>
                <a:gd name="T6" fmla="*/ 47 w 152"/>
                <a:gd name="T7" fmla="*/ 8 h 147"/>
                <a:gd name="T8" fmla="*/ 104 w 152"/>
                <a:gd name="T9" fmla="*/ 7 h 147"/>
                <a:gd name="T10" fmla="*/ 144 w 152"/>
                <a:gd name="T11" fmla="*/ 47 h 147"/>
                <a:gd name="T12" fmla="*/ 144 w 152"/>
                <a:gd name="T13" fmla="*/ 104 h 147"/>
                <a:gd name="T14" fmla="*/ 125 w 152"/>
                <a:gd name="T15" fmla="*/ 131 h 147"/>
                <a:gd name="T16" fmla="*/ 102 w 152"/>
                <a:gd name="T17" fmla="*/ 135 h 147"/>
                <a:gd name="T18" fmla="*/ 91 w 152"/>
                <a:gd name="T19" fmla="*/ 124 h 147"/>
                <a:gd name="T20" fmla="*/ 92 w 152"/>
                <a:gd name="T21" fmla="*/ 106 h 147"/>
                <a:gd name="T22" fmla="*/ 53 w 152"/>
                <a:gd name="T23" fmla="*/ 115 h 147"/>
                <a:gd name="T24" fmla="*/ 32 w 152"/>
                <a:gd name="T25" fmla="*/ 93 h 147"/>
                <a:gd name="T26" fmla="*/ 33 w 152"/>
                <a:gd name="T27" fmla="*/ 59 h 147"/>
                <a:gd name="T28" fmla="*/ 56 w 152"/>
                <a:gd name="T29" fmla="*/ 33 h 147"/>
                <a:gd name="T30" fmla="*/ 89 w 152"/>
                <a:gd name="T31" fmla="*/ 32 h 147"/>
                <a:gd name="T32" fmla="*/ 102 w 152"/>
                <a:gd name="T33" fmla="*/ 42 h 147"/>
                <a:gd name="T34" fmla="*/ 108 w 152"/>
                <a:gd name="T35" fmla="*/ 56 h 147"/>
                <a:gd name="T36" fmla="*/ 112 w 152"/>
                <a:gd name="T37" fmla="*/ 45 h 147"/>
                <a:gd name="T38" fmla="*/ 129 w 152"/>
                <a:gd name="T39" fmla="*/ 51 h 147"/>
                <a:gd name="T40" fmla="*/ 105 w 152"/>
                <a:gd name="T41" fmla="*/ 110 h 147"/>
                <a:gd name="T42" fmla="*/ 109 w 152"/>
                <a:gd name="T43" fmla="*/ 126 h 147"/>
                <a:gd name="T44" fmla="*/ 122 w 152"/>
                <a:gd name="T45" fmla="*/ 122 h 147"/>
                <a:gd name="T46" fmla="*/ 134 w 152"/>
                <a:gd name="T47" fmla="*/ 104 h 147"/>
                <a:gd name="T48" fmla="*/ 137 w 152"/>
                <a:gd name="T49" fmla="*/ 51 h 147"/>
                <a:gd name="T50" fmla="*/ 102 w 152"/>
                <a:gd name="T51" fmla="*/ 15 h 147"/>
                <a:gd name="T52" fmla="*/ 51 w 152"/>
                <a:gd name="T53" fmla="*/ 15 h 147"/>
                <a:gd name="T54" fmla="*/ 15 w 152"/>
                <a:gd name="T55" fmla="*/ 51 h 147"/>
                <a:gd name="T56" fmla="*/ 15 w 152"/>
                <a:gd name="T57" fmla="*/ 101 h 147"/>
                <a:gd name="T58" fmla="*/ 51 w 152"/>
                <a:gd name="T59" fmla="*/ 135 h 147"/>
                <a:gd name="T60" fmla="*/ 86 w 152"/>
                <a:gd name="T61" fmla="*/ 137 h 147"/>
                <a:gd name="T62" fmla="*/ 87 w 152"/>
                <a:gd name="T63" fmla="*/ 145 h 147"/>
                <a:gd name="T64" fmla="*/ 68 w 152"/>
                <a:gd name="T65" fmla="*/ 147 h 147"/>
                <a:gd name="T66" fmla="*/ 48 w 152"/>
                <a:gd name="T67" fmla="*/ 142 h 147"/>
                <a:gd name="T68" fmla="*/ 97 w 152"/>
                <a:gd name="T69" fmla="*/ 84 h 147"/>
                <a:gd name="T70" fmla="*/ 97 w 152"/>
                <a:gd name="T71" fmla="*/ 63 h 147"/>
                <a:gd name="T72" fmla="*/ 84 w 152"/>
                <a:gd name="T73" fmla="*/ 49 h 147"/>
                <a:gd name="T74" fmla="*/ 64 w 152"/>
                <a:gd name="T75" fmla="*/ 50 h 147"/>
                <a:gd name="T76" fmla="*/ 50 w 152"/>
                <a:gd name="T77" fmla="*/ 65 h 147"/>
                <a:gd name="T78" fmla="*/ 49 w 152"/>
                <a:gd name="T79" fmla="*/ 86 h 147"/>
                <a:gd name="T80" fmla="*/ 63 w 152"/>
                <a:gd name="T81" fmla="*/ 101 h 147"/>
                <a:gd name="T82" fmla="*/ 83 w 152"/>
                <a:gd name="T83" fmla="*/ 100 h 147"/>
                <a:gd name="T84" fmla="*/ 97 w 152"/>
                <a:gd name="T85" fmla="*/ 8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2" h="147">
                  <a:moveTo>
                    <a:pt x="48" y="142"/>
                  </a:moveTo>
                  <a:cubicBezTo>
                    <a:pt x="29" y="134"/>
                    <a:pt x="15" y="122"/>
                    <a:pt x="7" y="104"/>
                  </a:cubicBezTo>
                  <a:cubicBezTo>
                    <a:pt x="0" y="86"/>
                    <a:pt x="0" y="67"/>
                    <a:pt x="7" y="48"/>
                  </a:cubicBezTo>
                  <a:cubicBezTo>
                    <a:pt x="15" y="29"/>
                    <a:pt x="28" y="16"/>
                    <a:pt x="47" y="8"/>
                  </a:cubicBezTo>
                  <a:cubicBezTo>
                    <a:pt x="66" y="0"/>
                    <a:pt x="85" y="0"/>
                    <a:pt x="104" y="7"/>
                  </a:cubicBezTo>
                  <a:cubicBezTo>
                    <a:pt x="123" y="15"/>
                    <a:pt x="137" y="28"/>
                    <a:pt x="144" y="47"/>
                  </a:cubicBezTo>
                  <a:cubicBezTo>
                    <a:pt x="152" y="66"/>
                    <a:pt x="152" y="85"/>
                    <a:pt x="144" y="104"/>
                  </a:cubicBezTo>
                  <a:cubicBezTo>
                    <a:pt x="139" y="117"/>
                    <a:pt x="133" y="126"/>
                    <a:pt x="125" y="131"/>
                  </a:cubicBezTo>
                  <a:cubicBezTo>
                    <a:pt x="117" y="137"/>
                    <a:pt x="110" y="138"/>
                    <a:pt x="102" y="135"/>
                  </a:cubicBezTo>
                  <a:cubicBezTo>
                    <a:pt x="96" y="133"/>
                    <a:pt x="93" y="129"/>
                    <a:pt x="91" y="124"/>
                  </a:cubicBezTo>
                  <a:cubicBezTo>
                    <a:pt x="89" y="119"/>
                    <a:pt x="90" y="113"/>
                    <a:pt x="92" y="106"/>
                  </a:cubicBezTo>
                  <a:cubicBezTo>
                    <a:pt x="80" y="118"/>
                    <a:pt x="67" y="121"/>
                    <a:pt x="53" y="115"/>
                  </a:cubicBezTo>
                  <a:cubicBezTo>
                    <a:pt x="43" y="111"/>
                    <a:pt x="36" y="104"/>
                    <a:pt x="32" y="93"/>
                  </a:cubicBezTo>
                  <a:cubicBezTo>
                    <a:pt x="28" y="82"/>
                    <a:pt x="28" y="71"/>
                    <a:pt x="33" y="59"/>
                  </a:cubicBezTo>
                  <a:cubicBezTo>
                    <a:pt x="38" y="47"/>
                    <a:pt x="45" y="38"/>
                    <a:pt x="56" y="33"/>
                  </a:cubicBezTo>
                  <a:cubicBezTo>
                    <a:pt x="66" y="28"/>
                    <a:pt x="77" y="27"/>
                    <a:pt x="89" y="32"/>
                  </a:cubicBezTo>
                  <a:cubicBezTo>
                    <a:pt x="94" y="34"/>
                    <a:pt x="98" y="38"/>
                    <a:pt x="102" y="42"/>
                  </a:cubicBezTo>
                  <a:cubicBezTo>
                    <a:pt x="105" y="47"/>
                    <a:pt x="107" y="51"/>
                    <a:pt x="108" y="56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01" y="118"/>
                    <a:pt x="103" y="123"/>
                    <a:pt x="109" y="126"/>
                  </a:cubicBezTo>
                  <a:cubicBezTo>
                    <a:pt x="113" y="127"/>
                    <a:pt x="117" y="126"/>
                    <a:pt x="122" y="122"/>
                  </a:cubicBezTo>
                  <a:cubicBezTo>
                    <a:pt x="127" y="118"/>
                    <a:pt x="131" y="112"/>
                    <a:pt x="134" y="104"/>
                  </a:cubicBezTo>
                  <a:cubicBezTo>
                    <a:pt x="142" y="86"/>
                    <a:pt x="142" y="68"/>
                    <a:pt x="137" y="51"/>
                  </a:cubicBezTo>
                  <a:cubicBezTo>
                    <a:pt x="131" y="34"/>
                    <a:pt x="119" y="22"/>
                    <a:pt x="102" y="15"/>
                  </a:cubicBezTo>
                  <a:cubicBezTo>
                    <a:pt x="85" y="8"/>
                    <a:pt x="68" y="8"/>
                    <a:pt x="51" y="15"/>
                  </a:cubicBezTo>
                  <a:cubicBezTo>
                    <a:pt x="34" y="23"/>
                    <a:pt x="22" y="35"/>
                    <a:pt x="15" y="51"/>
                  </a:cubicBezTo>
                  <a:cubicBezTo>
                    <a:pt x="8" y="68"/>
                    <a:pt x="8" y="85"/>
                    <a:pt x="15" y="101"/>
                  </a:cubicBezTo>
                  <a:cubicBezTo>
                    <a:pt x="22" y="116"/>
                    <a:pt x="34" y="128"/>
                    <a:pt x="51" y="135"/>
                  </a:cubicBezTo>
                  <a:cubicBezTo>
                    <a:pt x="64" y="140"/>
                    <a:pt x="76" y="141"/>
                    <a:pt x="86" y="137"/>
                  </a:cubicBezTo>
                  <a:cubicBezTo>
                    <a:pt x="87" y="145"/>
                    <a:pt x="87" y="145"/>
                    <a:pt x="87" y="145"/>
                  </a:cubicBezTo>
                  <a:cubicBezTo>
                    <a:pt x="82" y="147"/>
                    <a:pt x="75" y="147"/>
                    <a:pt x="68" y="147"/>
                  </a:cubicBezTo>
                  <a:cubicBezTo>
                    <a:pt x="61" y="146"/>
                    <a:pt x="54" y="145"/>
                    <a:pt x="48" y="142"/>
                  </a:cubicBezTo>
                  <a:close/>
                  <a:moveTo>
                    <a:pt x="97" y="84"/>
                  </a:moveTo>
                  <a:cubicBezTo>
                    <a:pt x="100" y="77"/>
                    <a:pt x="100" y="70"/>
                    <a:pt x="97" y="63"/>
                  </a:cubicBezTo>
                  <a:cubicBezTo>
                    <a:pt x="95" y="57"/>
                    <a:pt x="90" y="52"/>
                    <a:pt x="84" y="49"/>
                  </a:cubicBezTo>
                  <a:cubicBezTo>
                    <a:pt x="77" y="46"/>
                    <a:pt x="70" y="47"/>
                    <a:pt x="64" y="50"/>
                  </a:cubicBezTo>
                  <a:cubicBezTo>
                    <a:pt x="58" y="53"/>
                    <a:pt x="53" y="58"/>
                    <a:pt x="50" y="65"/>
                  </a:cubicBezTo>
                  <a:cubicBezTo>
                    <a:pt x="48" y="72"/>
                    <a:pt x="47" y="79"/>
                    <a:pt x="49" y="86"/>
                  </a:cubicBezTo>
                  <a:cubicBezTo>
                    <a:pt x="51" y="93"/>
                    <a:pt x="56" y="98"/>
                    <a:pt x="63" y="101"/>
                  </a:cubicBezTo>
                  <a:cubicBezTo>
                    <a:pt x="70" y="104"/>
                    <a:pt x="77" y="103"/>
                    <a:pt x="83" y="100"/>
                  </a:cubicBezTo>
                  <a:cubicBezTo>
                    <a:pt x="89" y="97"/>
                    <a:pt x="94" y="91"/>
                    <a:pt x="97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6" name="Freeform 112">
            <a:extLst>
              <a:ext uri="{FF2B5EF4-FFF2-40B4-BE49-F238E27FC236}">
                <a16:creationId xmlns:a16="http://schemas.microsoft.com/office/drawing/2014/main" id="{1F8E82FC-B9A6-4EE8-A8F2-94AD8E3E1CA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286416" y="4101634"/>
            <a:ext cx="505081" cy="237800"/>
          </a:xfrm>
          <a:custGeom>
            <a:avLst/>
            <a:gdLst>
              <a:gd name="T0" fmla="*/ 412 w 412"/>
              <a:gd name="T1" fmla="*/ 76 h 211"/>
              <a:gd name="T2" fmla="*/ 407 w 412"/>
              <a:gd name="T3" fmla="*/ 0 h 211"/>
              <a:gd name="T4" fmla="*/ 330 w 412"/>
              <a:gd name="T5" fmla="*/ 11 h 211"/>
              <a:gd name="T6" fmla="*/ 361 w 412"/>
              <a:gd name="T7" fmla="*/ 36 h 211"/>
              <a:gd name="T8" fmla="*/ 283 w 412"/>
              <a:gd name="T9" fmla="*/ 133 h 211"/>
              <a:gd name="T10" fmla="*/ 276 w 412"/>
              <a:gd name="T11" fmla="*/ 132 h 211"/>
              <a:gd name="T12" fmla="*/ 253 w 412"/>
              <a:gd name="T13" fmla="*/ 136 h 211"/>
              <a:gd name="T14" fmla="*/ 201 w 412"/>
              <a:gd name="T15" fmla="*/ 91 h 211"/>
              <a:gd name="T16" fmla="*/ 203 w 412"/>
              <a:gd name="T17" fmla="*/ 82 h 211"/>
              <a:gd name="T18" fmla="*/ 169 w 412"/>
              <a:gd name="T19" fmla="*/ 39 h 211"/>
              <a:gd name="T20" fmla="*/ 140 w 412"/>
              <a:gd name="T21" fmla="*/ 47 h 211"/>
              <a:gd name="T22" fmla="*/ 125 w 412"/>
              <a:gd name="T23" fmla="*/ 73 h 211"/>
              <a:gd name="T24" fmla="*/ 126 w 412"/>
              <a:gd name="T25" fmla="*/ 87 h 211"/>
              <a:gd name="T26" fmla="*/ 63 w 412"/>
              <a:gd name="T27" fmla="*/ 130 h 211"/>
              <a:gd name="T28" fmla="*/ 46 w 412"/>
              <a:gd name="T29" fmla="*/ 123 h 211"/>
              <a:gd name="T30" fmla="*/ 17 w 412"/>
              <a:gd name="T31" fmla="*/ 132 h 211"/>
              <a:gd name="T32" fmla="*/ 2 w 412"/>
              <a:gd name="T33" fmla="*/ 158 h 211"/>
              <a:gd name="T34" fmla="*/ 33 w 412"/>
              <a:gd name="T35" fmla="*/ 201 h 211"/>
              <a:gd name="T36" fmla="*/ 37 w 412"/>
              <a:gd name="T37" fmla="*/ 202 h 211"/>
              <a:gd name="T38" fmla="*/ 80 w 412"/>
              <a:gd name="T39" fmla="*/ 167 h 211"/>
              <a:gd name="T40" fmla="*/ 79 w 412"/>
              <a:gd name="T41" fmla="*/ 153 h 211"/>
              <a:gd name="T42" fmla="*/ 142 w 412"/>
              <a:gd name="T43" fmla="*/ 111 h 211"/>
              <a:gd name="T44" fmla="*/ 156 w 412"/>
              <a:gd name="T45" fmla="*/ 116 h 211"/>
              <a:gd name="T46" fmla="*/ 160 w 412"/>
              <a:gd name="T47" fmla="*/ 117 h 211"/>
              <a:gd name="T48" fmla="*/ 183 w 412"/>
              <a:gd name="T49" fmla="*/ 113 h 211"/>
              <a:gd name="T50" fmla="*/ 234 w 412"/>
              <a:gd name="T51" fmla="*/ 157 h 211"/>
              <a:gd name="T52" fmla="*/ 232 w 412"/>
              <a:gd name="T53" fmla="*/ 166 h 211"/>
              <a:gd name="T54" fmla="*/ 263 w 412"/>
              <a:gd name="T55" fmla="*/ 209 h 211"/>
              <a:gd name="T56" fmla="*/ 266 w 412"/>
              <a:gd name="T57" fmla="*/ 210 h 211"/>
              <a:gd name="T58" fmla="*/ 295 w 412"/>
              <a:gd name="T59" fmla="*/ 202 h 211"/>
              <a:gd name="T60" fmla="*/ 310 w 412"/>
              <a:gd name="T61" fmla="*/ 175 h 211"/>
              <a:gd name="T62" fmla="*/ 305 w 412"/>
              <a:gd name="T63" fmla="*/ 152 h 211"/>
              <a:gd name="T64" fmla="*/ 383 w 412"/>
              <a:gd name="T65" fmla="*/ 53 h 211"/>
              <a:gd name="T66" fmla="*/ 412 w 412"/>
              <a:gd name="T67" fmla="*/ 76 h 211"/>
              <a:gd name="T68" fmla="*/ 38 w 412"/>
              <a:gd name="T69" fmla="*/ 189 h 211"/>
              <a:gd name="T70" fmla="*/ 14 w 412"/>
              <a:gd name="T71" fmla="*/ 159 h 211"/>
              <a:gd name="T72" fmla="*/ 24 w 412"/>
              <a:gd name="T73" fmla="*/ 141 h 211"/>
              <a:gd name="T74" fmla="*/ 44 w 412"/>
              <a:gd name="T75" fmla="*/ 136 h 211"/>
              <a:gd name="T76" fmla="*/ 47 w 412"/>
              <a:gd name="T77" fmla="*/ 136 h 211"/>
              <a:gd name="T78" fmla="*/ 68 w 412"/>
              <a:gd name="T79" fmla="*/ 166 h 211"/>
              <a:gd name="T80" fmla="*/ 38 w 412"/>
              <a:gd name="T81" fmla="*/ 189 h 211"/>
              <a:gd name="T82" fmla="*/ 161 w 412"/>
              <a:gd name="T83" fmla="*/ 105 h 211"/>
              <a:gd name="T84" fmla="*/ 137 w 412"/>
              <a:gd name="T85" fmla="*/ 75 h 211"/>
              <a:gd name="T86" fmla="*/ 147 w 412"/>
              <a:gd name="T87" fmla="*/ 57 h 211"/>
              <a:gd name="T88" fmla="*/ 167 w 412"/>
              <a:gd name="T89" fmla="*/ 51 h 211"/>
              <a:gd name="T90" fmla="*/ 170 w 412"/>
              <a:gd name="T91" fmla="*/ 52 h 211"/>
              <a:gd name="T92" fmla="*/ 191 w 412"/>
              <a:gd name="T93" fmla="*/ 81 h 211"/>
              <a:gd name="T94" fmla="*/ 161 w 412"/>
              <a:gd name="T95" fmla="*/ 105 h 211"/>
              <a:gd name="T96" fmla="*/ 288 w 412"/>
              <a:gd name="T97" fmla="*/ 192 h 211"/>
              <a:gd name="T98" fmla="*/ 268 w 412"/>
              <a:gd name="T99" fmla="*/ 198 h 211"/>
              <a:gd name="T100" fmla="*/ 244 w 412"/>
              <a:gd name="T101" fmla="*/ 168 h 211"/>
              <a:gd name="T102" fmla="*/ 254 w 412"/>
              <a:gd name="T103" fmla="*/ 150 h 211"/>
              <a:gd name="T104" fmla="*/ 274 w 412"/>
              <a:gd name="T105" fmla="*/ 144 h 211"/>
              <a:gd name="T106" fmla="*/ 277 w 412"/>
              <a:gd name="T107" fmla="*/ 144 h 211"/>
              <a:gd name="T108" fmla="*/ 298 w 412"/>
              <a:gd name="T109" fmla="*/ 174 h 211"/>
              <a:gd name="T110" fmla="*/ 288 w 412"/>
              <a:gd name="T111" fmla="*/ 192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2" h="211">
                <a:moveTo>
                  <a:pt x="412" y="76"/>
                </a:moveTo>
                <a:cubicBezTo>
                  <a:pt x="407" y="0"/>
                  <a:pt x="407" y="0"/>
                  <a:pt x="407" y="0"/>
                </a:cubicBezTo>
                <a:cubicBezTo>
                  <a:pt x="330" y="11"/>
                  <a:pt x="330" y="11"/>
                  <a:pt x="330" y="11"/>
                </a:cubicBezTo>
                <a:cubicBezTo>
                  <a:pt x="361" y="36"/>
                  <a:pt x="361" y="36"/>
                  <a:pt x="361" y="36"/>
                </a:cubicBezTo>
                <a:cubicBezTo>
                  <a:pt x="283" y="133"/>
                  <a:pt x="283" y="133"/>
                  <a:pt x="283" y="133"/>
                </a:cubicBezTo>
                <a:cubicBezTo>
                  <a:pt x="281" y="133"/>
                  <a:pt x="278" y="132"/>
                  <a:pt x="276" y="132"/>
                </a:cubicBezTo>
                <a:cubicBezTo>
                  <a:pt x="268" y="131"/>
                  <a:pt x="260" y="132"/>
                  <a:pt x="253" y="136"/>
                </a:cubicBezTo>
                <a:cubicBezTo>
                  <a:pt x="201" y="91"/>
                  <a:pt x="201" y="91"/>
                  <a:pt x="201" y="91"/>
                </a:cubicBezTo>
                <a:cubicBezTo>
                  <a:pt x="202" y="88"/>
                  <a:pt x="203" y="85"/>
                  <a:pt x="203" y="82"/>
                </a:cubicBezTo>
                <a:cubicBezTo>
                  <a:pt x="206" y="61"/>
                  <a:pt x="191" y="41"/>
                  <a:pt x="169" y="39"/>
                </a:cubicBezTo>
                <a:cubicBezTo>
                  <a:pt x="158" y="37"/>
                  <a:pt x="148" y="40"/>
                  <a:pt x="140" y="47"/>
                </a:cubicBezTo>
                <a:cubicBezTo>
                  <a:pt x="132" y="53"/>
                  <a:pt x="126" y="63"/>
                  <a:pt x="125" y="73"/>
                </a:cubicBezTo>
                <a:cubicBezTo>
                  <a:pt x="125" y="78"/>
                  <a:pt x="125" y="83"/>
                  <a:pt x="126" y="87"/>
                </a:cubicBezTo>
                <a:cubicBezTo>
                  <a:pt x="63" y="130"/>
                  <a:pt x="63" y="130"/>
                  <a:pt x="63" y="130"/>
                </a:cubicBezTo>
                <a:cubicBezTo>
                  <a:pt x="58" y="127"/>
                  <a:pt x="52" y="124"/>
                  <a:pt x="46" y="123"/>
                </a:cubicBezTo>
                <a:cubicBezTo>
                  <a:pt x="35" y="122"/>
                  <a:pt x="25" y="125"/>
                  <a:pt x="17" y="132"/>
                </a:cubicBezTo>
                <a:cubicBezTo>
                  <a:pt x="8" y="138"/>
                  <a:pt x="3" y="147"/>
                  <a:pt x="2" y="158"/>
                </a:cubicBezTo>
                <a:cubicBezTo>
                  <a:pt x="0" y="178"/>
                  <a:pt x="13" y="197"/>
                  <a:pt x="33" y="201"/>
                </a:cubicBezTo>
                <a:cubicBezTo>
                  <a:pt x="34" y="201"/>
                  <a:pt x="35" y="201"/>
                  <a:pt x="37" y="202"/>
                </a:cubicBezTo>
                <a:cubicBezTo>
                  <a:pt x="58" y="204"/>
                  <a:pt x="78" y="189"/>
                  <a:pt x="80" y="167"/>
                </a:cubicBezTo>
                <a:cubicBezTo>
                  <a:pt x="81" y="162"/>
                  <a:pt x="80" y="158"/>
                  <a:pt x="79" y="153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6" y="113"/>
                  <a:pt x="151" y="115"/>
                  <a:pt x="156" y="116"/>
                </a:cubicBezTo>
                <a:cubicBezTo>
                  <a:pt x="157" y="117"/>
                  <a:pt x="158" y="117"/>
                  <a:pt x="160" y="117"/>
                </a:cubicBezTo>
                <a:cubicBezTo>
                  <a:pt x="168" y="118"/>
                  <a:pt x="176" y="116"/>
                  <a:pt x="183" y="113"/>
                </a:cubicBezTo>
                <a:cubicBezTo>
                  <a:pt x="234" y="157"/>
                  <a:pt x="234" y="157"/>
                  <a:pt x="234" y="157"/>
                </a:cubicBezTo>
                <a:cubicBezTo>
                  <a:pt x="233" y="160"/>
                  <a:pt x="232" y="163"/>
                  <a:pt x="232" y="166"/>
                </a:cubicBezTo>
                <a:cubicBezTo>
                  <a:pt x="229" y="186"/>
                  <a:pt x="243" y="205"/>
                  <a:pt x="263" y="209"/>
                </a:cubicBezTo>
                <a:cubicBezTo>
                  <a:pt x="264" y="210"/>
                  <a:pt x="265" y="210"/>
                  <a:pt x="266" y="210"/>
                </a:cubicBezTo>
                <a:cubicBezTo>
                  <a:pt x="277" y="211"/>
                  <a:pt x="287" y="208"/>
                  <a:pt x="295" y="202"/>
                </a:cubicBezTo>
                <a:cubicBezTo>
                  <a:pt x="304" y="195"/>
                  <a:pt x="309" y="186"/>
                  <a:pt x="310" y="175"/>
                </a:cubicBezTo>
                <a:cubicBezTo>
                  <a:pt x="311" y="167"/>
                  <a:pt x="309" y="159"/>
                  <a:pt x="305" y="152"/>
                </a:cubicBezTo>
                <a:cubicBezTo>
                  <a:pt x="383" y="53"/>
                  <a:pt x="383" y="53"/>
                  <a:pt x="383" y="53"/>
                </a:cubicBezTo>
                <a:lnTo>
                  <a:pt x="412" y="76"/>
                </a:lnTo>
                <a:close/>
                <a:moveTo>
                  <a:pt x="38" y="189"/>
                </a:moveTo>
                <a:cubicBezTo>
                  <a:pt x="23" y="187"/>
                  <a:pt x="13" y="174"/>
                  <a:pt x="14" y="159"/>
                </a:cubicBezTo>
                <a:cubicBezTo>
                  <a:pt x="15" y="152"/>
                  <a:pt x="19" y="146"/>
                  <a:pt x="24" y="141"/>
                </a:cubicBezTo>
                <a:cubicBezTo>
                  <a:pt x="30" y="137"/>
                  <a:pt x="37" y="135"/>
                  <a:pt x="44" y="136"/>
                </a:cubicBezTo>
                <a:cubicBezTo>
                  <a:pt x="45" y="136"/>
                  <a:pt x="46" y="136"/>
                  <a:pt x="47" y="136"/>
                </a:cubicBezTo>
                <a:cubicBezTo>
                  <a:pt x="61" y="139"/>
                  <a:pt x="70" y="152"/>
                  <a:pt x="68" y="166"/>
                </a:cubicBezTo>
                <a:cubicBezTo>
                  <a:pt x="66" y="180"/>
                  <a:pt x="53" y="191"/>
                  <a:pt x="38" y="189"/>
                </a:cubicBezTo>
                <a:close/>
                <a:moveTo>
                  <a:pt x="161" y="105"/>
                </a:moveTo>
                <a:cubicBezTo>
                  <a:pt x="146" y="103"/>
                  <a:pt x="136" y="89"/>
                  <a:pt x="137" y="75"/>
                </a:cubicBezTo>
                <a:cubicBezTo>
                  <a:pt x="138" y="68"/>
                  <a:pt x="142" y="61"/>
                  <a:pt x="147" y="57"/>
                </a:cubicBezTo>
                <a:cubicBezTo>
                  <a:pt x="153" y="52"/>
                  <a:pt x="160" y="50"/>
                  <a:pt x="167" y="51"/>
                </a:cubicBezTo>
                <a:cubicBezTo>
                  <a:pt x="168" y="51"/>
                  <a:pt x="169" y="51"/>
                  <a:pt x="170" y="52"/>
                </a:cubicBezTo>
                <a:cubicBezTo>
                  <a:pt x="184" y="54"/>
                  <a:pt x="193" y="67"/>
                  <a:pt x="191" y="81"/>
                </a:cubicBezTo>
                <a:cubicBezTo>
                  <a:pt x="189" y="96"/>
                  <a:pt x="176" y="106"/>
                  <a:pt x="161" y="105"/>
                </a:cubicBezTo>
                <a:close/>
                <a:moveTo>
                  <a:pt x="288" y="192"/>
                </a:moveTo>
                <a:cubicBezTo>
                  <a:pt x="282" y="196"/>
                  <a:pt x="275" y="198"/>
                  <a:pt x="268" y="198"/>
                </a:cubicBezTo>
                <a:cubicBezTo>
                  <a:pt x="253" y="196"/>
                  <a:pt x="242" y="182"/>
                  <a:pt x="244" y="168"/>
                </a:cubicBezTo>
                <a:cubicBezTo>
                  <a:pt x="245" y="160"/>
                  <a:pt x="249" y="154"/>
                  <a:pt x="254" y="150"/>
                </a:cubicBezTo>
                <a:cubicBezTo>
                  <a:pt x="260" y="145"/>
                  <a:pt x="267" y="143"/>
                  <a:pt x="274" y="144"/>
                </a:cubicBezTo>
                <a:cubicBezTo>
                  <a:pt x="275" y="144"/>
                  <a:pt x="276" y="144"/>
                  <a:pt x="277" y="144"/>
                </a:cubicBezTo>
                <a:cubicBezTo>
                  <a:pt x="290" y="147"/>
                  <a:pt x="299" y="160"/>
                  <a:pt x="298" y="174"/>
                </a:cubicBezTo>
                <a:cubicBezTo>
                  <a:pt x="297" y="181"/>
                  <a:pt x="293" y="188"/>
                  <a:pt x="288" y="192"/>
                </a:cubicBezTo>
                <a:close/>
              </a:path>
            </a:pathLst>
          </a:custGeom>
          <a:solidFill>
            <a:srgbClr val="21326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28C18F70-5778-4665-A377-B25B682A4F5A}"/>
              </a:ext>
            </a:extLst>
          </p:cNvPr>
          <p:cNvSpPr/>
          <p:nvPr/>
        </p:nvSpPr>
        <p:spPr>
          <a:xfrm>
            <a:off x="474601" y="1756045"/>
            <a:ext cx="3308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Знание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норм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устойчивые навыки их применения в речи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5E102614-3DDA-454F-910C-4F47322CCCE8}"/>
              </a:ext>
            </a:extLst>
          </p:cNvPr>
          <p:cNvSpPr/>
          <p:nvPr/>
        </p:nvSpPr>
        <p:spPr>
          <a:xfrm>
            <a:off x="555213" y="2693972"/>
            <a:ext cx="2865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следить за точностью, логичностью и выразительностью речи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D6185C9-FC39-467F-A5E1-A7F6736392E6}"/>
              </a:ext>
            </a:extLst>
          </p:cNvPr>
          <p:cNvSpPr/>
          <p:nvPr/>
        </p:nvSpPr>
        <p:spPr>
          <a:xfrm>
            <a:off x="569738" y="4059111"/>
            <a:ext cx="3042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Владение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профессиональной терминологией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11D57899-719B-4D78-A358-06349249A2CA}"/>
              </a:ext>
            </a:extLst>
          </p:cNvPr>
          <p:cNvSpPr/>
          <p:nvPr/>
        </p:nvSpPr>
        <p:spPr>
          <a:xfrm>
            <a:off x="555213" y="5066695"/>
            <a:ext cx="2865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Владение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стилем профессиональной речи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C60ACB0B-1512-4AD8-B211-191556D9499A}"/>
              </a:ext>
            </a:extLst>
          </p:cNvPr>
          <p:cNvCxnSpPr>
            <a:cxnSpLocks/>
          </p:cNvCxnSpPr>
          <p:nvPr/>
        </p:nvCxnSpPr>
        <p:spPr>
          <a:xfrm flipV="1">
            <a:off x="581475" y="2412575"/>
            <a:ext cx="2890776" cy="18010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331708C8-BFC4-453D-AAC4-E1E2134D1388}"/>
              </a:ext>
            </a:extLst>
          </p:cNvPr>
          <p:cNvCxnSpPr>
            <a:cxnSpLocks/>
          </p:cNvCxnSpPr>
          <p:nvPr/>
        </p:nvCxnSpPr>
        <p:spPr>
          <a:xfrm flipV="1">
            <a:off x="592862" y="3559169"/>
            <a:ext cx="2801484" cy="17454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8E25CE44-4D6B-4863-A0B2-26E5884D77C1}"/>
              </a:ext>
            </a:extLst>
          </p:cNvPr>
          <p:cNvCxnSpPr>
            <a:cxnSpLocks/>
          </p:cNvCxnSpPr>
          <p:nvPr/>
        </p:nvCxnSpPr>
        <p:spPr>
          <a:xfrm flipV="1">
            <a:off x="642051" y="4690072"/>
            <a:ext cx="2682694" cy="16715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4151A5CC-83CE-4FA5-B8A7-FC8AD04C6985}"/>
              </a:ext>
            </a:extLst>
          </p:cNvPr>
          <p:cNvCxnSpPr>
            <a:cxnSpLocks/>
          </p:cNvCxnSpPr>
          <p:nvPr/>
        </p:nvCxnSpPr>
        <p:spPr>
          <a:xfrm flipV="1">
            <a:off x="643487" y="5711116"/>
            <a:ext cx="2754593" cy="17164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EEE4B638-D83D-49AC-89FC-857BD32D9F31}"/>
              </a:ext>
            </a:extLst>
          </p:cNvPr>
          <p:cNvCxnSpPr>
            <a:cxnSpLocks/>
          </p:cNvCxnSpPr>
          <p:nvPr/>
        </p:nvCxnSpPr>
        <p:spPr>
          <a:xfrm flipV="1">
            <a:off x="8864914" y="2450328"/>
            <a:ext cx="2916055" cy="18168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87D9E63D-BEFE-477D-8CD6-D9DF99B4F0E6}"/>
              </a:ext>
            </a:extLst>
          </p:cNvPr>
          <p:cNvCxnSpPr>
            <a:cxnSpLocks/>
          </p:cNvCxnSpPr>
          <p:nvPr/>
        </p:nvCxnSpPr>
        <p:spPr>
          <a:xfrm flipV="1">
            <a:off x="8864914" y="3558454"/>
            <a:ext cx="2916055" cy="18168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66CF662A-E82F-4FAF-BBB8-327AE61A3108}"/>
              </a:ext>
            </a:extLst>
          </p:cNvPr>
          <p:cNvCxnSpPr>
            <a:cxnSpLocks/>
          </p:cNvCxnSpPr>
          <p:nvPr/>
        </p:nvCxnSpPr>
        <p:spPr>
          <a:xfrm flipV="1">
            <a:off x="8923751" y="4673734"/>
            <a:ext cx="2857218" cy="17801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F669635F-F51D-4147-ABB7-5354182CBBE0}"/>
              </a:ext>
            </a:extLst>
          </p:cNvPr>
          <p:cNvCxnSpPr>
            <a:cxnSpLocks/>
          </p:cNvCxnSpPr>
          <p:nvPr/>
        </p:nvCxnSpPr>
        <p:spPr>
          <a:xfrm flipV="1">
            <a:off x="8923751" y="5694665"/>
            <a:ext cx="2805940" cy="17482"/>
          </a:xfrm>
          <a:prstGeom prst="line">
            <a:avLst/>
          </a:prstGeom>
          <a:ln w="3175">
            <a:solidFill>
              <a:srgbClr val="2132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Rectangle 239">
            <a:extLst>
              <a:ext uri="{FF2B5EF4-FFF2-40B4-BE49-F238E27FC236}">
                <a16:creationId xmlns:a16="http://schemas.microsoft.com/office/drawing/2014/main" id="{21C16BA7-2289-45C2-9B7F-93E90B5ECBC0}"/>
              </a:ext>
            </a:extLst>
          </p:cNvPr>
          <p:cNvSpPr/>
          <p:nvPr/>
        </p:nvSpPr>
        <p:spPr>
          <a:xfrm>
            <a:off x="8809770" y="1821035"/>
            <a:ext cx="3325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определять цель и понимать ситуацию общения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55282E2D-C0E6-40B7-B61B-093FF7CCC48C}"/>
              </a:ext>
            </a:extLst>
          </p:cNvPr>
          <p:cNvSpPr/>
          <p:nvPr/>
        </p:nvSpPr>
        <p:spPr>
          <a:xfrm>
            <a:off x="8803780" y="2719450"/>
            <a:ext cx="34973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Умение поддерживать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благожелательную атмосферу общения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B8C74F8C-8773-432A-852B-2712AE44EAFA}"/>
              </a:ext>
            </a:extLst>
          </p:cNvPr>
          <p:cNvSpPr/>
          <p:nvPr/>
        </p:nvSpPr>
        <p:spPr>
          <a:xfrm>
            <a:off x="8803780" y="3758116"/>
            <a:ext cx="34027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Умение направлять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диалог в соответствии с целями профессиональной деятельности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EEC3C17B-9717-40D5-95B0-246CC86741DD}"/>
              </a:ext>
            </a:extLst>
          </p:cNvPr>
          <p:cNvSpPr/>
          <p:nvPr/>
        </p:nvSpPr>
        <p:spPr>
          <a:xfrm>
            <a:off x="8863845" y="4983975"/>
            <a:ext cx="2865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Знание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Roboto" pitchFamily="2" charset="0"/>
                <a:cs typeface="Times New Roman" panose="02020603050405020304" pitchFamily="18" charset="0"/>
              </a:rPr>
              <a:t>этикета и чёткость выполнения его правил</a:t>
            </a:r>
            <a:endParaRPr lang="en-IN" dirty="0">
              <a:solidFill>
                <a:schemeClr val="bg1"/>
              </a:solidFill>
              <a:latin typeface="Times New Roman" panose="02020603050405020304" pitchFamily="18" charset="0"/>
              <a:ea typeface="Roboto" pitchFamily="2" charset="0"/>
              <a:cs typeface="Times New Roman" panose="02020603050405020304" pitchFamily="18" charset="0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238794" y="275736"/>
            <a:ext cx="11765595" cy="48750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3750"/>
              </a:spcBef>
              <a:spcAft>
                <a:spcPts val="1125"/>
              </a:spcAft>
            </a:pPr>
            <a:r>
              <a:rPr lang="ru-RU" sz="2400" b="1" dirty="0" smtClean="0"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коммуникативный </a:t>
            </a:r>
            <a:r>
              <a:rPr lang="ru-RU" sz="2400" b="1" dirty="0"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портрет конкурентоспособного </a:t>
            </a:r>
            <a:r>
              <a:rPr lang="ru-RU" sz="2400" b="1" dirty="0" smtClean="0"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специалиста </a:t>
            </a:r>
            <a:endParaRPr lang="ru-RU" dirty="0">
              <a:effectLst/>
              <a:latin typeface="Natasha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50" name="Группа 249"/>
          <p:cNvGrpSpPr/>
          <p:nvPr/>
        </p:nvGrpSpPr>
        <p:grpSpPr>
          <a:xfrm>
            <a:off x="8286416" y="2943815"/>
            <a:ext cx="465886" cy="390977"/>
            <a:chOff x="8243104" y="3349152"/>
            <a:chExt cx="520454" cy="436771"/>
          </a:xfrm>
        </p:grpSpPr>
        <p:sp>
          <p:nvSpPr>
            <p:cNvPr id="147" name="Freeform 76">
              <a:extLst>
                <a:ext uri="{FF2B5EF4-FFF2-40B4-BE49-F238E27FC236}">
                  <a16:creationId xmlns:a16="http://schemas.microsoft.com/office/drawing/2014/main" id="{B69611B2-37D1-41BA-A471-D5C3146B9D0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43104" y="3349152"/>
              <a:ext cx="520454" cy="436771"/>
            </a:xfrm>
            <a:custGeom>
              <a:avLst/>
              <a:gdLst>
                <a:gd name="T0" fmla="*/ 23 w 661"/>
                <a:gd name="T1" fmla="*/ 313 h 601"/>
                <a:gd name="T2" fmla="*/ 289 w 661"/>
                <a:gd name="T3" fmla="*/ 31 h 601"/>
                <a:gd name="T4" fmla="*/ 638 w 661"/>
                <a:gd name="T5" fmla="*/ 200 h 601"/>
                <a:gd name="T6" fmla="*/ 372 w 661"/>
                <a:gd name="T7" fmla="*/ 483 h 601"/>
                <a:gd name="T8" fmla="*/ 317 w 661"/>
                <a:gd name="T9" fmla="*/ 489 h 601"/>
                <a:gd name="T10" fmla="*/ 378 w 661"/>
                <a:gd name="T11" fmla="*/ 589 h 601"/>
                <a:gd name="T12" fmla="*/ 371 w 661"/>
                <a:gd name="T13" fmla="*/ 598 h 601"/>
                <a:gd name="T14" fmla="*/ 202 w 661"/>
                <a:gd name="T15" fmla="*/ 478 h 601"/>
                <a:gd name="T16" fmla="*/ 23 w 661"/>
                <a:gd name="T17" fmla="*/ 313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1" h="601">
                  <a:moveTo>
                    <a:pt x="23" y="313"/>
                  </a:moveTo>
                  <a:cubicBezTo>
                    <a:pt x="0" y="188"/>
                    <a:pt x="119" y="62"/>
                    <a:pt x="289" y="31"/>
                  </a:cubicBezTo>
                  <a:cubicBezTo>
                    <a:pt x="459" y="0"/>
                    <a:pt x="615" y="76"/>
                    <a:pt x="638" y="200"/>
                  </a:cubicBezTo>
                  <a:cubicBezTo>
                    <a:pt x="661" y="325"/>
                    <a:pt x="542" y="452"/>
                    <a:pt x="372" y="483"/>
                  </a:cubicBezTo>
                  <a:cubicBezTo>
                    <a:pt x="353" y="486"/>
                    <a:pt x="335" y="488"/>
                    <a:pt x="317" y="489"/>
                  </a:cubicBezTo>
                  <a:cubicBezTo>
                    <a:pt x="325" y="518"/>
                    <a:pt x="341" y="555"/>
                    <a:pt x="378" y="589"/>
                  </a:cubicBezTo>
                  <a:cubicBezTo>
                    <a:pt x="385" y="595"/>
                    <a:pt x="380" y="601"/>
                    <a:pt x="371" y="598"/>
                  </a:cubicBezTo>
                  <a:cubicBezTo>
                    <a:pt x="294" y="570"/>
                    <a:pt x="236" y="516"/>
                    <a:pt x="202" y="478"/>
                  </a:cubicBezTo>
                  <a:cubicBezTo>
                    <a:pt x="108" y="453"/>
                    <a:pt x="38" y="393"/>
                    <a:pt x="23" y="313"/>
                  </a:cubicBezTo>
                  <a:close/>
                </a:path>
              </a:pathLst>
            </a:custGeom>
            <a:solidFill>
              <a:srgbClr val="21326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8" name="Freeform 77">
              <a:extLst>
                <a:ext uri="{FF2B5EF4-FFF2-40B4-BE49-F238E27FC236}">
                  <a16:creationId xmlns:a16="http://schemas.microsoft.com/office/drawing/2014/main" id="{D1B23312-FB64-4194-AB24-EF23731B1384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 flipV="1">
              <a:off x="8376937" y="3533372"/>
              <a:ext cx="49490" cy="45719"/>
            </a:xfrm>
            <a:custGeom>
              <a:avLst/>
              <a:gdLst>
                <a:gd name="T0" fmla="*/ 64 w 67"/>
                <a:gd name="T1" fmla="*/ 28 h 67"/>
                <a:gd name="T2" fmla="*/ 39 w 67"/>
                <a:gd name="T3" fmla="*/ 64 h 67"/>
                <a:gd name="T4" fmla="*/ 3 w 67"/>
                <a:gd name="T5" fmla="*/ 39 h 67"/>
                <a:gd name="T6" fmla="*/ 28 w 67"/>
                <a:gd name="T7" fmla="*/ 3 h 67"/>
                <a:gd name="T8" fmla="*/ 64 w 67"/>
                <a:gd name="T9" fmla="*/ 2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64" y="28"/>
                  </a:moveTo>
                  <a:cubicBezTo>
                    <a:pt x="67" y="45"/>
                    <a:pt x="56" y="61"/>
                    <a:pt x="39" y="64"/>
                  </a:cubicBezTo>
                  <a:cubicBezTo>
                    <a:pt x="23" y="67"/>
                    <a:pt x="6" y="56"/>
                    <a:pt x="3" y="39"/>
                  </a:cubicBezTo>
                  <a:cubicBezTo>
                    <a:pt x="0" y="22"/>
                    <a:pt x="11" y="6"/>
                    <a:pt x="28" y="3"/>
                  </a:cubicBezTo>
                  <a:cubicBezTo>
                    <a:pt x="45" y="0"/>
                    <a:pt x="61" y="11"/>
                    <a:pt x="64" y="2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Freeform 78">
              <a:extLst>
                <a:ext uri="{FF2B5EF4-FFF2-40B4-BE49-F238E27FC236}">
                  <a16:creationId xmlns:a16="http://schemas.microsoft.com/office/drawing/2014/main" id="{EEA829E7-354F-41AE-B0CE-4B10E1E64619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 flipV="1">
              <a:off x="8505609" y="3508152"/>
              <a:ext cx="50669" cy="45719"/>
            </a:xfrm>
            <a:custGeom>
              <a:avLst/>
              <a:gdLst>
                <a:gd name="T0" fmla="*/ 64 w 67"/>
                <a:gd name="T1" fmla="*/ 28 h 67"/>
                <a:gd name="T2" fmla="*/ 39 w 67"/>
                <a:gd name="T3" fmla="*/ 64 h 67"/>
                <a:gd name="T4" fmla="*/ 3 w 67"/>
                <a:gd name="T5" fmla="*/ 39 h 67"/>
                <a:gd name="T6" fmla="*/ 28 w 67"/>
                <a:gd name="T7" fmla="*/ 3 h 67"/>
                <a:gd name="T8" fmla="*/ 64 w 67"/>
                <a:gd name="T9" fmla="*/ 2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64" y="28"/>
                  </a:moveTo>
                  <a:cubicBezTo>
                    <a:pt x="67" y="45"/>
                    <a:pt x="56" y="61"/>
                    <a:pt x="39" y="64"/>
                  </a:cubicBezTo>
                  <a:cubicBezTo>
                    <a:pt x="22" y="67"/>
                    <a:pt x="6" y="56"/>
                    <a:pt x="3" y="39"/>
                  </a:cubicBezTo>
                  <a:cubicBezTo>
                    <a:pt x="0" y="22"/>
                    <a:pt x="11" y="6"/>
                    <a:pt x="28" y="3"/>
                  </a:cubicBezTo>
                  <a:cubicBezTo>
                    <a:pt x="45" y="0"/>
                    <a:pt x="61" y="11"/>
                    <a:pt x="64" y="2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Freeform 79">
              <a:extLst>
                <a:ext uri="{FF2B5EF4-FFF2-40B4-BE49-F238E27FC236}">
                  <a16:creationId xmlns:a16="http://schemas.microsoft.com/office/drawing/2014/main" id="{5291B300-ECDA-412A-9CE1-2E8828C3D7E2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 flipV="1">
              <a:off x="8636355" y="3484732"/>
              <a:ext cx="49490" cy="45719"/>
            </a:xfrm>
            <a:custGeom>
              <a:avLst/>
              <a:gdLst>
                <a:gd name="T0" fmla="*/ 64 w 67"/>
                <a:gd name="T1" fmla="*/ 28 h 67"/>
                <a:gd name="T2" fmla="*/ 39 w 67"/>
                <a:gd name="T3" fmla="*/ 64 h 67"/>
                <a:gd name="T4" fmla="*/ 3 w 67"/>
                <a:gd name="T5" fmla="*/ 39 h 67"/>
                <a:gd name="T6" fmla="*/ 28 w 67"/>
                <a:gd name="T7" fmla="*/ 3 h 67"/>
                <a:gd name="T8" fmla="*/ 64 w 67"/>
                <a:gd name="T9" fmla="*/ 2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64" y="28"/>
                  </a:moveTo>
                  <a:cubicBezTo>
                    <a:pt x="67" y="45"/>
                    <a:pt x="56" y="61"/>
                    <a:pt x="39" y="64"/>
                  </a:cubicBezTo>
                  <a:cubicBezTo>
                    <a:pt x="23" y="67"/>
                    <a:pt x="6" y="56"/>
                    <a:pt x="3" y="39"/>
                  </a:cubicBezTo>
                  <a:cubicBezTo>
                    <a:pt x="0" y="23"/>
                    <a:pt x="11" y="6"/>
                    <a:pt x="28" y="3"/>
                  </a:cubicBezTo>
                  <a:cubicBezTo>
                    <a:pt x="45" y="0"/>
                    <a:pt x="61" y="11"/>
                    <a:pt x="64" y="2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663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5000">
              <a:srgbClr val="1FB0C3"/>
            </a:gs>
            <a:gs pos="100000">
              <a:srgbClr val="60B3B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14"/>
          <p:cNvSpPr/>
          <p:nvPr/>
        </p:nvSpPr>
        <p:spPr>
          <a:xfrm flipH="1">
            <a:off x="3077166" y="2496260"/>
            <a:ext cx="1733665" cy="3950880"/>
          </a:xfrm>
          <a:custGeom>
            <a:avLst/>
            <a:gdLst>
              <a:gd name="connsiteX0" fmla="*/ 0 w 889000"/>
              <a:gd name="connsiteY0" fmla="*/ 0 h 889000"/>
              <a:gd name="connsiteX1" fmla="*/ 889000 w 889000"/>
              <a:gd name="connsiteY1" fmla="*/ 0 h 889000"/>
              <a:gd name="connsiteX2" fmla="*/ 889000 w 889000"/>
              <a:gd name="connsiteY2" fmla="*/ 889000 h 889000"/>
              <a:gd name="connsiteX3" fmla="*/ 0 w 889000"/>
              <a:gd name="connsiteY3" fmla="*/ 889000 h 889000"/>
              <a:gd name="connsiteX4" fmla="*/ 0 w 889000"/>
              <a:gd name="connsiteY4" fmla="*/ 0 h 889000"/>
              <a:gd name="connsiteX0" fmla="*/ 889000 w 980440"/>
              <a:gd name="connsiteY0" fmla="*/ 0 h 889000"/>
              <a:gd name="connsiteX1" fmla="*/ 889000 w 980440"/>
              <a:gd name="connsiteY1" fmla="*/ 889000 h 889000"/>
              <a:gd name="connsiteX2" fmla="*/ 0 w 980440"/>
              <a:gd name="connsiteY2" fmla="*/ 889000 h 889000"/>
              <a:gd name="connsiteX3" fmla="*/ 0 w 980440"/>
              <a:gd name="connsiteY3" fmla="*/ 0 h 889000"/>
              <a:gd name="connsiteX4" fmla="*/ 980440 w 980440"/>
              <a:gd name="connsiteY4" fmla="*/ 91440 h 889000"/>
              <a:gd name="connsiteX0" fmla="*/ 889000 w 889000"/>
              <a:gd name="connsiteY0" fmla="*/ 0 h 889000"/>
              <a:gd name="connsiteX1" fmla="*/ 889000 w 889000"/>
              <a:gd name="connsiteY1" fmla="*/ 889000 h 889000"/>
              <a:gd name="connsiteX2" fmla="*/ 0 w 889000"/>
              <a:gd name="connsiteY2" fmla="*/ 889000 h 889000"/>
              <a:gd name="connsiteX3" fmla="*/ 0 w 889000"/>
              <a:gd name="connsiteY3" fmla="*/ 0 h 889000"/>
              <a:gd name="connsiteX0" fmla="*/ 889000 w 889000"/>
              <a:gd name="connsiteY0" fmla="*/ 889000 h 889000"/>
              <a:gd name="connsiteX1" fmla="*/ 0 w 889000"/>
              <a:gd name="connsiteY1" fmla="*/ 889000 h 889000"/>
              <a:gd name="connsiteX2" fmla="*/ 0 w 8890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889000">
                <a:moveTo>
                  <a:pt x="889000" y="889000"/>
                </a:moveTo>
                <a:lnTo>
                  <a:pt x="0" y="8890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/>
            </a:solidFill>
          </a:ln>
          <a:effectLst>
            <a:outerShdw blurRad="114300" dist="228600" dir="762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0856" y="773367"/>
            <a:ext cx="4435399" cy="54833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200" b="1" dirty="0" smtClean="0"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     ОДНОЙ ИЗ ПРИОРИТЕТНЫХ ЗАДАЧ ОБРАЗОВАНИЯ СТАНОВИТСЯ </a:t>
            </a:r>
            <a:r>
              <a:rPr lang="ru-RU" sz="2200" b="1" dirty="0" smtClean="0">
                <a:solidFill>
                  <a:srgbClr val="49AFC4"/>
                </a:solidFill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ПОДГОТОВКА СПЕЦИАЛИСТОВ</a:t>
            </a:r>
            <a:r>
              <a:rPr lang="ru-RU" sz="2200" b="1" dirty="0" smtClean="0"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, ОБЛАДАЮЩИХ НЕОБХОДИМЫМИ ЗНАНИЯМИ, ИМЕЮЩИХ НАВЫКИ ОБЩЕНИЯ В ДЕЛОВОЙ СФЕРЕ, УМЕЮЩИХ ПОЛЬЗОВАТЬСЯ ВСЕМИ СРЕДСТВАМИ ЯЗЫКА, ТО ЕСТЬ </a:t>
            </a:r>
            <a:r>
              <a:rPr lang="ru-RU" sz="2200" b="1" dirty="0" smtClean="0">
                <a:solidFill>
                  <a:srgbClr val="49AFC4"/>
                </a:solidFill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ГОТОВЫХ К БУДУЩЕЙ ПРОФЕССИОНАЛЬНОЙ ДЕЯТЕЛЬНОСТИ</a:t>
            </a:r>
            <a:r>
              <a:rPr lang="ru-RU" sz="2200" b="1" dirty="0" smtClean="0"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.</a:t>
            </a:r>
            <a:endParaRPr lang="ru-RU" sz="2200" b="1" dirty="0">
              <a:latin typeface="Gentium Book Plus" panose="02000503060000020004" pitchFamily="2" charset="0"/>
              <a:ea typeface="Gentium Book Plus" panose="02000503060000020004" pitchFamily="2" charset="0"/>
              <a:cs typeface="Gentium Book Plus" panose="02000503060000020004" pitchFamily="2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ECBD42-9F69-4450-BC48-83435E681585}"/>
              </a:ext>
            </a:extLst>
          </p:cNvPr>
          <p:cNvGrpSpPr/>
          <p:nvPr/>
        </p:nvGrpSpPr>
        <p:grpSpPr>
          <a:xfrm>
            <a:off x="4498984" y="425979"/>
            <a:ext cx="7314385" cy="6178084"/>
            <a:chOff x="3627120" y="-41631"/>
            <a:chExt cx="8168642" cy="6899631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8411C508-E747-401B-9113-3D7651DFAC93}"/>
                </a:ext>
              </a:extLst>
            </p:cNvPr>
            <p:cNvGrpSpPr>
              <a:grpSpLocks noChangeAspect="1"/>
            </p:cNvGrpSpPr>
            <p:nvPr/>
          </p:nvGrpSpPr>
          <p:grpSpPr>
            <a:xfrm rot="409687">
              <a:off x="3801012" y="-41631"/>
              <a:ext cx="6402777" cy="3732393"/>
              <a:chOff x="1711567" y="97156"/>
              <a:chExt cx="6402777" cy="3732393"/>
            </a:xfrm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6E6B6CF-5D8B-4437-B0DC-880BC2E9BB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711567" y="440927"/>
                <a:ext cx="6218610" cy="3388622"/>
              </a:xfrm>
              <a:custGeom>
                <a:avLst/>
                <a:gdLst>
                  <a:gd name="connsiteX0" fmla="*/ 3164160 w 3216274"/>
                  <a:gd name="connsiteY0" fmla="*/ 0 h 1752600"/>
                  <a:gd name="connsiteX1" fmla="*/ 3216274 w 3216274"/>
                  <a:gd name="connsiteY1" fmla="*/ 32830 h 1752600"/>
                  <a:gd name="connsiteX2" fmla="*/ 2921418 w 3216274"/>
                  <a:gd name="connsiteY2" fmla="*/ 474663 h 1752600"/>
                  <a:gd name="connsiteX3" fmla="*/ 2920999 w 3216274"/>
                  <a:gd name="connsiteY3" fmla="*/ 474663 h 1752600"/>
                  <a:gd name="connsiteX4" fmla="*/ 2749268 w 3216274"/>
                  <a:gd name="connsiteY4" fmla="*/ 678620 h 1752600"/>
                  <a:gd name="connsiteX5" fmla="*/ 237580 w 3216274"/>
                  <a:gd name="connsiteY5" fmla="*/ 1752600 h 1752600"/>
                  <a:gd name="connsiteX6" fmla="*/ 0 w 3216274"/>
                  <a:gd name="connsiteY6" fmla="*/ 1743012 h 1752600"/>
                  <a:gd name="connsiteX7" fmla="*/ 65918 w 3216274"/>
                  <a:gd name="connsiteY7" fmla="*/ 1104728 h 1752600"/>
                  <a:gd name="connsiteX8" fmla="*/ 806124 w 3216274"/>
                  <a:gd name="connsiteY8" fmla="*/ 1201977 h 1752600"/>
                  <a:gd name="connsiteX9" fmla="*/ 2721872 w 3216274"/>
                  <a:gd name="connsiteY9" fmla="*/ 474662 h 1752600"/>
                  <a:gd name="connsiteX10" fmla="*/ 2722563 w 3216274"/>
                  <a:gd name="connsiteY10" fmla="*/ 474662 h 1752600"/>
                  <a:gd name="connsiteX11" fmla="*/ 2835147 w 3216274"/>
                  <a:gd name="connsiteY11" fmla="*/ 369719 h 1752600"/>
                  <a:gd name="connsiteX12" fmla="*/ 3164160 w 3216274"/>
                  <a:gd name="connsiteY12" fmla="*/ 0 h 175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6274" h="1752600">
                    <a:moveTo>
                      <a:pt x="3164160" y="0"/>
                    </a:moveTo>
                    <a:cubicBezTo>
                      <a:pt x="3164160" y="0"/>
                      <a:pt x="3164160" y="0"/>
                      <a:pt x="3216274" y="32830"/>
                    </a:cubicBezTo>
                    <a:cubicBezTo>
                      <a:pt x="3124389" y="194243"/>
                      <a:pt x="3025647" y="340608"/>
                      <a:pt x="2921418" y="474663"/>
                    </a:cubicBezTo>
                    <a:lnTo>
                      <a:pt x="2920999" y="474663"/>
                    </a:lnTo>
                    <a:lnTo>
                      <a:pt x="2749268" y="678620"/>
                    </a:lnTo>
                    <a:cubicBezTo>
                      <a:pt x="1871453" y="1640642"/>
                      <a:pt x="726817" y="1752600"/>
                      <a:pt x="237580" y="1752600"/>
                    </a:cubicBezTo>
                    <a:cubicBezTo>
                      <a:pt x="87891" y="1752600"/>
                      <a:pt x="0" y="1743012"/>
                      <a:pt x="0" y="1743012"/>
                    </a:cubicBezTo>
                    <a:cubicBezTo>
                      <a:pt x="0" y="1743012"/>
                      <a:pt x="0" y="1743012"/>
                      <a:pt x="65918" y="1104728"/>
                    </a:cubicBezTo>
                    <a:cubicBezTo>
                      <a:pt x="65918" y="1104728"/>
                      <a:pt x="363923" y="1201977"/>
                      <a:pt x="806124" y="1201977"/>
                    </a:cubicBezTo>
                    <a:cubicBezTo>
                      <a:pt x="1329350" y="1201977"/>
                      <a:pt x="2051704" y="1066376"/>
                      <a:pt x="2721872" y="474662"/>
                    </a:cubicBezTo>
                    <a:lnTo>
                      <a:pt x="2722563" y="474662"/>
                    </a:lnTo>
                    <a:lnTo>
                      <a:pt x="2835147" y="369719"/>
                    </a:lnTo>
                    <a:cubicBezTo>
                      <a:pt x="2947133" y="260329"/>
                      <a:pt x="3057189" y="137475"/>
                      <a:pt x="3164160" y="0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D7ECEF"/>
                  </a:gs>
                  <a:gs pos="100000">
                    <a:srgbClr val="7FC3CA">
                      <a:alpha val="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IN"/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552A331C-90BD-4F46-94C3-1A36D55F56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53933" y="97156"/>
                <a:ext cx="460411" cy="506453"/>
              </a:xfrm>
              <a:custGeom>
                <a:avLst/>
                <a:gdLst>
                  <a:gd name="T0" fmla="*/ 150 w 150"/>
                  <a:gd name="T1" fmla="*/ 0 h 165"/>
                  <a:gd name="T2" fmla="*/ 0 w 150"/>
                  <a:gd name="T3" fmla="*/ 76 h 165"/>
                  <a:gd name="T4" fmla="*/ 57 w 150"/>
                  <a:gd name="T5" fmla="*/ 112 h 165"/>
                  <a:gd name="T6" fmla="*/ 90 w 150"/>
                  <a:gd name="T7" fmla="*/ 132 h 165"/>
                  <a:gd name="T8" fmla="*/ 144 w 150"/>
                  <a:gd name="T9" fmla="*/ 165 h 165"/>
                  <a:gd name="T10" fmla="*/ 150 w 150"/>
                  <a:gd name="T11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165">
                    <a:moveTo>
                      <a:pt x="150" y="0"/>
                    </a:moveTo>
                    <a:lnTo>
                      <a:pt x="0" y="76"/>
                    </a:lnTo>
                    <a:lnTo>
                      <a:pt x="57" y="112"/>
                    </a:lnTo>
                    <a:lnTo>
                      <a:pt x="90" y="132"/>
                    </a:lnTo>
                    <a:lnTo>
                      <a:pt x="144" y="165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D6EBE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62C2F904-8636-493E-A24B-0D3C6C0494D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627120" y="571088"/>
              <a:ext cx="8168642" cy="6286912"/>
              <a:chOff x="3744912" y="722313"/>
              <a:chExt cx="3879851" cy="2986088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8789421D-B9FE-4AD3-BF38-AB0222DEAC5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935412" y="3327401"/>
                <a:ext cx="3681412" cy="381000"/>
                <a:chOff x="3935413" y="3327401"/>
                <a:chExt cx="3681412" cy="381000"/>
              </a:xfrm>
            </p:grpSpPr>
            <p:sp>
              <p:nvSpPr>
                <p:cNvPr id="23" name="Rectangle 19">
                  <a:extLst>
                    <a:ext uri="{FF2B5EF4-FFF2-40B4-BE49-F238E27FC236}">
                      <a16:creationId xmlns:a16="http://schemas.microsoft.com/office/drawing/2014/main" id="{24AB9C4D-7FA6-4C7F-9CC0-3945EA5C802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691313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4" name="Rectangle 20">
                  <a:extLst>
                    <a:ext uri="{FF2B5EF4-FFF2-40B4-BE49-F238E27FC236}">
                      <a16:creationId xmlns:a16="http://schemas.microsoft.com/office/drawing/2014/main" id="{46C3FFFC-8AF1-4A0F-98A0-43BAAC4CA1E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6119814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6" name="Rectangle 22">
                  <a:extLst>
                    <a:ext uri="{FF2B5EF4-FFF2-40B4-BE49-F238E27FC236}">
                      <a16:creationId xmlns:a16="http://schemas.microsoft.com/office/drawing/2014/main" id="{FAB9E270-7E8A-45A8-8261-4FB80EE54E4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7258050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27" name="Rectangle 23">
                  <a:extLst>
                    <a:ext uri="{FF2B5EF4-FFF2-40B4-BE49-F238E27FC236}">
                      <a16:creationId xmlns:a16="http://schemas.microsoft.com/office/drawing/2014/main" id="{BE546521-DD0A-42FC-9FE6-9926EC2ED3D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578476" y="3327401"/>
                  <a:ext cx="357187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" name="Rectangle 27">
                  <a:extLst>
                    <a:ext uri="{FF2B5EF4-FFF2-40B4-BE49-F238E27FC236}">
                      <a16:creationId xmlns:a16="http://schemas.microsoft.com/office/drawing/2014/main" id="{EA5FF548-6EAF-44BC-A4A0-366D06CB254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049838" y="3327401"/>
                  <a:ext cx="357187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 dirty="0"/>
                </a:p>
              </p:txBody>
            </p:sp>
            <p:sp>
              <p:nvSpPr>
                <p:cNvPr id="32" name="Rectangle 28">
                  <a:extLst>
                    <a:ext uri="{FF2B5EF4-FFF2-40B4-BE49-F238E27FC236}">
                      <a16:creationId xmlns:a16="http://schemas.microsoft.com/office/drawing/2014/main" id="{354E235E-12BE-46EB-A046-265A07B6248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5049838" y="3327401"/>
                  <a:ext cx="357187" cy="381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" name="Rectangle 29">
                  <a:extLst>
                    <a:ext uri="{FF2B5EF4-FFF2-40B4-BE49-F238E27FC236}">
                      <a16:creationId xmlns:a16="http://schemas.microsoft.com/office/drawing/2014/main" id="{32117F4B-1DBF-4C73-ADD8-706E9E56A51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478339" y="3327401"/>
                  <a:ext cx="358775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" name="Rectangle 30">
                  <a:extLst>
                    <a:ext uri="{FF2B5EF4-FFF2-40B4-BE49-F238E27FC236}">
                      <a16:creationId xmlns:a16="http://schemas.microsoft.com/office/drawing/2014/main" id="{93C3607E-C10E-42EA-B4BE-60CEEF5731D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4478339" y="3327401"/>
                  <a:ext cx="358775" cy="381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" name="Rectangle 31">
                  <a:extLst>
                    <a:ext uri="{FF2B5EF4-FFF2-40B4-BE49-F238E27FC236}">
                      <a16:creationId xmlns:a16="http://schemas.microsoft.com/office/drawing/2014/main" id="{ACA58D9F-25BB-42EB-A7B8-180F0EBF33C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935413" y="3327401"/>
                  <a:ext cx="357187" cy="381000"/>
                </a:xfrm>
                <a:prstGeom prst="rect">
                  <a:avLst/>
                </a:prstGeom>
                <a:gradFill flip="none" rotWithShape="1">
                  <a:gsLst>
                    <a:gs pos="69000">
                      <a:srgbClr val="81C4CC"/>
                    </a:gs>
                    <a:gs pos="17000">
                      <a:srgbClr val="A2D2D8"/>
                    </a:gs>
                    <a:gs pos="100000">
                      <a:srgbClr val="7EC2CB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" name="Rectangle 32">
                  <a:extLst>
                    <a:ext uri="{FF2B5EF4-FFF2-40B4-BE49-F238E27FC236}">
                      <a16:creationId xmlns:a16="http://schemas.microsoft.com/office/drawing/2014/main" id="{5914FB4B-13E0-4473-989B-C7EA3D2FE41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3935413" y="3327401"/>
                  <a:ext cx="357187" cy="381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26F6118C-5517-4BE5-9B9E-540AF17F4E9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744912" y="722313"/>
                <a:ext cx="3870323" cy="2605088"/>
                <a:chOff x="3744913" y="722313"/>
                <a:chExt cx="3870324" cy="2605088"/>
              </a:xfrm>
            </p:grpSpPr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3AE1D91A-C17F-4354-9B2D-6AC2A101356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933825" y="1336676"/>
                  <a:ext cx="3681412" cy="1990725"/>
                  <a:chOff x="3933825" y="1336678"/>
                  <a:chExt cx="3681411" cy="1990728"/>
                </a:xfrm>
              </p:grpSpPr>
              <p:sp>
                <p:nvSpPr>
                  <p:cNvPr id="20" name="Rectangle 16">
                    <a:extLst>
                      <a:ext uri="{FF2B5EF4-FFF2-40B4-BE49-F238E27FC236}">
                        <a16:creationId xmlns:a16="http://schemas.microsoft.com/office/drawing/2014/main" id="{89BA0FF2-8782-4F63-8003-8EEDFDED1F9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689724" y="1819278"/>
                    <a:ext cx="358775" cy="150812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" name="Rectangle 17">
                    <a:extLst>
                      <a:ext uri="{FF2B5EF4-FFF2-40B4-BE49-F238E27FC236}">
                        <a16:creationId xmlns:a16="http://schemas.microsoft.com/office/drawing/2014/main" id="{53CE307B-8733-4D20-A69D-BA5E42FA748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6119812" y="2506666"/>
                    <a:ext cx="357187" cy="82073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" name="Rectangle 18">
                    <a:extLst>
                      <a:ext uri="{FF2B5EF4-FFF2-40B4-BE49-F238E27FC236}">
                        <a16:creationId xmlns:a16="http://schemas.microsoft.com/office/drawing/2014/main" id="{7A71906B-F031-4F49-9EA5-FC0D7CD2CCD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578474" y="2844805"/>
                    <a:ext cx="357187" cy="4826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" name="Rectangle 21">
                    <a:extLst>
                      <a:ext uri="{FF2B5EF4-FFF2-40B4-BE49-F238E27FC236}">
                        <a16:creationId xmlns:a16="http://schemas.microsoft.com/office/drawing/2014/main" id="{BC19BE6F-47A8-4AB6-B15A-9C19892BFD85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258049" y="1336678"/>
                    <a:ext cx="357187" cy="199072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" name="Rectangle 24">
                    <a:extLst>
                      <a:ext uri="{FF2B5EF4-FFF2-40B4-BE49-F238E27FC236}">
                        <a16:creationId xmlns:a16="http://schemas.microsoft.com/office/drawing/2014/main" id="{C05F3617-7092-4DA8-81CA-0FB9173891FC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48249" y="3021017"/>
                    <a:ext cx="358775" cy="30638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" name="Rectangle 25">
                    <a:extLst>
                      <a:ext uri="{FF2B5EF4-FFF2-40B4-BE49-F238E27FC236}">
                        <a16:creationId xmlns:a16="http://schemas.microsoft.com/office/drawing/2014/main" id="{79BCB14E-8126-412F-959A-211323B88E85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476750" y="3146431"/>
                    <a:ext cx="358775" cy="18097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" name="Rectangle 26">
                    <a:extLst>
                      <a:ext uri="{FF2B5EF4-FFF2-40B4-BE49-F238E27FC236}">
                        <a16:creationId xmlns:a16="http://schemas.microsoft.com/office/drawing/2014/main" id="{9D61CD1A-173C-40E3-8E76-41C7B16FC1FB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33825" y="3217863"/>
                    <a:ext cx="358775" cy="109538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847C1996-A7DF-4114-B421-5726AFB5583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744913" y="722313"/>
                  <a:ext cx="3856037" cy="2477343"/>
                  <a:chOff x="3744913" y="722313"/>
                  <a:chExt cx="3856037" cy="2477343"/>
                </a:xfrm>
              </p:grpSpPr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id="{1C98A0A7-29EC-4296-BE8A-0CD9741080A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535449" y="1472407"/>
                    <a:ext cx="350837" cy="534987"/>
                    <a:chOff x="6424613" y="762001"/>
                    <a:chExt cx="350837" cy="534987"/>
                  </a:xfrm>
                </p:grpSpPr>
                <p:sp>
                  <p:nvSpPr>
                    <p:cNvPr id="15" name="Freeform 11">
                      <a:extLst>
                        <a:ext uri="{FF2B5EF4-FFF2-40B4-BE49-F238E27FC236}">
                          <a16:creationId xmlns:a16="http://schemas.microsoft.com/office/drawing/2014/main" id="{992D3C44-F0B2-44EF-A49E-FFFD1FFE88E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424613" y="766763"/>
                      <a:ext cx="350837" cy="530225"/>
                    </a:xfrm>
                    <a:custGeom>
                      <a:avLst/>
                      <a:gdLst>
                        <a:gd name="T0" fmla="*/ 9 w 255"/>
                        <a:gd name="T1" fmla="*/ 131 h 387"/>
                        <a:gd name="T2" fmla="*/ 11 w 255"/>
                        <a:gd name="T3" fmla="*/ 120 h 387"/>
                        <a:gd name="T4" fmla="*/ 80 w 255"/>
                        <a:gd name="T5" fmla="*/ 15 h 387"/>
                        <a:gd name="T6" fmla="*/ 177 w 255"/>
                        <a:gd name="T7" fmla="*/ 36 h 387"/>
                        <a:gd name="T8" fmla="*/ 175 w 255"/>
                        <a:gd name="T9" fmla="*/ 51 h 387"/>
                        <a:gd name="T10" fmla="*/ 189 w 255"/>
                        <a:gd name="T11" fmla="*/ 53 h 387"/>
                        <a:gd name="T12" fmla="*/ 213 w 255"/>
                        <a:gd name="T13" fmla="*/ 132 h 387"/>
                        <a:gd name="T14" fmla="*/ 243 w 255"/>
                        <a:gd name="T15" fmla="*/ 204 h 387"/>
                        <a:gd name="T16" fmla="*/ 254 w 255"/>
                        <a:gd name="T17" fmla="*/ 204 h 387"/>
                        <a:gd name="T18" fmla="*/ 253 w 255"/>
                        <a:gd name="T19" fmla="*/ 207 h 387"/>
                        <a:gd name="T20" fmla="*/ 246 w 255"/>
                        <a:gd name="T21" fmla="*/ 208 h 387"/>
                        <a:gd name="T22" fmla="*/ 252 w 255"/>
                        <a:gd name="T23" fmla="*/ 220 h 387"/>
                        <a:gd name="T24" fmla="*/ 252 w 255"/>
                        <a:gd name="T25" fmla="*/ 220 h 387"/>
                        <a:gd name="T26" fmla="*/ 252 w 255"/>
                        <a:gd name="T27" fmla="*/ 221 h 387"/>
                        <a:gd name="T28" fmla="*/ 250 w 255"/>
                        <a:gd name="T29" fmla="*/ 221 h 387"/>
                        <a:gd name="T30" fmla="*/ 246 w 255"/>
                        <a:gd name="T31" fmla="*/ 219 h 387"/>
                        <a:gd name="T32" fmla="*/ 236 w 255"/>
                        <a:gd name="T33" fmla="*/ 211 h 387"/>
                        <a:gd name="T34" fmla="*/ 182 w 255"/>
                        <a:gd name="T35" fmla="*/ 109 h 387"/>
                        <a:gd name="T36" fmla="*/ 167 w 255"/>
                        <a:gd name="T37" fmla="*/ 108 h 387"/>
                        <a:gd name="T38" fmla="*/ 126 w 255"/>
                        <a:gd name="T39" fmla="*/ 165 h 387"/>
                        <a:gd name="T40" fmla="*/ 125 w 255"/>
                        <a:gd name="T41" fmla="*/ 229 h 387"/>
                        <a:gd name="T42" fmla="*/ 131 w 255"/>
                        <a:gd name="T43" fmla="*/ 238 h 387"/>
                        <a:gd name="T44" fmla="*/ 133 w 255"/>
                        <a:gd name="T45" fmla="*/ 242 h 387"/>
                        <a:gd name="T46" fmla="*/ 128 w 255"/>
                        <a:gd name="T47" fmla="*/ 241 h 387"/>
                        <a:gd name="T48" fmla="*/ 118 w 255"/>
                        <a:gd name="T49" fmla="*/ 233 h 387"/>
                        <a:gd name="T50" fmla="*/ 117 w 255"/>
                        <a:gd name="T51" fmla="*/ 234 h 387"/>
                        <a:gd name="T52" fmla="*/ 112 w 255"/>
                        <a:gd name="T53" fmla="*/ 224 h 387"/>
                        <a:gd name="T54" fmla="*/ 113 w 255"/>
                        <a:gd name="T55" fmla="*/ 223 h 387"/>
                        <a:gd name="T56" fmla="*/ 110 w 255"/>
                        <a:gd name="T57" fmla="*/ 218 h 387"/>
                        <a:gd name="T58" fmla="*/ 92 w 255"/>
                        <a:gd name="T59" fmla="*/ 193 h 387"/>
                        <a:gd name="T60" fmla="*/ 111 w 255"/>
                        <a:gd name="T61" fmla="*/ 377 h 387"/>
                        <a:gd name="T62" fmla="*/ 123 w 255"/>
                        <a:gd name="T63" fmla="*/ 383 h 387"/>
                        <a:gd name="T64" fmla="*/ 125 w 255"/>
                        <a:gd name="T65" fmla="*/ 387 h 387"/>
                        <a:gd name="T66" fmla="*/ 118 w 255"/>
                        <a:gd name="T67" fmla="*/ 386 h 387"/>
                        <a:gd name="T68" fmla="*/ 108 w 255"/>
                        <a:gd name="T69" fmla="*/ 383 h 387"/>
                        <a:gd name="T70" fmla="*/ 107 w 255"/>
                        <a:gd name="T71" fmla="*/ 386 h 387"/>
                        <a:gd name="T72" fmla="*/ 95 w 255"/>
                        <a:gd name="T73" fmla="*/ 385 h 387"/>
                        <a:gd name="T74" fmla="*/ 96 w 255"/>
                        <a:gd name="T75" fmla="*/ 377 h 387"/>
                        <a:gd name="T76" fmla="*/ 93 w 255"/>
                        <a:gd name="T77" fmla="*/ 374 h 387"/>
                        <a:gd name="T78" fmla="*/ 32 w 255"/>
                        <a:gd name="T79" fmla="*/ 174 h 387"/>
                        <a:gd name="T80" fmla="*/ 15 w 255"/>
                        <a:gd name="T81" fmla="*/ 169 h 387"/>
                        <a:gd name="T82" fmla="*/ 100 w 255"/>
                        <a:gd name="T83" fmla="*/ 46 h 387"/>
                        <a:gd name="T84" fmla="*/ 104 w 255"/>
                        <a:gd name="T85" fmla="*/ 40 h 387"/>
                        <a:gd name="T86" fmla="*/ 21 w 255"/>
                        <a:gd name="T87" fmla="*/ 117 h 387"/>
                        <a:gd name="T88" fmla="*/ 32 w 255"/>
                        <a:gd name="T89" fmla="*/ 121 h 387"/>
                        <a:gd name="T90" fmla="*/ 29 w 255"/>
                        <a:gd name="T91" fmla="*/ 125 h 387"/>
                        <a:gd name="T92" fmla="*/ 29 w 255"/>
                        <a:gd name="T93" fmla="*/ 125 h 387"/>
                        <a:gd name="T94" fmla="*/ 22 w 255"/>
                        <a:gd name="T95" fmla="*/ 125 h 387"/>
                        <a:gd name="T96" fmla="*/ 21 w 255"/>
                        <a:gd name="T97" fmla="*/ 126 h 387"/>
                        <a:gd name="T98" fmla="*/ 21 w 255"/>
                        <a:gd name="T99" fmla="*/ 128 h 387"/>
                        <a:gd name="T100" fmla="*/ 26 w 255"/>
                        <a:gd name="T101" fmla="*/ 126 h 387"/>
                        <a:gd name="T102" fmla="*/ 22 w 255"/>
                        <a:gd name="T103" fmla="*/ 133 h 387"/>
                        <a:gd name="T104" fmla="*/ 15 w 255"/>
                        <a:gd name="T105" fmla="*/ 135 h 387"/>
                        <a:gd name="T106" fmla="*/ 9 w 255"/>
                        <a:gd name="T107" fmla="*/ 131 h 3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255" h="387">
                          <a:moveTo>
                            <a:pt x="9" y="131"/>
                          </a:moveTo>
                          <a:cubicBezTo>
                            <a:pt x="8" y="128"/>
                            <a:pt x="11" y="120"/>
                            <a:pt x="11" y="120"/>
                          </a:cubicBezTo>
                          <a:cubicBezTo>
                            <a:pt x="11" y="120"/>
                            <a:pt x="0" y="34"/>
                            <a:pt x="80" y="15"/>
                          </a:cubicBezTo>
                          <a:cubicBezTo>
                            <a:pt x="140" y="0"/>
                            <a:pt x="177" y="36"/>
                            <a:pt x="177" y="36"/>
                          </a:cubicBezTo>
                          <a:cubicBezTo>
                            <a:pt x="177" y="36"/>
                            <a:pt x="179" y="41"/>
                            <a:pt x="175" y="51"/>
                          </a:cubicBezTo>
                          <a:cubicBezTo>
                            <a:pt x="185" y="49"/>
                            <a:pt x="189" y="53"/>
                            <a:pt x="189" y="53"/>
                          </a:cubicBezTo>
                          <a:cubicBezTo>
                            <a:pt x="189" y="53"/>
                            <a:pt x="202" y="75"/>
                            <a:pt x="213" y="132"/>
                          </a:cubicBezTo>
                          <a:cubicBezTo>
                            <a:pt x="222" y="173"/>
                            <a:pt x="242" y="203"/>
                            <a:pt x="243" y="204"/>
                          </a:cubicBezTo>
                          <a:cubicBezTo>
                            <a:pt x="246" y="204"/>
                            <a:pt x="254" y="204"/>
                            <a:pt x="254" y="204"/>
                          </a:cubicBezTo>
                          <a:cubicBezTo>
                            <a:pt x="254" y="204"/>
                            <a:pt x="255" y="206"/>
                            <a:pt x="253" y="207"/>
                          </a:cubicBezTo>
                          <a:cubicBezTo>
                            <a:pt x="252" y="208"/>
                            <a:pt x="246" y="208"/>
                            <a:pt x="246" y="208"/>
                          </a:cubicBezTo>
                          <a:cubicBezTo>
                            <a:pt x="246" y="208"/>
                            <a:pt x="254" y="218"/>
                            <a:pt x="252" y="220"/>
                          </a:cubicBezTo>
                          <a:cubicBezTo>
                            <a:pt x="252" y="220"/>
                            <a:pt x="252" y="220"/>
                            <a:pt x="252" y="220"/>
                          </a:cubicBezTo>
                          <a:cubicBezTo>
                            <a:pt x="252" y="220"/>
                            <a:pt x="252" y="221"/>
                            <a:pt x="252" y="221"/>
                          </a:cubicBezTo>
                          <a:cubicBezTo>
                            <a:pt x="251" y="222"/>
                            <a:pt x="251" y="221"/>
                            <a:pt x="250" y="221"/>
                          </a:cubicBezTo>
                          <a:cubicBezTo>
                            <a:pt x="250" y="222"/>
                            <a:pt x="248" y="221"/>
                            <a:pt x="246" y="219"/>
                          </a:cubicBezTo>
                          <a:cubicBezTo>
                            <a:pt x="238" y="213"/>
                            <a:pt x="236" y="211"/>
                            <a:pt x="236" y="211"/>
                          </a:cubicBezTo>
                          <a:cubicBezTo>
                            <a:pt x="236" y="211"/>
                            <a:pt x="198" y="173"/>
                            <a:pt x="182" y="109"/>
                          </a:cubicBezTo>
                          <a:cubicBezTo>
                            <a:pt x="181" y="103"/>
                            <a:pt x="173" y="105"/>
                            <a:pt x="167" y="108"/>
                          </a:cubicBezTo>
                          <a:cubicBezTo>
                            <a:pt x="134" y="127"/>
                            <a:pt x="128" y="154"/>
                            <a:pt x="126" y="165"/>
                          </a:cubicBezTo>
                          <a:cubicBezTo>
                            <a:pt x="255" y="180"/>
                            <a:pt x="125" y="229"/>
                            <a:pt x="125" y="229"/>
                          </a:cubicBezTo>
                          <a:cubicBezTo>
                            <a:pt x="125" y="229"/>
                            <a:pt x="125" y="233"/>
                            <a:pt x="131" y="238"/>
                          </a:cubicBezTo>
                          <a:cubicBezTo>
                            <a:pt x="134" y="240"/>
                            <a:pt x="133" y="242"/>
                            <a:pt x="133" y="242"/>
                          </a:cubicBezTo>
                          <a:cubicBezTo>
                            <a:pt x="133" y="242"/>
                            <a:pt x="131" y="242"/>
                            <a:pt x="128" y="241"/>
                          </a:cubicBezTo>
                          <a:cubicBezTo>
                            <a:pt x="124" y="240"/>
                            <a:pt x="118" y="233"/>
                            <a:pt x="118" y="233"/>
                          </a:cubicBezTo>
                          <a:cubicBezTo>
                            <a:pt x="117" y="234"/>
                            <a:pt x="117" y="234"/>
                            <a:pt x="117" y="234"/>
                          </a:cubicBezTo>
                          <a:cubicBezTo>
                            <a:pt x="112" y="224"/>
                            <a:pt x="112" y="224"/>
                            <a:pt x="112" y="224"/>
                          </a:cubicBezTo>
                          <a:cubicBezTo>
                            <a:pt x="113" y="223"/>
                            <a:pt x="113" y="223"/>
                            <a:pt x="113" y="223"/>
                          </a:cubicBezTo>
                          <a:cubicBezTo>
                            <a:pt x="113" y="223"/>
                            <a:pt x="112" y="221"/>
                            <a:pt x="110" y="218"/>
                          </a:cubicBezTo>
                          <a:cubicBezTo>
                            <a:pt x="132" y="196"/>
                            <a:pt x="173" y="200"/>
                            <a:pt x="92" y="193"/>
                          </a:cubicBezTo>
                          <a:cubicBezTo>
                            <a:pt x="127" y="241"/>
                            <a:pt x="126" y="285"/>
                            <a:pt x="111" y="377"/>
                          </a:cubicBezTo>
                          <a:cubicBezTo>
                            <a:pt x="114" y="380"/>
                            <a:pt x="121" y="382"/>
                            <a:pt x="123" y="383"/>
                          </a:cubicBezTo>
                          <a:cubicBezTo>
                            <a:pt x="127" y="384"/>
                            <a:pt x="125" y="387"/>
                            <a:pt x="125" y="387"/>
                          </a:cubicBezTo>
                          <a:cubicBezTo>
                            <a:pt x="118" y="386"/>
                            <a:pt x="118" y="386"/>
                            <a:pt x="118" y="386"/>
                          </a:cubicBezTo>
                          <a:cubicBezTo>
                            <a:pt x="112" y="386"/>
                            <a:pt x="108" y="383"/>
                            <a:pt x="108" y="383"/>
                          </a:cubicBezTo>
                          <a:cubicBezTo>
                            <a:pt x="107" y="386"/>
                            <a:pt x="107" y="386"/>
                            <a:pt x="107" y="386"/>
                          </a:cubicBezTo>
                          <a:cubicBezTo>
                            <a:pt x="95" y="385"/>
                            <a:pt x="95" y="385"/>
                            <a:pt x="95" y="385"/>
                          </a:cubicBezTo>
                          <a:cubicBezTo>
                            <a:pt x="96" y="377"/>
                            <a:pt x="96" y="377"/>
                            <a:pt x="96" y="377"/>
                          </a:cubicBezTo>
                          <a:cubicBezTo>
                            <a:pt x="96" y="377"/>
                            <a:pt x="93" y="377"/>
                            <a:pt x="93" y="374"/>
                          </a:cubicBezTo>
                          <a:cubicBezTo>
                            <a:pt x="113" y="234"/>
                            <a:pt x="30" y="221"/>
                            <a:pt x="32" y="174"/>
                          </a:cubicBezTo>
                          <a:cubicBezTo>
                            <a:pt x="23" y="174"/>
                            <a:pt x="15" y="170"/>
                            <a:pt x="15" y="169"/>
                          </a:cubicBezTo>
                          <a:cubicBezTo>
                            <a:pt x="38" y="105"/>
                            <a:pt x="66" y="72"/>
                            <a:pt x="100" y="46"/>
                          </a:cubicBezTo>
                          <a:cubicBezTo>
                            <a:pt x="106" y="42"/>
                            <a:pt x="105" y="40"/>
                            <a:pt x="104" y="40"/>
                          </a:cubicBezTo>
                          <a:cubicBezTo>
                            <a:pt x="30" y="34"/>
                            <a:pt x="21" y="116"/>
                            <a:pt x="21" y="117"/>
                          </a:cubicBezTo>
                          <a:cubicBezTo>
                            <a:pt x="24" y="120"/>
                            <a:pt x="32" y="121"/>
                            <a:pt x="32" y="121"/>
                          </a:cubicBezTo>
                          <a:cubicBezTo>
                            <a:pt x="32" y="121"/>
                            <a:pt x="32" y="125"/>
                            <a:pt x="29" y="125"/>
                          </a:cubicBezTo>
                          <a:cubicBezTo>
                            <a:pt x="29" y="125"/>
                            <a:pt x="29" y="125"/>
                            <a:pt x="29" y="125"/>
                          </a:cubicBezTo>
                          <a:cubicBezTo>
                            <a:pt x="27" y="124"/>
                            <a:pt x="24" y="124"/>
                            <a:pt x="22" y="125"/>
                          </a:cubicBezTo>
                          <a:cubicBezTo>
                            <a:pt x="21" y="125"/>
                            <a:pt x="21" y="126"/>
                            <a:pt x="21" y="126"/>
                          </a:cubicBezTo>
                          <a:cubicBezTo>
                            <a:pt x="20" y="127"/>
                            <a:pt x="21" y="127"/>
                            <a:pt x="21" y="128"/>
                          </a:cubicBezTo>
                          <a:cubicBezTo>
                            <a:pt x="22" y="129"/>
                            <a:pt x="24" y="122"/>
                            <a:pt x="26" y="126"/>
                          </a:cubicBezTo>
                          <a:cubicBezTo>
                            <a:pt x="26" y="127"/>
                            <a:pt x="24" y="133"/>
                            <a:pt x="22" y="133"/>
                          </a:cubicBezTo>
                          <a:cubicBezTo>
                            <a:pt x="21" y="134"/>
                            <a:pt x="15" y="135"/>
                            <a:pt x="15" y="135"/>
                          </a:cubicBezTo>
                          <a:cubicBezTo>
                            <a:pt x="14" y="135"/>
                            <a:pt x="10" y="133"/>
                            <a:pt x="9" y="13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" name="Freeform 12">
                      <a:extLst>
                        <a:ext uri="{FF2B5EF4-FFF2-40B4-BE49-F238E27FC236}">
                          <a16:creationId xmlns:a16="http://schemas.microsoft.com/office/drawing/2014/main" id="{30D41B61-F3F4-41B7-BC62-A5C1981AEAE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567488" y="815976"/>
                      <a:ext cx="117475" cy="223838"/>
                    </a:xfrm>
                    <a:custGeom>
                      <a:avLst/>
                      <a:gdLst>
                        <a:gd name="T0" fmla="*/ 73 w 85"/>
                        <a:gd name="T1" fmla="*/ 0 h 164"/>
                        <a:gd name="T2" fmla="*/ 68 w 85"/>
                        <a:gd name="T3" fmla="*/ 15 h 164"/>
                        <a:gd name="T4" fmla="*/ 1 w 85"/>
                        <a:gd name="T5" fmla="*/ 144 h 164"/>
                        <a:gd name="T6" fmla="*/ 1 w 85"/>
                        <a:gd name="T7" fmla="*/ 147 h 164"/>
                        <a:gd name="T8" fmla="*/ 14 w 85"/>
                        <a:gd name="T9" fmla="*/ 163 h 164"/>
                        <a:gd name="T10" fmla="*/ 17 w 85"/>
                        <a:gd name="T11" fmla="*/ 163 h 164"/>
                        <a:gd name="T12" fmla="*/ 32 w 85"/>
                        <a:gd name="T13" fmla="*/ 151 h 164"/>
                        <a:gd name="T14" fmla="*/ 33 w 85"/>
                        <a:gd name="T15" fmla="*/ 148 h 164"/>
                        <a:gd name="T16" fmla="*/ 69 w 85"/>
                        <a:gd name="T17" fmla="*/ 18 h 164"/>
                        <a:gd name="T18" fmla="*/ 85 w 85"/>
                        <a:gd name="T19" fmla="*/ 17 h 164"/>
                        <a:gd name="T20" fmla="*/ 80 w 85"/>
                        <a:gd name="T21" fmla="*/ 9 h 164"/>
                        <a:gd name="T22" fmla="*/ 73 w 85"/>
                        <a:gd name="T23" fmla="*/ 0 h 1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85" h="164">
                          <a:moveTo>
                            <a:pt x="73" y="0"/>
                          </a:moveTo>
                          <a:cubicBezTo>
                            <a:pt x="73" y="0"/>
                            <a:pt x="73" y="10"/>
                            <a:pt x="68" y="15"/>
                          </a:cubicBezTo>
                          <a:cubicBezTo>
                            <a:pt x="8" y="74"/>
                            <a:pt x="1" y="143"/>
                            <a:pt x="1" y="144"/>
                          </a:cubicBezTo>
                          <a:cubicBezTo>
                            <a:pt x="0" y="146"/>
                            <a:pt x="0" y="146"/>
                            <a:pt x="1" y="147"/>
                          </a:cubicBezTo>
                          <a:cubicBezTo>
                            <a:pt x="2" y="149"/>
                            <a:pt x="13" y="161"/>
                            <a:pt x="14" y="163"/>
                          </a:cubicBezTo>
                          <a:cubicBezTo>
                            <a:pt x="15" y="164"/>
                            <a:pt x="16" y="164"/>
                            <a:pt x="17" y="163"/>
                          </a:cubicBezTo>
                          <a:cubicBezTo>
                            <a:pt x="18" y="163"/>
                            <a:pt x="31" y="152"/>
                            <a:pt x="32" y="151"/>
                          </a:cubicBezTo>
                          <a:cubicBezTo>
                            <a:pt x="33" y="151"/>
                            <a:pt x="33" y="150"/>
                            <a:pt x="33" y="148"/>
                          </a:cubicBezTo>
                          <a:cubicBezTo>
                            <a:pt x="33" y="147"/>
                            <a:pt x="29" y="81"/>
                            <a:pt x="69" y="18"/>
                          </a:cubicBezTo>
                          <a:cubicBezTo>
                            <a:pt x="73" y="13"/>
                            <a:pt x="85" y="17"/>
                            <a:pt x="85" y="17"/>
                          </a:cubicBezTo>
                          <a:cubicBezTo>
                            <a:pt x="80" y="9"/>
                            <a:pt x="80" y="9"/>
                            <a:pt x="80" y="9"/>
                          </a:cubicBezTo>
                          <a:lnTo>
                            <a:pt x="73" y="0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" name="Freeform 13">
                      <a:extLst>
                        <a:ext uri="{FF2B5EF4-FFF2-40B4-BE49-F238E27FC236}">
                          <a16:creationId xmlns:a16="http://schemas.microsoft.com/office/drawing/2014/main" id="{C1F4D03E-2A4D-4A4D-A321-79A5A297842E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667500" y="762001"/>
                      <a:ext cx="71437" cy="76200"/>
                    </a:xfrm>
                    <a:custGeom>
                      <a:avLst/>
                      <a:gdLst>
                        <a:gd name="T0" fmla="*/ 29 w 52"/>
                        <a:gd name="T1" fmla="*/ 1 h 56"/>
                        <a:gd name="T2" fmla="*/ 47 w 52"/>
                        <a:gd name="T3" fmla="*/ 5 h 56"/>
                        <a:gd name="T4" fmla="*/ 46 w 52"/>
                        <a:gd name="T5" fmla="*/ 2 h 56"/>
                        <a:gd name="T6" fmla="*/ 50 w 52"/>
                        <a:gd name="T7" fmla="*/ 3 h 56"/>
                        <a:gd name="T8" fmla="*/ 46 w 52"/>
                        <a:gd name="T9" fmla="*/ 13 h 56"/>
                        <a:gd name="T10" fmla="*/ 49 w 52"/>
                        <a:gd name="T11" fmla="*/ 39 h 56"/>
                        <a:gd name="T12" fmla="*/ 44 w 52"/>
                        <a:gd name="T13" fmla="*/ 39 h 56"/>
                        <a:gd name="T14" fmla="*/ 42 w 52"/>
                        <a:gd name="T15" fmla="*/ 44 h 56"/>
                        <a:gd name="T16" fmla="*/ 38 w 52"/>
                        <a:gd name="T17" fmla="*/ 47 h 56"/>
                        <a:gd name="T18" fmla="*/ 24 w 52"/>
                        <a:gd name="T19" fmla="*/ 51 h 56"/>
                        <a:gd name="T20" fmla="*/ 12 w 52"/>
                        <a:gd name="T21" fmla="*/ 56 h 56"/>
                        <a:gd name="T22" fmla="*/ 3 w 52"/>
                        <a:gd name="T23" fmla="*/ 50 h 56"/>
                        <a:gd name="T24" fmla="*/ 0 w 52"/>
                        <a:gd name="T25" fmla="*/ 39 h 56"/>
                        <a:gd name="T26" fmla="*/ 4 w 52"/>
                        <a:gd name="T27" fmla="*/ 35 h 56"/>
                        <a:gd name="T28" fmla="*/ 9 w 52"/>
                        <a:gd name="T29" fmla="*/ 9 h 56"/>
                        <a:gd name="T30" fmla="*/ 29 w 52"/>
                        <a:gd name="T31" fmla="*/ 1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2" h="56">
                          <a:moveTo>
                            <a:pt x="29" y="1"/>
                          </a:moveTo>
                          <a:cubicBezTo>
                            <a:pt x="43" y="1"/>
                            <a:pt x="45" y="7"/>
                            <a:pt x="47" y="5"/>
                          </a:cubicBezTo>
                          <a:cubicBezTo>
                            <a:pt x="48" y="4"/>
                            <a:pt x="47" y="3"/>
                            <a:pt x="46" y="2"/>
                          </a:cubicBezTo>
                          <a:cubicBezTo>
                            <a:pt x="45" y="2"/>
                            <a:pt x="48" y="0"/>
                            <a:pt x="50" y="3"/>
                          </a:cubicBezTo>
                          <a:cubicBezTo>
                            <a:pt x="52" y="5"/>
                            <a:pt x="52" y="11"/>
                            <a:pt x="46" y="13"/>
                          </a:cubicBezTo>
                          <a:cubicBezTo>
                            <a:pt x="52" y="21"/>
                            <a:pt x="50" y="30"/>
                            <a:pt x="49" y="39"/>
                          </a:cubicBezTo>
                          <a:cubicBezTo>
                            <a:pt x="49" y="41"/>
                            <a:pt x="45" y="37"/>
                            <a:pt x="44" y="39"/>
                          </a:cubicBezTo>
                          <a:cubicBezTo>
                            <a:pt x="43" y="41"/>
                            <a:pt x="43" y="42"/>
                            <a:pt x="42" y="44"/>
                          </a:cubicBezTo>
                          <a:cubicBezTo>
                            <a:pt x="41" y="44"/>
                            <a:pt x="39" y="46"/>
                            <a:pt x="38" y="47"/>
                          </a:cubicBezTo>
                          <a:cubicBezTo>
                            <a:pt x="33" y="52"/>
                            <a:pt x="25" y="51"/>
                            <a:pt x="24" y="51"/>
                          </a:cubicBezTo>
                          <a:cubicBezTo>
                            <a:pt x="17" y="50"/>
                            <a:pt x="12" y="56"/>
                            <a:pt x="12" y="56"/>
                          </a:cubicBezTo>
                          <a:cubicBezTo>
                            <a:pt x="12" y="56"/>
                            <a:pt x="8" y="52"/>
                            <a:pt x="3" y="50"/>
                          </a:cubicBezTo>
                          <a:cubicBezTo>
                            <a:pt x="3" y="43"/>
                            <a:pt x="0" y="39"/>
                            <a:pt x="0" y="39"/>
                          </a:cubicBezTo>
                          <a:cubicBezTo>
                            <a:pt x="0" y="39"/>
                            <a:pt x="5" y="37"/>
                            <a:pt x="4" y="35"/>
                          </a:cubicBezTo>
                          <a:cubicBezTo>
                            <a:pt x="3" y="29"/>
                            <a:pt x="2" y="19"/>
                            <a:pt x="9" y="9"/>
                          </a:cubicBezTo>
                          <a:cubicBezTo>
                            <a:pt x="11" y="5"/>
                            <a:pt x="18" y="1"/>
                            <a:pt x="29" y="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8" name="Freeform 14">
                      <a:extLst>
                        <a:ext uri="{FF2B5EF4-FFF2-40B4-BE49-F238E27FC236}">
                          <a16:creationId xmlns:a16="http://schemas.microsoft.com/office/drawing/2014/main" id="{28974F29-966B-46FB-A57D-84A2D91F373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710363" y="796926"/>
                      <a:ext cx="20637" cy="11113"/>
                    </a:xfrm>
                    <a:custGeom>
                      <a:avLst/>
                      <a:gdLst>
                        <a:gd name="T0" fmla="*/ 15 w 15"/>
                        <a:gd name="T1" fmla="*/ 0 h 8"/>
                        <a:gd name="T2" fmla="*/ 7 w 15"/>
                        <a:gd name="T3" fmla="*/ 7 h 8"/>
                        <a:gd name="T4" fmla="*/ 0 w 15"/>
                        <a:gd name="T5" fmla="*/ 1 h 8"/>
                        <a:gd name="T6" fmla="*/ 15 w 15"/>
                        <a:gd name="T7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" h="8">
                          <a:moveTo>
                            <a:pt x="15" y="0"/>
                          </a:moveTo>
                          <a:cubicBezTo>
                            <a:pt x="15" y="5"/>
                            <a:pt x="11" y="8"/>
                            <a:pt x="7" y="7"/>
                          </a:cubicBezTo>
                          <a:cubicBezTo>
                            <a:pt x="3" y="7"/>
                            <a:pt x="0" y="4"/>
                            <a:pt x="0" y="1"/>
                          </a:cubicBezTo>
                          <a:lnTo>
                            <a:pt x="15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9" name="Oval 15">
                      <a:extLst>
                        <a:ext uri="{FF2B5EF4-FFF2-40B4-BE49-F238E27FC236}">
                          <a16:creationId xmlns:a16="http://schemas.microsoft.com/office/drawing/2014/main" id="{502D1E12-E156-4941-858A-19D2B5FDAE01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724650" y="795338"/>
                      <a:ext cx="4762" cy="4763"/>
                    </a:xfrm>
                    <a:prstGeom prst="ellipse">
                      <a:avLst/>
                    </a:pr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B245194D-8598-4755-AE7C-085E7D1F245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3744913" y="2717056"/>
                    <a:ext cx="639762" cy="482600"/>
                    <a:chOff x="2478088" y="2032001"/>
                    <a:chExt cx="639762" cy="482600"/>
                  </a:xfrm>
                </p:grpSpPr>
                <p:sp>
                  <p:nvSpPr>
                    <p:cNvPr id="37" name="Freeform 33">
                      <a:extLst>
                        <a:ext uri="{FF2B5EF4-FFF2-40B4-BE49-F238E27FC236}">
                          <a16:creationId xmlns:a16="http://schemas.microsoft.com/office/drawing/2014/main" id="{B6694F1D-C31A-4E0D-B395-1A3C2EA12E7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78088" y="2060576"/>
                      <a:ext cx="639762" cy="454025"/>
                    </a:xfrm>
                    <a:custGeom>
                      <a:avLst/>
                      <a:gdLst>
                        <a:gd name="T0" fmla="*/ 50 w 466"/>
                        <a:gd name="T1" fmla="*/ 89 h 332"/>
                        <a:gd name="T2" fmla="*/ 60 w 466"/>
                        <a:gd name="T3" fmla="*/ 89 h 332"/>
                        <a:gd name="T4" fmla="*/ 71 w 466"/>
                        <a:gd name="T5" fmla="*/ 88 h 332"/>
                        <a:gd name="T6" fmla="*/ 271 w 466"/>
                        <a:gd name="T7" fmla="*/ 27 h 332"/>
                        <a:gd name="T8" fmla="*/ 286 w 466"/>
                        <a:gd name="T9" fmla="*/ 41 h 332"/>
                        <a:gd name="T10" fmla="*/ 351 w 466"/>
                        <a:gd name="T11" fmla="*/ 20 h 332"/>
                        <a:gd name="T12" fmla="*/ 343 w 466"/>
                        <a:gd name="T13" fmla="*/ 12 h 332"/>
                        <a:gd name="T14" fmla="*/ 348 w 466"/>
                        <a:gd name="T15" fmla="*/ 1 h 332"/>
                        <a:gd name="T16" fmla="*/ 349 w 466"/>
                        <a:gd name="T17" fmla="*/ 0 h 332"/>
                        <a:gd name="T18" fmla="*/ 353 w 466"/>
                        <a:gd name="T19" fmla="*/ 4 h 332"/>
                        <a:gd name="T20" fmla="*/ 297 w 466"/>
                        <a:gd name="T21" fmla="*/ 92 h 332"/>
                        <a:gd name="T22" fmla="*/ 250 w 466"/>
                        <a:gd name="T23" fmla="*/ 164 h 332"/>
                        <a:gd name="T24" fmla="*/ 286 w 466"/>
                        <a:gd name="T25" fmla="*/ 328 h 332"/>
                        <a:gd name="T26" fmla="*/ 283 w 466"/>
                        <a:gd name="T27" fmla="*/ 332 h 332"/>
                        <a:gd name="T28" fmla="*/ 270 w 466"/>
                        <a:gd name="T29" fmla="*/ 329 h 332"/>
                        <a:gd name="T30" fmla="*/ 265 w 466"/>
                        <a:gd name="T31" fmla="*/ 317 h 332"/>
                        <a:gd name="T32" fmla="*/ 209 w 466"/>
                        <a:gd name="T33" fmla="*/ 204 h 332"/>
                        <a:gd name="T34" fmla="*/ 24 w 466"/>
                        <a:gd name="T35" fmla="*/ 301 h 332"/>
                        <a:gd name="T36" fmla="*/ 19 w 466"/>
                        <a:gd name="T37" fmla="*/ 296 h 332"/>
                        <a:gd name="T38" fmla="*/ 18 w 466"/>
                        <a:gd name="T39" fmla="*/ 286 h 332"/>
                        <a:gd name="T40" fmla="*/ 26 w 466"/>
                        <a:gd name="T41" fmla="*/ 273 h 332"/>
                        <a:gd name="T42" fmla="*/ 159 w 466"/>
                        <a:gd name="T43" fmla="*/ 177 h 332"/>
                        <a:gd name="T44" fmla="*/ 196 w 466"/>
                        <a:gd name="T45" fmla="*/ 53 h 332"/>
                        <a:gd name="T46" fmla="*/ 76 w 466"/>
                        <a:gd name="T47" fmla="*/ 97 h 332"/>
                        <a:gd name="T48" fmla="*/ 71 w 466"/>
                        <a:gd name="T49" fmla="*/ 107 h 332"/>
                        <a:gd name="T50" fmla="*/ 69 w 466"/>
                        <a:gd name="T51" fmla="*/ 99 h 332"/>
                        <a:gd name="T52" fmla="*/ 65 w 466"/>
                        <a:gd name="T53" fmla="*/ 100 h 332"/>
                        <a:gd name="T54" fmla="*/ 61 w 466"/>
                        <a:gd name="T55" fmla="*/ 100 h 332"/>
                        <a:gd name="T56" fmla="*/ 58 w 466"/>
                        <a:gd name="T57" fmla="*/ 91 h 332"/>
                        <a:gd name="T58" fmla="*/ 52 w 466"/>
                        <a:gd name="T59" fmla="*/ 91 h 332"/>
                        <a:gd name="T60" fmla="*/ 65 w 466"/>
                        <a:gd name="T61" fmla="*/ 108 h 332"/>
                        <a:gd name="T62" fmla="*/ 66 w 466"/>
                        <a:gd name="T63" fmla="*/ 102 h 332"/>
                        <a:gd name="T64" fmla="*/ 67 w 466"/>
                        <a:gd name="T65" fmla="*/ 100 h 332"/>
                        <a:gd name="T66" fmla="*/ 69 w 466"/>
                        <a:gd name="T67" fmla="*/ 102 h 332"/>
                        <a:gd name="T68" fmla="*/ 66 w 466"/>
                        <a:gd name="T69" fmla="*/ 110 h 332"/>
                        <a:gd name="T70" fmla="*/ 76 w 466"/>
                        <a:gd name="T71" fmla="*/ 130 h 332"/>
                        <a:gd name="T72" fmla="*/ 39 w 466"/>
                        <a:gd name="T73" fmla="*/ 153 h 332"/>
                        <a:gd name="T74" fmla="*/ 3 w 466"/>
                        <a:gd name="T75" fmla="*/ 97 h 332"/>
                        <a:gd name="T76" fmla="*/ 40 w 466"/>
                        <a:gd name="T77" fmla="*/ 75 h 3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466" h="332">
                          <a:moveTo>
                            <a:pt x="40" y="75"/>
                          </a:moveTo>
                          <a:cubicBezTo>
                            <a:pt x="50" y="89"/>
                            <a:pt x="50" y="89"/>
                            <a:pt x="50" y="89"/>
                          </a:cubicBezTo>
                          <a:cubicBezTo>
                            <a:pt x="51" y="89"/>
                            <a:pt x="51" y="89"/>
                            <a:pt x="51" y="89"/>
                          </a:cubicBezTo>
                          <a:cubicBezTo>
                            <a:pt x="53" y="87"/>
                            <a:pt x="56" y="87"/>
                            <a:pt x="60" y="89"/>
                          </a:cubicBezTo>
                          <a:cubicBezTo>
                            <a:pt x="60" y="89"/>
                            <a:pt x="60" y="89"/>
                            <a:pt x="60" y="89"/>
                          </a:cubicBezTo>
                          <a:cubicBezTo>
                            <a:pt x="67" y="89"/>
                            <a:pt x="71" y="88"/>
                            <a:pt x="71" y="88"/>
                          </a:cubicBezTo>
                          <a:cubicBezTo>
                            <a:pt x="71" y="88"/>
                            <a:pt x="96" y="62"/>
                            <a:pt x="168" y="27"/>
                          </a:cubicBezTo>
                          <a:cubicBezTo>
                            <a:pt x="223" y="0"/>
                            <a:pt x="271" y="27"/>
                            <a:pt x="271" y="27"/>
                          </a:cubicBezTo>
                          <a:cubicBezTo>
                            <a:pt x="271" y="27"/>
                            <a:pt x="273" y="33"/>
                            <a:pt x="271" y="43"/>
                          </a:cubicBezTo>
                          <a:cubicBezTo>
                            <a:pt x="280" y="40"/>
                            <a:pt x="286" y="41"/>
                            <a:pt x="286" y="41"/>
                          </a:cubicBezTo>
                          <a:cubicBezTo>
                            <a:pt x="286" y="41"/>
                            <a:pt x="326" y="73"/>
                            <a:pt x="355" y="75"/>
                          </a:cubicBezTo>
                          <a:cubicBezTo>
                            <a:pt x="403" y="77"/>
                            <a:pt x="352" y="20"/>
                            <a:pt x="351" y="20"/>
                          </a:cubicBezTo>
                          <a:cubicBezTo>
                            <a:pt x="348" y="18"/>
                            <a:pt x="341" y="15"/>
                            <a:pt x="341" y="15"/>
                          </a:cubicBezTo>
                          <a:cubicBezTo>
                            <a:pt x="341" y="15"/>
                            <a:pt x="341" y="13"/>
                            <a:pt x="343" y="12"/>
                          </a:cubicBezTo>
                          <a:cubicBezTo>
                            <a:pt x="345" y="12"/>
                            <a:pt x="350" y="14"/>
                            <a:pt x="350" y="14"/>
                          </a:cubicBezTo>
                          <a:cubicBezTo>
                            <a:pt x="350" y="14"/>
                            <a:pt x="345" y="2"/>
                            <a:pt x="348" y="1"/>
                          </a:cubicBezTo>
                          <a:cubicBezTo>
                            <a:pt x="348" y="1"/>
                            <a:pt x="348" y="1"/>
                            <a:pt x="348" y="1"/>
                          </a:cubicBezTo>
                          <a:cubicBezTo>
                            <a:pt x="349" y="1"/>
                            <a:pt x="348" y="0"/>
                            <a:pt x="349" y="0"/>
                          </a:cubicBezTo>
                          <a:cubicBezTo>
                            <a:pt x="350" y="0"/>
                            <a:pt x="350" y="1"/>
                            <a:pt x="350" y="1"/>
                          </a:cubicBezTo>
                          <a:cubicBezTo>
                            <a:pt x="351" y="0"/>
                            <a:pt x="352" y="1"/>
                            <a:pt x="353" y="4"/>
                          </a:cubicBezTo>
                          <a:cubicBezTo>
                            <a:pt x="359" y="13"/>
                            <a:pt x="360" y="15"/>
                            <a:pt x="360" y="15"/>
                          </a:cubicBezTo>
                          <a:cubicBezTo>
                            <a:pt x="360" y="15"/>
                            <a:pt x="466" y="118"/>
                            <a:pt x="297" y="92"/>
                          </a:cubicBezTo>
                          <a:cubicBezTo>
                            <a:pt x="291" y="91"/>
                            <a:pt x="287" y="91"/>
                            <a:pt x="283" y="95"/>
                          </a:cubicBezTo>
                          <a:cubicBezTo>
                            <a:pt x="254" y="120"/>
                            <a:pt x="253" y="154"/>
                            <a:pt x="250" y="164"/>
                          </a:cubicBezTo>
                          <a:cubicBezTo>
                            <a:pt x="358" y="191"/>
                            <a:pt x="277" y="321"/>
                            <a:pt x="277" y="321"/>
                          </a:cubicBezTo>
                          <a:cubicBezTo>
                            <a:pt x="277" y="321"/>
                            <a:pt x="279" y="325"/>
                            <a:pt x="286" y="328"/>
                          </a:cubicBezTo>
                          <a:cubicBezTo>
                            <a:pt x="289" y="330"/>
                            <a:pt x="288" y="332"/>
                            <a:pt x="288" y="332"/>
                          </a:cubicBezTo>
                          <a:cubicBezTo>
                            <a:pt x="288" y="332"/>
                            <a:pt x="287" y="332"/>
                            <a:pt x="283" y="332"/>
                          </a:cubicBezTo>
                          <a:cubicBezTo>
                            <a:pt x="279" y="332"/>
                            <a:pt x="272" y="326"/>
                            <a:pt x="272" y="326"/>
                          </a:cubicBezTo>
                          <a:cubicBezTo>
                            <a:pt x="270" y="329"/>
                            <a:pt x="270" y="329"/>
                            <a:pt x="270" y="329"/>
                          </a:cubicBezTo>
                          <a:cubicBezTo>
                            <a:pt x="261" y="324"/>
                            <a:pt x="261" y="324"/>
                            <a:pt x="261" y="324"/>
                          </a:cubicBezTo>
                          <a:cubicBezTo>
                            <a:pt x="265" y="317"/>
                            <a:pt x="265" y="317"/>
                            <a:pt x="265" y="317"/>
                          </a:cubicBezTo>
                          <a:cubicBezTo>
                            <a:pt x="265" y="317"/>
                            <a:pt x="263" y="316"/>
                            <a:pt x="261" y="313"/>
                          </a:cubicBezTo>
                          <a:cubicBezTo>
                            <a:pt x="277" y="278"/>
                            <a:pt x="310" y="196"/>
                            <a:pt x="209" y="204"/>
                          </a:cubicBezTo>
                          <a:cubicBezTo>
                            <a:pt x="194" y="303"/>
                            <a:pt x="108" y="317"/>
                            <a:pt x="28" y="288"/>
                          </a:cubicBezTo>
                          <a:cubicBezTo>
                            <a:pt x="26" y="291"/>
                            <a:pt x="24" y="298"/>
                            <a:pt x="24" y="301"/>
                          </a:cubicBezTo>
                          <a:cubicBezTo>
                            <a:pt x="23" y="305"/>
                            <a:pt x="20" y="303"/>
                            <a:pt x="20" y="303"/>
                          </a:cubicBezTo>
                          <a:cubicBezTo>
                            <a:pt x="19" y="296"/>
                            <a:pt x="19" y="296"/>
                            <a:pt x="19" y="296"/>
                          </a:cubicBezTo>
                          <a:cubicBezTo>
                            <a:pt x="20" y="290"/>
                            <a:pt x="22" y="286"/>
                            <a:pt x="22" y="286"/>
                          </a:cubicBezTo>
                          <a:cubicBezTo>
                            <a:pt x="18" y="286"/>
                            <a:pt x="18" y="286"/>
                            <a:pt x="18" y="286"/>
                          </a:cubicBezTo>
                          <a:cubicBezTo>
                            <a:pt x="18" y="274"/>
                            <a:pt x="18" y="274"/>
                            <a:pt x="18" y="274"/>
                          </a:cubicBezTo>
                          <a:cubicBezTo>
                            <a:pt x="26" y="273"/>
                            <a:pt x="26" y="273"/>
                            <a:pt x="26" y="273"/>
                          </a:cubicBezTo>
                          <a:cubicBezTo>
                            <a:pt x="26" y="273"/>
                            <a:pt x="26" y="269"/>
                            <a:pt x="29" y="270"/>
                          </a:cubicBezTo>
                          <a:cubicBezTo>
                            <a:pt x="141" y="295"/>
                            <a:pt x="163" y="255"/>
                            <a:pt x="159" y="177"/>
                          </a:cubicBezTo>
                          <a:cubicBezTo>
                            <a:pt x="150" y="179"/>
                            <a:pt x="137" y="176"/>
                            <a:pt x="137" y="176"/>
                          </a:cubicBezTo>
                          <a:cubicBezTo>
                            <a:pt x="152" y="121"/>
                            <a:pt x="169" y="78"/>
                            <a:pt x="196" y="53"/>
                          </a:cubicBezTo>
                          <a:cubicBezTo>
                            <a:pt x="201" y="48"/>
                            <a:pt x="199" y="48"/>
                            <a:pt x="198" y="48"/>
                          </a:cubicBezTo>
                          <a:cubicBezTo>
                            <a:pt x="146" y="49"/>
                            <a:pt x="77" y="96"/>
                            <a:pt x="76" y="97"/>
                          </a:cubicBezTo>
                          <a:cubicBezTo>
                            <a:pt x="74" y="100"/>
                            <a:pt x="75" y="108"/>
                            <a:pt x="75" y="108"/>
                          </a:cubicBezTo>
                          <a:cubicBezTo>
                            <a:pt x="75" y="108"/>
                            <a:pt x="72" y="109"/>
                            <a:pt x="71" y="107"/>
                          </a:cubicBezTo>
                          <a:cubicBezTo>
                            <a:pt x="71" y="106"/>
                            <a:pt x="71" y="106"/>
                            <a:pt x="71" y="106"/>
                          </a:cubicBezTo>
                          <a:cubicBezTo>
                            <a:pt x="71" y="104"/>
                            <a:pt x="70" y="101"/>
                            <a:pt x="69" y="99"/>
                          </a:cubicBezTo>
                          <a:cubicBezTo>
                            <a:pt x="69" y="99"/>
                            <a:pt x="68" y="99"/>
                            <a:pt x="67" y="99"/>
                          </a:cubicBezTo>
                          <a:cubicBezTo>
                            <a:pt x="67" y="99"/>
                            <a:pt x="66" y="99"/>
                            <a:pt x="65" y="100"/>
                          </a:cubicBezTo>
                          <a:cubicBezTo>
                            <a:pt x="65" y="100"/>
                            <a:pt x="65" y="101"/>
                            <a:pt x="65" y="102"/>
                          </a:cubicBezTo>
                          <a:cubicBezTo>
                            <a:pt x="64" y="102"/>
                            <a:pt x="62" y="102"/>
                            <a:pt x="61" y="100"/>
                          </a:cubicBezTo>
                          <a:cubicBezTo>
                            <a:pt x="61" y="100"/>
                            <a:pt x="58" y="96"/>
                            <a:pt x="58" y="95"/>
                          </a:cubicBezTo>
                          <a:cubicBezTo>
                            <a:pt x="57" y="95"/>
                            <a:pt x="58" y="93"/>
                            <a:pt x="58" y="91"/>
                          </a:cubicBezTo>
                          <a:cubicBezTo>
                            <a:pt x="56" y="90"/>
                            <a:pt x="54" y="90"/>
                            <a:pt x="52" y="91"/>
                          </a:cubicBezTo>
                          <a:cubicBezTo>
                            <a:pt x="52" y="91"/>
                            <a:pt x="52" y="91"/>
                            <a:pt x="52" y="91"/>
                          </a:cubicBezTo>
                          <a:cubicBezTo>
                            <a:pt x="64" y="108"/>
                            <a:pt x="64" y="108"/>
                            <a:pt x="64" y="108"/>
                          </a:cubicBezTo>
                          <a:cubicBezTo>
                            <a:pt x="65" y="108"/>
                            <a:pt x="65" y="108"/>
                            <a:pt x="65" y="108"/>
                          </a:cubicBezTo>
                          <a:cubicBezTo>
                            <a:pt x="66" y="107"/>
                            <a:pt x="67" y="104"/>
                            <a:pt x="66" y="102"/>
                          </a:cubicBezTo>
                          <a:cubicBezTo>
                            <a:pt x="66" y="102"/>
                            <a:pt x="66" y="102"/>
                            <a:pt x="66" y="102"/>
                          </a:cubicBezTo>
                          <a:cubicBezTo>
                            <a:pt x="66" y="101"/>
                            <a:pt x="66" y="101"/>
                            <a:pt x="67" y="101"/>
                          </a:cubicBezTo>
                          <a:cubicBezTo>
                            <a:pt x="67" y="100"/>
                            <a:pt x="67" y="100"/>
                            <a:pt x="67" y="100"/>
                          </a:cubicBezTo>
                          <a:cubicBezTo>
                            <a:pt x="68" y="100"/>
                            <a:pt x="68" y="100"/>
                            <a:pt x="68" y="100"/>
                          </a:cubicBezTo>
                          <a:cubicBezTo>
                            <a:pt x="68" y="101"/>
                            <a:pt x="69" y="101"/>
                            <a:pt x="69" y="102"/>
                          </a:cubicBezTo>
                          <a:cubicBezTo>
                            <a:pt x="69" y="105"/>
                            <a:pt x="69" y="108"/>
                            <a:pt x="66" y="110"/>
                          </a:cubicBezTo>
                          <a:cubicBezTo>
                            <a:pt x="66" y="110"/>
                            <a:pt x="66" y="110"/>
                            <a:pt x="66" y="110"/>
                          </a:cubicBezTo>
                          <a:cubicBezTo>
                            <a:pt x="77" y="124"/>
                            <a:pt x="77" y="124"/>
                            <a:pt x="77" y="124"/>
                          </a:cubicBezTo>
                          <a:cubicBezTo>
                            <a:pt x="78" y="126"/>
                            <a:pt x="78" y="129"/>
                            <a:pt x="76" y="130"/>
                          </a:cubicBezTo>
                          <a:cubicBezTo>
                            <a:pt x="45" y="154"/>
                            <a:pt x="45" y="154"/>
                            <a:pt x="45" y="154"/>
                          </a:cubicBezTo>
                          <a:cubicBezTo>
                            <a:pt x="43" y="155"/>
                            <a:pt x="40" y="155"/>
                            <a:pt x="39" y="153"/>
                          </a:cubicBezTo>
                          <a:cubicBezTo>
                            <a:pt x="2" y="103"/>
                            <a:pt x="2" y="103"/>
                            <a:pt x="2" y="103"/>
                          </a:cubicBezTo>
                          <a:cubicBezTo>
                            <a:pt x="0" y="102"/>
                            <a:pt x="1" y="99"/>
                            <a:pt x="3" y="97"/>
                          </a:cubicBezTo>
                          <a:cubicBezTo>
                            <a:pt x="34" y="74"/>
                            <a:pt x="34" y="74"/>
                            <a:pt x="34" y="74"/>
                          </a:cubicBezTo>
                          <a:cubicBezTo>
                            <a:pt x="36" y="73"/>
                            <a:pt x="38" y="73"/>
                            <a:pt x="40" y="7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38" name="Freeform 34">
                      <a:extLst>
                        <a:ext uri="{FF2B5EF4-FFF2-40B4-BE49-F238E27FC236}">
                          <a16:creationId xmlns:a16="http://schemas.microsoft.com/office/drawing/2014/main" id="{DF5816C0-C3A7-495A-803B-FDEE66AB01D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660650" y="2097088"/>
                      <a:ext cx="211137" cy="180975"/>
                    </a:xfrm>
                    <a:custGeom>
                      <a:avLst/>
                      <a:gdLst>
                        <a:gd name="T0" fmla="*/ 138 w 153"/>
                        <a:gd name="T1" fmla="*/ 0 h 132"/>
                        <a:gd name="T2" fmla="*/ 136 w 153"/>
                        <a:gd name="T3" fmla="*/ 16 h 132"/>
                        <a:gd name="T4" fmla="*/ 12 w 153"/>
                        <a:gd name="T5" fmla="*/ 102 h 132"/>
                        <a:gd name="T6" fmla="*/ 10 w 153"/>
                        <a:gd name="T7" fmla="*/ 104 h 132"/>
                        <a:gd name="T8" fmla="*/ 1 w 153"/>
                        <a:gd name="T9" fmla="*/ 119 h 132"/>
                        <a:gd name="T10" fmla="*/ 2 w 153"/>
                        <a:gd name="T11" fmla="*/ 122 h 132"/>
                        <a:gd name="T12" fmla="*/ 16 w 153"/>
                        <a:gd name="T13" fmla="*/ 131 h 132"/>
                        <a:gd name="T14" fmla="*/ 19 w 153"/>
                        <a:gd name="T15" fmla="*/ 131 h 132"/>
                        <a:gd name="T16" fmla="*/ 138 w 153"/>
                        <a:gd name="T17" fmla="*/ 19 h 132"/>
                        <a:gd name="T18" fmla="*/ 153 w 153"/>
                        <a:gd name="T19" fmla="*/ 14 h 132"/>
                        <a:gd name="T20" fmla="*/ 147 w 153"/>
                        <a:gd name="T21" fmla="*/ 7 h 132"/>
                        <a:gd name="T22" fmla="*/ 138 w 153"/>
                        <a:gd name="T23" fmla="*/ 0 h 1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53" h="132">
                          <a:moveTo>
                            <a:pt x="138" y="0"/>
                          </a:moveTo>
                          <a:cubicBezTo>
                            <a:pt x="138" y="0"/>
                            <a:pt x="140" y="10"/>
                            <a:pt x="136" y="16"/>
                          </a:cubicBezTo>
                          <a:cubicBezTo>
                            <a:pt x="79" y="104"/>
                            <a:pt x="13" y="102"/>
                            <a:pt x="12" y="102"/>
                          </a:cubicBezTo>
                          <a:cubicBezTo>
                            <a:pt x="11" y="102"/>
                            <a:pt x="11" y="103"/>
                            <a:pt x="10" y="104"/>
                          </a:cubicBezTo>
                          <a:cubicBezTo>
                            <a:pt x="9" y="105"/>
                            <a:pt x="2" y="118"/>
                            <a:pt x="1" y="119"/>
                          </a:cubicBezTo>
                          <a:cubicBezTo>
                            <a:pt x="0" y="121"/>
                            <a:pt x="1" y="121"/>
                            <a:pt x="2" y="122"/>
                          </a:cubicBezTo>
                          <a:cubicBezTo>
                            <a:pt x="2" y="122"/>
                            <a:pt x="16" y="130"/>
                            <a:pt x="16" y="131"/>
                          </a:cubicBezTo>
                          <a:cubicBezTo>
                            <a:pt x="17" y="132"/>
                            <a:pt x="18" y="131"/>
                            <a:pt x="19" y="131"/>
                          </a:cubicBezTo>
                          <a:cubicBezTo>
                            <a:pt x="20" y="131"/>
                            <a:pt x="105" y="113"/>
                            <a:pt x="138" y="19"/>
                          </a:cubicBezTo>
                          <a:cubicBezTo>
                            <a:pt x="140" y="12"/>
                            <a:pt x="153" y="14"/>
                            <a:pt x="153" y="14"/>
                          </a:cubicBezTo>
                          <a:cubicBezTo>
                            <a:pt x="147" y="7"/>
                            <a:pt x="147" y="7"/>
                            <a:pt x="147" y="7"/>
                          </a:cubicBezTo>
                          <a:lnTo>
                            <a:pt x="138" y="0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39" name="Freeform 35">
                      <a:extLst>
                        <a:ext uri="{FF2B5EF4-FFF2-40B4-BE49-F238E27FC236}">
                          <a16:creationId xmlns:a16="http://schemas.microsoft.com/office/drawing/2014/main" id="{79CD0485-EF93-433E-80BE-EDAFEFE99BB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846388" y="2032001"/>
                      <a:ext cx="69850" cy="84138"/>
                    </a:xfrm>
                    <a:custGeom>
                      <a:avLst/>
                      <a:gdLst>
                        <a:gd name="T0" fmla="*/ 23 w 51"/>
                        <a:gd name="T1" fmla="*/ 5 h 62"/>
                        <a:gd name="T2" fmla="*/ 41 w 51"/>
                        <a:gd name="T3" fmla="*/ 4 h 62"/>
                        <a:gd name="T4" fmla="*/ 40 w 51"/>
                        <a:gd name="T5" fmla="*/ 2 h 62"/>
                        <a:gd name="T6" fmla="*/ 44 w 51"/>
                        <a:gd name="T7" fmla="*/ 2 h 62"/>
                        <a:gd name="T8" fmla="*/ 42 w 51"/>
                        <a:gd name="T9" fmla="*/ 13 h 62"/>
                        <a:gd name="T10" fmla="*/ 51 w 51"/>
                        <a:gd name="T11" fmla="*/ 38 h 62"/>
                        <a:gd name="T12" fmla="*/ 46 w 51"/>
                        <a:gd name="T13" fmla="*/ 39 h 62"/>
                        <a:gd name="T14" fmla="*/ 45 w 51"/>
                        <a:gd name="T15" fmla="*/ 44 h 62"/>
                        <a:gd name="T16" fmla="*/ 42 w 51"/>
                        <a:gd name="T17" fmla="*/ 48 h 62"/>
                        <a:gd name="T18" fmla="*/ 28 w 51"/>
                        <a:gd name="T19" fmla="*/ 55 h 62"/>
                        <a:gd name="T20" fmla="*/ 18 w 51"/>
                        <a:gd name="T21" fmla="*/ 62 h 62"/>
                        <a:gd name="T22" fmla="*/ 8 w 51"/>
                        <a:gd name="T23" fmla="*/ 58 h 62"/>
                        <a:gd name="T24" fmla="*/ 3 w 51"/>
                        <a:gd name="T25" fmla="*/ 48 h 62"/>
                        <a:gd name="T26" fmla="*/ 6 w 51"/>
                        <a:gd name="T27" fmla="*/ 43 h 62"/>
                        <a:gd name="T28" fmla="*/ 4 w 51"/>
                        <a:gd name="T29" fmla="*/ 17 h 62"/>
                        <a:gd name="T30" fmla="*/ 23 w 51"/>
                        <a:gd name="T31" fmla="*/ 5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1" h="62">
                          <a:moveTo>
                            <a:pt x="23" y="5"/>
                          </a:moveTo>
                          <a:cubicBezTo>
                            <a:pt x="36" y="2"/>
                            <a:pt x="40" y="7"/>
                            <a:pt x="41" y="4"/>
                          </a:cubicBezTo>
                          <a:cubicBezTo>
                            <a:pt x="42" y="4"/>
                            <a:pt x="41" y="2"/>
                            <a:pt x="40" y="2"/>
                          </a:cubicBezTo>
                          <a:cubicBezTo>
                            <a:pt x="39" y="2"/>
                            <a:pt x="42" y="0"/>
                            <a:pt x="44" y="2"/>
                          </a:cubicBezTo>
                          <a:cubicBezTo>
                            <a:pt x="46" y="4"/>
                            <a:pt x="48" y="9"/>
                            <a:pt x="42" y="13"/>
                          </a:cubicBezTo>
                          <a:cubicBezTo>
                            <a:pt x="49" y="19"/>
                            <a:pt x="50" y="28"/>
                            <a:pt x="51" y="38"/>
                          </a:cubicBezTo>
                          <a:cubicBezTo>
                            <a:pt x="51" y="40"/>
                            <a:pt x="46" y="37"/>
                            <a:pt x="46" y="39"/>
                          </a:cubicBezTo>
                          <a:cubicBezTo>
                            <a:pt x="45" y="40"/>
                            <a:pt x="45" y="42"/>
                            <a:pt x="45" y="44"/>
                          </a:cubicBezTo>
                          <a:cubicBezTo>
                            <a:pt x="44" y="44"/>
                            <a:pt x="43" y="47"/>
                            <a:pt x="42" y="48"/>
                          </a:cubicBezTo>
                          <a:cubicBezTo>
                            <a:pt x="38" y="54"/>
                            <a:pt x="30" y="54"/>
                            <a:pt x="28" y="55"/>
                          </a:cubicBezTo>
                          <a:cubicBezTo>
                            <a:pt x="22" y="55"/>
                            <a:pt x="18" y="62"/>
                            <a:pt x="18" y="62"/>
                          </a:cubicBezTo>
                          <a:cubicBezTo>
                            <a:pt x="18" y="62"/>
                            <a:pt x="14" y="59"/>
                            <a:pt x="8" y="58"/>
                          </a:cubicBezTo>
                          <a:cubicBezTo>
                            <a:pt x="7" y="52"/>
                            <a:pt x="3" y="48"/>
                            <a:pt x="3" y="48"/>
                          </a:cubicBezTo>
                          <a:cubicBezTo>
                            <a:pt x="3" y="48"/>
                            <a:pt x="7" y="45"/>
                            <a:pt x="6" y="43"/>
                          </a:cubicBezTo>
                          <a:cubicBezTo>
                            <a:pt x="3" y="38"/>
                            <a:pt x="0" y="28"/>
                            <a:pt x="4" y="17"/>
                          </a:cubicBezTo>
                          <a:cubicBezTo>
                            <a:pt x="6" y="12"/>
                            <a:pt x="12" y="7"/>
                            <a:pt x="23" y="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0" name="Freeform 36">
                      <a:extLst>
                        <a:ext uri="{FF2B5EF4-FFF2-40B4-BE49-F238E27FC236}">
                          <a16:creationId xmlns:a16="http://schemas.microsoft.com/office/drawing/2014/main" id="{16401833-9D2D-4577-BCCF-F795255FA307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887663" y="2065338"/>
                      <a:ext cx="22225" cy="12700"/>
                    </a:xfrm>
                    <a:custGeom>
                      <a:avLst/>
                      <a:gdLst>
                        <a:gd name="T0" fmla="*/ 14 w 16"/>
                        <a:gd name="T1" fmla="*/ 0 h 10"/>
                        <a:gd name="T2" fmla="*/ 8 w 16"/>
                        <a:gd name="T3" fmla="*/ 9 h 10"/>
                        <a:gd name="T4" fmla="*/ 0 w 16"/>
                        <a:gd name="T5" fmla="*/ 5 h 10"/>
                        <a:gd name="T6" fmla="*/ 14 w 16"/>
                        <a:gd name="T7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0">
                          <a:moveTo>
                            <a:pt x="14" y="0"/>
                          </a:moveTo>
                          <a:cubicBezTo>
                            <a:pt x="16" y="5"/>
                            <a:pt x="12" y="9"/>
                            <a:pt x="8" y="9"/>
                          </a:cubicBezTo>
                          <a:cubicBezTo>
                            <a:pt x="4" y="10"/>
                            <a:pt x="0" y="8"/>
                            <a:pt x="0" y="5"/>
                          </a:cubicBezTo>
                          <a:lnTo>
                            <a:pt x="1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1" name="Freeform 37">
                      <a:extLst>
                        <a:ext uri="{FF2B5EF4-FFF2-40B4-BE49-F238E27FC236}">
                          <a16:creationId xmlns:a16="http://schemas.microsoft.com/office/drawing/2014/main" id="{1200BECD-23D5-43B0-B4E2-1ED62B41D2D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901950" y="2065338"/>
                      <a:ext cx="4762" cy="6350"/>
                    </a:xfrm>
                    <a:custGeom>
                      <a:avLst/>
                      <a:gdLst>
                        <a:gd name="T0" fmla="*/ 1 w 4"/>
                        <a:gd name="T1" fmla="*/ 0 h 5"/>
                        <a:gd name="T2" fmla="*/ 0 w 4"/>
                        <a:gd name="T3" fmla="*/ 3 h 5"/>
                        <a:gd name="T4" fmla="*/ 2 w 4"/>
                        <a:gd name="T5" fmla="*/ 4 h 5"/>
                        <a:gd name="T6" fmla="*/ 4 w 4"/>
                        <a:gd name="T7" fmla="*/ 2 h 5"/>
                        <a:gd name="T8" fmla="*/ 1 w 4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1" y="0"/>
                          </a:moveTo>
                          <a:cubicBezTo>
                            <a:pt x="0" y="0"/>
                            <a:pt x="0" y="1"/>
                            <a:pt x="0" y="3"/>
                          </a:cubicBezTo>
                          <a:cubicBezTo>
                            <a:pt x="0" y="4"/>
                            <a:pt x="1" y="5"/>
                            <a:pt x="2" y="4"/>
                          </a:cubicBezTo>
                          <a:cubicBezTo>
                            <a:pt x="3" y="4"/>
                            <a:pt x="4" y="3"/>
                            <a:pt x="4" y="2"/>
                          </a:cubicBezTo>
                          <a:cubicBezTo>
                            <a:pt x="4" y="1"/>
                            <a:pt x="3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2" name="Freeform 38">
                      <a:extLst>
                        <a:ext uri="{FF2B5EF4-FFF2-40B4-BE49-F238E27FC236}">
                          <a16:creationId xmlns:a16="http://schemas.microsoft.com/office/drawing/2014/main" id="{71953765-18A2-4E01-BDDE-34DD19C53225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520950" y="2212976"/>
                      <a:ext cx="17462" cy="12700"/>
                    </a:xfrm>
                    <a:custGeom>
                      <a:avLst/>
                      <a:gdLst>
                        <a:gd name="T0" fmla="*/ 11 w 12"/>
                        <a:gd name="T1" fmla="*/ 5 h 10"/>
                        <a:gd name="T2" fmla="*/ 11 w 12"/>
                        <a:gd name="T3" fmla="*/ 1 h 10"/>
                        <a:gd name="T4" fmla="*/ 7 w 12"/>
                        <a:gd name="T5" fmla="*/ 1 h 10"/>
                        <a:gd name="T6" fmla="*/ 6 w 12"/>
                        <a:gd name="T7" fmla="*/ 3 h 10"/>
                        <a:gd name="T8" fmla="*/ 0 w 12"/>
                        <a:gd name="T9" fmla="*/ 6 h 10"/>
                        <a:gd name="T10" fmla="*/ 3 w 12"/>
                        <a:gd name="T11" fmla="*/ 10 h 10"/>
                        <a:gd name="T12" fmla="*/ 8 w 12"/>
                        <a:gd name="T13" fmla="*/ 5 h 10"/>
                        <a:gd name="T14" fmla="*/ 11 w 12"/>
                        <a:gd name="T15" fmla="*/ 5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2" h="10">
                          <a:moveTo>
                            <a:pt x="11" y="5"/>
                          </a:moveTo>
                          <a:cubicBezTo>
                            <a:pt x="12" y="4"/>
                            <a:pt x="12" y="2"/>
                            <a:pt x="11" y="1"/>
                          </a:cubicBezTo>
                          <a:cubicBezTo>
                            <a:pt x="10" y="0"/>
                            <a:pt x="9" y="0"/>
                            <a:pt x="7" y="1"/>
                          </a:cubicBezTo>
                          <a:cubicBezTo>
                            <a:pt x="7" y="1"/>
                            <a:pt x="6" y="2"/>
                            <a:pt x="6" y="3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3" y="10"/>
                            <a:pt x="3" y="10"/>
                            <a:pt x="3" y="10"/>
                          </a:cubicBezTo>
                          <a:cubicBezTo>
                            <a:pt x="8" y="5"/>
                            <a:pt x="8" y="5"/>
                            <a:pt x="8" y="5"/>
                          </a:cubicBezTo>
                          <a:cubicBezTo>
                            <a:pt x="9" y="6"/>
                            <a:pt x="10" y="6"/>
                            <a:pt x="11" y="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1" name="Group 90">
                    <a:extLst>
                      <a:ext uri="{FF2B5EF4-FFF2-40B4-BE49-F238E27FC236}">
                        <a16:creationId xmlns:a16="http://schemas.microsoft.com/office/drawing/2014/main" id="{19DD9163-4777-4689-8C92-E357B677085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575809" y="2362995"/>
                    <a:ext cx="598487" cy="485775"/>
                    <a:chOff x="8599488" y="1984376"/>
                    <a:chExt cx="598487" cy="485775"/>
                  </a:xfrm>
                </p:grpSpPr>
                <p:sp>
                  <p:nvSpPr>
                    <p:cNvPr id="43" name="Freeform 39">
                      <a:extLst>
                        <a:ext uri="{FF2B5EF4-FFF2-40B4-BE49-F238E27FC236}">
                          <a16:creationId xmlns:a16="http://schemas.microsoft.com/office/drawing/2014/main" id="{B706DE82-29D1-43A2-8A7D-E873EED2E98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599488" y="2008188"/>
                      <a:ext cx="598487" cy="461963"/>
                    </a:xfrm>
                    <a:custGeom>
                      <a:avLst/>
                      <a:gdLst>
                        <a:gd name="T0" fmla="*/ 24 w 436"/>
                        <a:gd name="T1" fmla="*/ 114 h 337"/>
                        <a:gd name="T2" fmla="*/ 35 w 436"/>
                        <a:gd name="T3" fmla="*/ 112 h 337"/>
                        <a:gd name="T4" fmla="*/ 132 w 436"/>
                        <a:gd name="T5" fmla="*/ 40 h 337"/>
                        <a:gd name="T6" fmla="*/ 235 w 436"/>
                        <a:gd name="T7" fmla="*/ 33 h 337"/>
                        <a:gd name="T8" fmla="*/ 236 w 436"/>
                        <a:gd name="T9" fmla="*/ 49 h 337"/>
                        <a:gd name="T10" fmla="*/ 251 w 436"/>
                        <a:gd name="T11" fmla="*/ 46 h 337"/>
                        <a:gd name="T12" fmla="*/ 322 w 436"/>
                        <a:gd name="T13" fmla="*/ 74 h 337"/>
                        <a:gd name="T14" fmla="*/ 314 w 436"/>
                        <a:gd name="T15" fmla="*/ 20 h 337"/>
                        <a:gd name="T16" fmla="*/ 303 w 436"/>
                        <a:gd name="T17" fmla="*/ 16 h 337"/>
                        <a:gd name="T18" fmla="*/ 305 w 436"/>
                        <a:gd name="T19" fmla="*/ 13 h 337"/>
                        <a:gd name="T20" fmla="*/ 312 w 436"/>
                        <a:gd name="T21" fmla="*/ 14 h 337"/>
                        <a:gd name="T22" fmla="*/ 310 w 436"/>
                        <a:gd name="T23" fmla="*/ 1 h 337"/>
                        <a:gd name="T24" fmla="*/ 310 w 436"/>
                        <a:gd name="T25" fmla="*/ 1 h 337"/>
                        <a:gd name="T26" fmla="*/ 310 w 436"/>
                        <a:gd name="T27" fmla="*/ 0 h 337"/>
                        <a:gd name="T28" fmla="*/ 312 w 436"/>
                        <a:gd name="T29" fmla="*/ 1 h 337"/>
                        <a:gd name="T30" fmla="*/ 315 w 436"/>
                        <a:gd name="T31" fmla="*/ 4 h 337"/>
                        <a:gd name="T32" fmla="*/ 323 w 436"/>
                        <a:gd name="T33" fmla="*/ 14 h 337"/>
                        <a:gd name="T34" fmla="*/ 266 w 436"/>
                        <a:gd name="T35" fmla="*/ 96 h 337"/>
                        <a:gd name="T36" fmla="*/ 252 w 436"/>
                        <a:gd name="T37" fmla="*/ 100 h 337"/>
                        <a:gd name="T38" fmla="*/ 224 w 436"/>
                        <a:gd name="T39" fmla="*/ 166 h 337"/>
                        <a:gd name="T40" fmla="*/ 263 w 436"/>
                        <a:gd name="T41" fmla="*/ 325 h 337"/>
                        <a:gd name="T42" fmla="*/ 272 w 436"/>
                        <a:gd name="T43" fmla="*/ 332 h 337"/>
                        <a:gd name="T44" fmla="*/ 275 w 436"/>
                        <a:gd name="T45" fmla="*/ 336 h 337"/>
                        <a:gd name="T46" fmla="*/ 269 w 436"/>
                        <a:gd name="T47" fmla="*/ 336 h 337"/>
                        <a:gd name="T48" fmla="*/ 258 w 436"/>
                        <a:gd name="T49" fmla="*/ 331 h 337"/>
                        <a:gd name="T50" fmla="*/ 256 w 436"/>
                        <a:gd name="T51" fmla="*/ 334 h 337"/>
                        <a:gd name="T52" fmla="*/ 247 w 436"/>
                        <a:gd name="T53" fmla="*/ 330 h 337"/>
                        <a:gd name="T54" fmla="*/ 250 w 436"/>
                        <a:gd name="T55" fmla="*/ 323 h 337"/>
                        <a:gd name="T56" fmla="*/ 246 w 436"/>
                        <a:gd name="T57" fmla="*/ 319 h 337"/>
                        <a:gd name="T58" fmla="*/ 186 w 436"/>
                        <a:gd name="T59" fmla="*/ 208 h 337"/>
                        <a:gd name="T60" fmla="*/ 12 w 436"/>
                        <a:gd name="T61" fmla="*/ 311 h 337"/>
                        <a:gd name="T62" fmla="*/ 8 w 436"/>
                        <a:gd name="T63" fmla="*/ 324 h 337"/>
                        <a:gd name="T64" fmla="*/ 4 w 436"/>
                        <a:gd name="T65" fmla="*/ 327 h 337"/>
                        <a:gd name="T66" fmla="*/ 4 w 436"/>
                        <a:gd name="T67" fmla="*/ 320 h 337"/>
                        <a:gd name="T68" fmla="*/ 5 w 436"/>
                        <a:gd name="T69" fmla="*/ 310 h 337"/>
                        <a:gd name="T70" fmla="*/ 2 w 436"/>
                        <a:gd name="T71" fmla="*/ 309 h 337"/>
                        <a:gd name="T72" fmla="*/ 0 w 436"/>
                        <a:gd name="T73" fmla="*/ 298 h 337"/>
                        <a:gd name="T74" fmla="*/ 8 w 436"/>
                        <a:gd name="T75" fmla="*/ 297 h 337"/>
                        <a:gd name="T76" fmla="*/ 11 w 436"/>
                        <a:gd name="T77" fmla="*/ 293 h 337"/>
                        <a:gd name="T78" fmla="*/ 134 w 436"/>
                        <a:gd name="T79" fmla="*/ 185 h 337"/>
                        <a:gd name="T80" fmla="*/ 121 w 436"/>
                        <a:gd name="T81" fmla="*/ 182 h 337"/>
                        <a:gd name="T82" fmla="*/ 162 w 436"/>
                        <a:gd name="T83" fmla="*/ 65 h 337"/>
                        <a:gd name="T84" fmla="*/ 163 w 436"/>
                        <a:gd name="T85" fmla="*/ 59 h 337"/>
                        <a:gd name="T86" fmla="*/ 41 w 436"/>
                        <a:gd name="T87" fmla="*/ 120 h 337"/>
                        <a:gd name="T88" fmla="*/ 41 w 436"/>
                        <a:gd name="T89" fmla="*/ 132 h 337"/>
                        <a:gd name="T90" fmla="*/ 37 w 436"/>
                        <a:gd name="T91" fmla="*/ 131 h 337"/>
                        <a:gd name="T92" fmla="*/ 37 w 436"/>
                        <a:gd name="T93" fmla="*/ 130 h 337"/>
                        <a:gd name="T94" fmla="*/ 35 w 436"/>
                        <a:gd name="T95" fmla="*/ 124 h 337"/>
                        <a:gd name="T96" fmla="*/ 33 w 436"/>
                        <a:gd name="T97" fmla="*/ 123 h 337"/>
                        <a:gd name="T98" fmla="*/ 31 w 436"/>
                        <a:gd name="T99" fmla="*/ 124 h 337"/>
                        <a:gd name="T100" fmla="*/ 35 w 436"/>
                        <a:gd name="T101" fmla="*/ 128 h 337"/>
                        <a:gd name="T102" fmla="*/ 26 w 436"/>
                        <a:gd name="T103" fmla="*/ 127 h 337"/>
                        <a:gd name="T104" fmla="*/ 22 w 436"/>
                        <a:gd name="T105" fmla="*/ 121 h 337"/>
                        <a:gd name="T106" fmla="*/ 24 w 436"/>
                        <a:gd name="T107" fmla="*/ 114 h 3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436" h="337">
                          <a:moveTo>
                            <a:pt x="24" y="114"/>
                          </a:moveTo>
                          <a:cubicBezTo>
                            <a:pt x="27" y="112"/>
                            <a:pt x="35" y="112"/>
                            <a:pt x="35" y="112"/>
                          </a:cubicBezTo>
                          <a:cubicBezTo>
                            <a:pt x="35" y="112"/>
                            <a:pt x="63" y="81"/>
                            <a:pt x="132" y="40"/>
                          </a:cubicBezTo>
                          <a:cubicBezTo>
                            <a:pt x="185" y="9"/>
                            <a:pt x="235" y="33"/>
                            <a:pt x="235" y="33"/>
                          </a:cubicBezTo>
                          <a:cubicBezTo>
                            <a:pt x="235" y="33"/>
                            <a:pt x="237" y="39"/>
                            <a:pt x="236" y="49"/>
                          </a:cubicBezTo>
                          <a:cubicBezTo>
                            <a:pt x="245" y="45"/>
                            <a:pt x="251" y="46"/>
                            <a:pt x="251" y="46"/>
                          </a:cubicBezTo>
                          <a:cubicBezTo>
                            <a:pt x="251" y="46"/>
                            <a:pt x="293" y="75"/>
                            <a:pt x="322" y="74"/>
                          </a:cubicBezTo>
                          <a:cubicBezTo>
                            <a:pt x="370" y="73"/>
                            <a:pt x="315" y="20"/>
                            <a:pt x="314" y="20"/>
                          </a:cubicBezTo>
                          <a:cubicBezTo>
                            <a:pt x="311" y="18"/>
                            <a:pt x="303" y="16"/>
                            <a:pt x="303" y="16"/>
                          </a:cubicBezTo>
                          <a:cubicBezTo>
                            <a:pt x="303" y="16"/>
                            <a:pt x="303" y="14"/>
                            <a:pt x="305" y="13"/>
                          </a:cubicBezTo>
                          <a:cubicBezTo>
                            <a:pt x="307" y="13"/>
                            <a:pt x="312" y="14"/>
                            <a:pt x="312" y="14"/>
                          </a:cubicBezTo>
                          <a:cubicBezTo>
                            <a:pt x="312" y="14"/>
                            <a:pt x="307" y="3"/>
                            <a:pt x="310" y="1"/>
                          </a:cubicBezTo>
                          <a:cubicBezTo>
                            <a:pt x="310" y="1"/>
                            <a:pt x="310" y="1"/>
                            <a:pt x="310" y="1"/>
                          </a:cubicBezTo>
                          <a:cubicBezTo>
                            <a:pt x="310" y="1"/>
                            <a:pt x="310" y="1"/>
                            <a:pt x="310" y="0"/>
                          </a:cubicBezTo>
                          <a:cubicBezTo>
                            <a:pt x="311" y="0"/>
                            <a:pt x="311" y="1"/>
                            <a:pt x="312" y="1"/>
                          </a:cubicBezTo>
                          <a:cubicBezTo>
                            <a:pt x="313" y="0"/>
                            <a:pt x="313" y="1"/>
                            <a:pt x="315" y="4"/>
                          </a:cubicBezTo>
                          <a:cubicBezTo>
                            <a:pt x="321" y="12"/>
                            <a:pt x="323" y="14"/>
                            <a:pt x="323" y="14"/>
                          </a:cubicBezTo>
                          <a:cubicBezTo>
                            <a:pt x="323" y="14"/>
                            <a:pt x="436" y="109"/>
                            <a:pt x="266" y="96"/>
                          </a:cubicBezTo>
                          <a:cubicBezTo>
                            <a:pt x="260" y="96"/>
                            <a:pt x="255" y="95"/>
                            <a:pt x="252" y="100"/>
                          </a:cubicBezTo>
                          <a:cubicBezTo>
                            <a:pt x="231" y="127"/>
                            <a:pt x="226" y="156"/>
                            <a:pt x="224" y="166"/>
                          </a:cubicBezTo>
                          <a:cubicBezTo>
                            <a:pt x="333" y="184"/>
                            <a:pt x="263" y="325"/>
                            <a:pt x="263" y="325"/>
                          </a:cubicBezTo>
                          <a:cubicBezTo>
                            <a:pt x="263" y="325"/>
                            <a:pt x="265" y="329"/>
                            <a:pt x="272" y="332"/>
                          </a:cubicBezTo>
                          <a:cubicBezTo>
                            <a:pt x="275" y="333"/>
                            <a:pt x="275" y="336"/>
                            <a:pt x="275" y="336"/>
                          </a:cubicBezTo>
                          <a:cubicBezTo>
                            <a:pt x="275" y="336"/>
                            <a:pt x="273" y="336"/>
                            <a:pt x="269" y="336"/>
                          </a:cubicBezTo>
                          <a:cubicBezTo>
                            <a:pt x="265" y="337"/>
                            <a:pt x="258" y="331"/>
                            <a:pt x="258" y="331"/>
                          </a:cubicBezTo>
                          <a:cubicBezTo>
                            <a:pt x="256" y="334"/>
                            <a:pt x="256" y="334"/>
                            <a:pt x="256" y="334"/>
                          </a:cubicBezTo>
                          <a:cubicBezTo>
                            <a:pt x="247" y="330"/>
                            <a:pt x="247" y="330"/>
                            <a:pt x="247" y="330"/>
                          </a:cubicBezTo>
                          <a:cubicBezTo>
                            <a:pt x="250" y="323"/>
                            <a:pt x="250" y="323"/>
                            <a:pt x="250" y="323"/>
                          </a:cubicBezTo>
                          <a:cubicBezTo>
                            <a:pt x="250" y="323"/>
                            <a:pt x="248" y="322"/>
                            <a:pt x="246" y="319"/>
                          </a:cubicBezTo>
                          <a:cubicBezTo>
                            <a:pt x="259" y="283"/>
                            <a:pt x="286" y="193"/>
                            <a:pt x="186" y="208"/>
                          </a:cubicBezTo>
                          <a:cubicBezTo>
                            <a:pt x="175" y="298"/>
                            <a:pt x="103" y="323"/>
                            <a:pt x="12" y="311"/>
                          </a:cubicBezTo>
                          <a:cubicBezTo>
                            <a:pt x="10" y="315"/>
                            <a:pt x="8" y="322"/>
                            <a:pt x="8" y="324"/>
                          </a:cubicBezTo>
                          <a:cubicBezTo>
                            <a:pt x="8" y="328"/>
                            <a:pt x="4" y="327"/>
                            <a:pt x="4" y="327"/>
                          </a:cubicBezTo>
                          <a:cubicBezTo>
                            <a:pt x="4" y="320"/>
                            <a:pt x="4" y="320"/>
                            <a:pt x="4" y="320"/>
                          </a:cubicBezTo>
                          <a:cubicBezTo>
                            <a:pt x="3" y="314"/>
                            <a:pt x="5" y="310"/>
                            <a:pt x="5" y="310"/>
                          </a:cubicBezTo>
                          <a:cubicBezTo>
                            <a:pt x="2" y="309"/>
                            <a:pt x="2" y="309"/>
                            <a:pt x="2" y="309"/>
                          </a:cubicBezTo>
                          <a:cubicBezTo>
                            <a:pt x="0" y="298"/>
                            <a:pt x="0" y="298"/>
                            <a:pt x="0" y="298"/>
                          </a:cubicBezTo>
                          <a:cubicBezTo>
                            <a:pt x="8" y="297"/>
                            <a:pt x="8" y="297"/>
                            <a:pt x="8" y="297"/>
                          </a:cubicBezTo>
                          <a:cubicBezTo>
                            <a:pt x="8" y="297"/>
                            <a:pt x="8" y="293"/>
                            <a:pt x="11" y="293"/>
                          </a:cubicBezTo>
                          <a:cubicBezTo>
                            <a:pt x="111" y="302"/>
                            <a:pt x="144" y="262"/>
                            <a:pt x="134" y="185"/>
                          </a:cubicBezTo>
                          <a:cubicBezTo>
                            <a:pt x="127" y="185"/>
                            <a:pt x="121" y="183"/>
                            <a:pt x="121" y="182"/>
                          </a:cubicBezTo>
                          <a:cubicBezTo>
                            <a:pt x="127" y="128"/>
                            <a:pt x="137" y="97"/>
                            <a:pt x="162" y="65"/>
                          </a:cubicBezTo>
                          <a:cubicBezTo>
                            <a:pt x="166" y="59"/>
                            <a:pt x="164" y="59"/>
                            <a:pt x="163" y="59"/>
                          </a:cubicBezTo>
                          <a:cubicBezTo>
                            <a:pt x="112" y="64"/>
                            <a:pt x="42" y="120"/>
                            <a:pt x="41" y="120"/>
                          </a:cubicBezTo>
                          <a:cubicBezTo>
                            <a:pt x="39" y="124"/>
                            <a:pt x="41" y="132"/>
                            <a:pt x="41" y="132"/>
                          </a:cubicBezTo>
                          <a:cubicBezTo>
                            <a:pt x="41" y="132"/>
                            <a:pt x="38" y="133"/>
                            <a:pt x="37" y="131"/>
                          </a:cubicBezTo>
                          <a:cubicBezTo>
                            <a:pt x="37" y="130"/>
                            <a:pt x="37" y="130"/>
                            <a:pt x="37" y="130"/>
                          </a:cubicBezTo>
                          <a:cubicBezTo>
                            <a:pt x="37" y="128"/>
                            <a:pt x="36" y="125"/>
                            <a:pt x="35" y="124"/>
                          </a:cubicBezTo>
                          <a:cubicBezTo>
                            <a:pt x="34" y="123"/>
                            <a:pt x="33" y="123"/>
                            <a:pt x="33" y="123"/>
                          </a:cubicBezTo>
                          <a:cubicBezTo>
                            <a:pt x="32" y="123"/>
                            <a:pt x="32" y="123"/>
                            <a:pt x="31" y="124"/>
                          </a:cubicBezTo>
                          <a:cubicBezTo>
                            <a:pt x="31" y="125"/>
                            <a:pt x="37" y="125"/>
                            <a:pt x="35" y="128"/>
                          </a:cubicBezTo>
                          <a:cubicBezTo>
                            <a:pt x="34" y="128"/>
                            <a:pt x="28" y="128"/>
                            <a:pt x="26" y="127"/>
                          </a:cubicBezTo>
                          <a:cubicBezTo>
                            <a:pt x="26" y="126"/>
                            <a:pt x="22" y="121"/>
                            <a:pt x="22" y="121"/>
                          </a:cubicBezTo>
                          <a:cubicBezTo>
                            <a:pt x="22" y="120"/>
                            <a:pt x="22" y="116"/>
                            <a:pt x="24" y="114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4" name="Freeform 40">
                      <a:extLst>
                        <a:ext uri="{FF2B5EF4-FFF2-40B4-BE49-F238E27FC236}">
                          <a16:creationId xmlns:a16="http://schemas.microsoft.com/office/drawing/2014/main" id="{4DCAF29D-F8F4-49CC-A148-A7AD9AFBD04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731250" y="2054226"/>
                      <a:ext cx="212725" cy="195263"/>
                    </a:xfrm>
                    <a:custGeom>
                      <a:avLst/>
                      <a:gdLst>
                        <a:gd name="T0" fmla="*/ 138 w 154"/>
                        <a:gd name="T1" fmla="*/ 0 h 143"/>
                        <a:gd name="T2" fmla="*/ 137 w 154"/>
                        <a:gd name="T3" fmla="*/ 16 h 143"/>
                        <a:gd name="T4" fmla="*/ 12 w 154"/>
                        <a:gd name="T5" fmla="*/ 111 h 143"/>
                        <a:gd name="T6" fmla="*/ 10 w 154"/>
                        <a:gd name="T7" fmla="*/ 113 h 143"/>
                        <a:gd name="T8" fmla="*/ 1 w 154"/>
                        <a:gd name="T9" fmla="*/ 131 h 143"/>
                        <a:gd name="T10" fmla="*/ 2 w 154"/>
                        <a:gd name="T11" fmla="*/ 134 h 143"/>
                        <a:gd name="T12" fmla="*/ 19 w 154"/>
                        <a:gd name="T13" fmla="*/ 143 h 143"/>
                        <a:gd name="T14" fmla="*/ 22 w 154"/>
                        <a:gd name="T15" fmla="*/ 143 h 143"/>
                        <a:gd name="T16" fmla="*/ 139 w 154"/>
                        <a:gd name="T17" fmla="*/ 19 h 143"/>
                        <a:gd name="T18" fmla="*/ 154 w 154"/>
                        <a:gd name="T19" fmla="*/ 13 h 143"/>
                        <a:gd name="T20" fmla="*/ 147 w 154"/>
                        <a:gd name="T21" fmla="*/ 6 h 143"/>
                        <a:gd name="T22" fmla="*/ 138 w 154"/>
                        <a:gd name="T23" fmla="*/ 0 h 1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54" h="143">
                          <a:moveTo>
                            <a:pt x="138" y="0"/>
                          </a:moveTo>
                          <a:cubicBezTo>
                            <a:pt x="138" y="0"/>
                            <a:pt x="140" y="10"/>
                            <a:pt x="137" y="16"/>
                          </a:cubicBezTo>
                          <a:cubicBezTo>
                            <a:pt x="87" y="108"/>
                            <a:pt x="14" y="111"/>
                            <a:pt x="12" y="111"/>
                          </a:cubicBezTo>
                          <a:cubicBezTo>
                            <a:pt x="11" y="112"/>
                            <a:pt x="10" y="112"/>
                            <a:pt x="10" y="113"/>
                          </a:cubicBezTo>
                          <a:cubicBezTo>
                            <a:pt x="9" y="114"/>
                            <a:pt x="2" y="129"/>
                            <a:pt x="1" y="131"/>
                          </a:cubicBezTo>
                          <a:cubicBezTo>
                            <a:pt x="0" y="133"/>
                            <a:pt x="1" y="133"/>
                            <a:pt x="2" y="134"/>
                          </a:cubicBezTo>
                          <a:cubicBezTo>
                            <a:pt x="3" y="134"/>
                            <a:pt x="18" y="142"/>
                            <a:pt x="19" y="143"/>
                          </a:cubicBezTo>
                          <a:cubicBezTo>
                            <a:pt x="20" y="143"/>
                            <a:pt x="21" y="143"/>
                            <a:pt x="22" y="143"/>
                          </a:cubicBezTo>
                          <a:cubicBezTo>
                            <a:pt x="23" y="142"/>
                            <a:pt x="113" y="116"/>
                            <a:pt x="139" y="19"/>
                          </a:cubicBezTo>
                          <a:cubicBezTo>
                            <a:pt x="141" y="13"/>
                            <a:pt x="154" y="13"/>
                            <a:pt x="154" y="13"/>
                          </a:cubicBezTo>
                          <a:cubicBezTo>
                            <a:pt x="147" y="6"/>
                            <a:pt x="147" y="6"/>
                            <a:pt x="147" y="6"/>
                          </a:cubicBezTo>
                          <a:lnTo>
                            <a:pt x="138" y="0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5" name="Freeform 41">
                      <a:extLst>
                        <a:ext uri="{FF2B5EF4-FFF2-40B4-BE49-F238E27FC236}">
                          <a16:creationId xmlns:a16="http://schemas.microsoft.com/office/drawing/2014/main" id="{6A458DDE-410B-4B78-8DF6-677C73C63DF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915400" y="1984376"/>
                      <a:ext cx="69850" cy="87313"/>
                    </a:xfrm>
                    <a:custGeom>
                      <a:avLst/>
                      <a:gdLst>
                        <a:gd name="T0" fmla="*/ 21 w 52"/>
                        <a:gd name="T1" fmla="*/ 6 h 64"/>
                        <a:gd name="T2" fmla="*/ 39 w 52"/>
                        <a:gd name="T3" fmla="*/ 5 h 64"/>
                        <a:gd name="T4" fmla="*/ 38 w 52"/>
                        <a:gd name="T5" fmla="*/ 3 h 64"/>
                        <a:gd name="T6" fmla="*/ 42 w 52"/>
                        <a:gd name="T7" fmla="*/ 2 h 64"/>
                        <a:gd name="T8" fmla="*/ 41 w 52"/>
                        <a:gd name="T9" fmla="*/ 13 h 64"/>
                        <a:gd name="T10" fmla="*/ 52 w 52"/>
                        <a:gd name="T11" fmla="*/ 37 h 64"/>
                        <a:gd name="T12" fmla="*/ 47 w 52"/>
                        <a:gd name="T13" fmla="*/ 39 h 64"/>
                        <a:gd name="T14" fmla="*/ 46 w 52"/>
                        <a:gd name="T15" fmla="*/ 44 h 64"/>
                        <a:gd name="T16" fmla="*/ 43 w 52"/>
                        <a:gd name="T17" fmla="*/ 48 h 64"/>
                        <a:gd name="T18" fmla="*/ 30 w 52"/>
                        <a:gd name="T19" fmla="*/ 56 h 64"/>
                        <a:gd name="T20" fmla="*/ 21 w 52"/>
                        <a:gd name="T21" fmla="*/ 64 h 64"/>
                        <a:gd name="T22" fmla="*/ 10 w 52"/>
                        <a:gd name="T23" fmla="*/ 62 h 64"/>
                        <a:gd name="T24" fmla="*/ 5 w 52"/>
                        <a:gd name="T25" fmla="*/ 51 h 64"/>
                        <a:gd name="T26" fmla="*/ 7 w 52"/>
                        <a:gd name="T27" fmla="*/ 46 h 64"/>
                        <a:gd name="T28" fmla="*/ 4 w 52"/>
                        <a:gd name="T29" fmla="*/ 20 h 64"/>
                        <a:gd name="T30" fmla="*/ 21 w 52"/>
                        <a:gd name="T31" fmla="*/ 6 h 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2" h="64">
                          <a:moveTo>
                            <a:pt x="21" y="6"/>
                          </a:moveTo>
                          <a:cubicBezTo>
                            <a:pt x="34" y="2"/>
                            <a:pt x="38" y="8"/>
                            <a:pt x="39" y="5"/>
                          </a:cubicBezTo>
                          <a:cubicBezTo>
                            <a:pt x="40" y="4"/>
                            <a:pt x="39" y="3"/>
                            <a:pt x="38" y="3"/>
                          </a:cubicBezTo>
                          <a:cubicBezTo>
                            <a:pt x="37" y="3"/>
                            <a:pt x="40" y="0"/>
                            <a:pt x="42" y="2"/>
                          </a:cubicBezTo>
                          <a:cubicBezTo>
                            <a:pt x="44" y="4"/>
                            <a:pt x="46" y="9"/>
                            <a:pt x="41" y="13"/>
                          </a:cubicBezTo>
                          <a:cubicBezTo>
                            <a:pt x="49" y="19"/>
                            <a:pt x="50" y="28"/>
                            <a:pt x="52" y="37"/>
                          </a:cubicBezTo>
                          <a:cubicBezTo>
                            <a:pt x="52" y="39"/>
                            <a:pt x="47" y="37"/>
                            <a:pt x="47" y="39"/>
                          </a:cubicBezTo>
                          <a:cubicBezTo>
                            <a:pt x="46" y="40"/>
                            <a:pt x="46" y="42"/>
                            <a:pt x="46" y="44"/>
                          </a:cubicBezTo>
                          <a:cubicBezTo>
                            <a:pt x="45" y="44"/>
                            <a:pt x="44" y="47"/>
                            <a:pt x="43" y="48"/>
                          </a:cubicBezTo>
                          <a:cubicBezTo>
                            <a:pt x="40" y="54"/>
                            <a:pt x="32" y="55"/>
                            <a:pt x="30" y="56"/>
                          </a:cubicBezTo>
                          <a:cubicBezTo>
                            <a:pt x="24" y="57"/>
                            <a:pt x="21" y="64"/>
                            <a:pt x="21" y="64"/>
                          </a:cubicBezTo>
                          <a:cubicBezTo>
                            <a:pt x="21" y="64"/>
                            <a:pt x="16" y="61"/>
                            <a:pt x="10" y="62"/>
                          </a:cubicBezTo>
                          <a:cubicBezTo>
                            <a:pt x="9" y="55"/>
                            <a:pt x="5" y="51"/>
                            <a:pt x="5" y="51"/>
                          </a:cubicBezTo>
                          <a:cubicBezTo>
                            <a:pt x="5" y="51"/>
                            <a:pt x="8" y="48"/>
                            <a:pt x="7" y="46"/>
                          </a:cubicBezTo>
                          <a:cubicBezTo>
                            <a:pt x="4" y="41"/>
                            <a:pt x="0" y="31"/>
                            <a:pt x="4" y="20"/>
                          </a:cubicBezTo>
                          <a:cubicBezTo>
                            <a:pt x="5" y="15"/>
                            <a:pt x="10" y="10"/>
                            <a:pt x="21" y="6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6" name="Freeform 42">
                      <a:extLst>
                        <a:ext uri="{FF2B5EF4-FFF2-40B4-BE49-F238E27FC236}">
                          <a16:creationId xmlns:a16="http://schemas.microsoft.com/office/drawing/2014/main" id="{6E47EA28-BA94-4DCF-8CAA-4C0D335AF89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955088" y="2016126"/>
                      <a:ext cx="22225" cy="15875"/>
                    </a:xfrm>
                    <a:custGeom>
                      <a:avLst/>
                      <a:gdLst>
                        <a:gd name="T0" fmla="*/ 14 w 16"/>
                        <a:gd name="T1" fmla="*/ 0 h 11"/>
                        <a:gd name="T2" fmla="*/ 9 w 16"/>
                        <a:gd name="T3" fmla="*/ 10 h 11"/>
                        <a:gd name="T4" fmla="*/ 0 w 16"/>
                        <a:gd name="T5" fmla="*/ 6 h 11"/>
                        <a:gd name="T6" fmla="*/ 14 w 16"/>
                        <a:gd name="T7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1">
                          <a:moveTo>
                            <a:pt x="14" y="0"/>
                          </a:moveTo>
                          <a:cubicBezTo>
                            <a:pt x="16" y="5"/>
                            <a:pt x="13" y="9"/>
                            <a:pt x="9" y="10"/>
                          </a:cubicBezTo>
                          <a:cubicBezTo>
                            <a:pt x="5" y="11"/>
                            <a:pt x="1" y="9"/>
                            <a:pt x="0" y="6"/>
                          </a:cubicBezTo>
                          <a:lnTo>
                            <a:pt x="1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47" name="Freeform 43">
                      <a:extLst>
                        <a:ext uri="{FF2B5EF4-FFF2-40B4-BE49-F238E27FC236}">
                          <a16:creationId xmlns:a16="http://schemas.microsoft.com/office/drawing/2014/main" id="{2A51DD8C-24BE-4239-83FF-1B39CBA0FA71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969375" y="2016126"/>
                      <a:ext cx="6350" cy="7938"/>
                    </a:xfrm>
                    <a:custGeom>
                      <a:avLst/>
                      <a:gdLst>
                        <a:gd name="T0" fmla="*/ 1 w 4"/>
                        <a:gd name="T1" fmla="*/ 0 h 5"/>
                        <a:gd name="T2" fmla="*/ 0 w 4"/>
                        <a:gd name="T3" fmla="*/ 3 h 5"/>
                        <a:gd name="T4" fmla="*/ 2 w 4"/>
                        <a:gd name="T5" fmla="*/ 5 h 5"/>
                        <a:gd name="T6" fmla="*/ 4 w 4"/>
                        <a:gd name="T7" fmla="*/ 2 h 5"/>
                        <a:gd name="T8" fmla="*/ 1 w 4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1" y="0"/>
                          </a:moveTo>
                          <a:cubicBezTo>
                            <a:pt x="0" y="0"/>
                            <a:pt x="0" y="2"/>
                            <a:pt x="0" y="3"/>
                          </a:cubicBezTo>
                          <a:cubicBezTo>
                            <a:pt x="0" y="4"/>
                            <a:pt x="1" y="5"/>
                            <a:pt x="2" y="5"/>
                          </a:cubicBezTo>
                          <a:cubicBezTo>
                            <a:pt x="3" y="4"/>
                            <a:pt x="4" y="3"/>
                            <a:pt x="4" y="2"/>
                          </a:cubicBezTo>
                          <a:cubicBezTo>
                            <a:pt x="3" y="1"/>
                            <a:pt x="2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5" name="Group 94">
                    <a:extLst>
                      <a:ext uri="{FF2B5EF4-FFF2-40B4-BE49-F238E27FC236}">
                        <a16:creationId xmlns:a16="http://schemas.microsoft.com/office/drawing/2014/main" id="{38179760-88D4-4FA0-B0D2-434F3BD76A4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4346263" y="2653810"/>
                    <a:ext cx="547687" cy="484188"/>
                    <a:chOff x="3425825" y="1020763"/>
                    <a:chExt cx="547687" cy="484188"/>
                  </a:xfrm>
                </p:grpSpPr>
                <p:sp>
                  <p:nvSpPr>
                    <p:cNvPr id="51" name="Freeform 47">
                      <a:extLst>
                        <a:ext uri="{FF2B5EF4-FFF2-40B4-BE49-F238E27FC236}">
                          <a16:creationId xmlns:a16="http://schemas.microsoft.com/office/drawing/2014/main" id="{0717D14F-35B6-4DC0-86B3-052045D3AAA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667125" y="1089026"/>
                      <a:ext cx="79375" cy="104775"/>
                    </a:xfrm>
                    <a:custGeom>
                      <a:avLst/>
                      <a:gdLst>
                        <a:gd name="T0" fmla="*/ 37 w 58"/>
                        <a:gd name="T1" fmla="*/ 7 h 76"/>
                        <a:gd name="T2" fmla="*/ 51 w 58"/>
                        <a:gd name="T3" fmla="*/ 4 h 76"/>
                        <a:gd name="T4" fmla="*/ 58 w 58"/>
                        <a:gd name="T5" fmla="*/ 24 h 76"/>
                        <a:gd name="T6" fmla="*/ 0 w 58"/>
                        <a:gd name="T7" fmla="*/ 76 h 76"/>
                        <a:gd name="T8" fmla="*/ 37 w 58"/>
                        <a:gd name="T9" fmla="*/ 7 h 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8" h="76">
                          <a:moveTo>
                            <a:pt x="37" y="7"/>
                          </a:moveTo>
                          <a:cubicBezTo>
                            <a:pt x="37" y="7"/>
                            <a:pt x="44" y="0"/>
                            <a:pt x="51" y="4"/>
                          </a:cubicBezTo>
                          <a:cubicBezTo>
                            <a:pt x="58" y="8"/>
                            <a:pt x="58" y="24"/>
                            <a:pt x="58" y="24"/>
                          </a:cubicBezTo>
                          <a:cubicBezTo>
                            <a:pt x="0" y="76"/>
                            <a:pt x="0" y="76"/>
                            <a:pt x="0" y="76"/>
                          </a:cubicBezTo>
                          <a:lnTo>
                            <a:pt x="37" y="7"/>
                          </a:lnTo>
                          <a:close/>
                        </a:path>
                      </a:pathLst>
                    </a:custGeom>
                    <a:solidFill>
                      <a:srgbClr val="AE263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2" name="Freeform 48">
                      <a:extLst>
                        <a:ext uri="{FF2B5EF4-FFF2-40B4-BE49-F238E27FC236}">
                          <a16:creationId xmlns:a16="http://schemas.microsoft.com/office/drawing/2014/main" id="{0F7B5E5C-D327-4EF4-A6C4-B11ADD3D481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425825" y="1047751"/>
                      <a:ext cx="547687" cy="457200"/>
                    </a:xfrm>
                    <a:custGeom>
                      <a:avLst/>
                      <a:gdLst>
                        <a:gd name="T0" fmla="*/ 54 w 399"/>
                        <a:gd name="T1" fmla="*/ 148 h 333"/>
                        <a:gd name="T2" fmla="*/ 61 w 399"/>
                        <a:gd name="T3" fmla="*/ 142 h 333"/>
                        <a:gd name="T4" fmla="*/ 69 w 399"/>
                        <a:gd name="T5" fmla="*/ 134 h 333"/>
                        <a:gd name="T6" fmla="*/ 221 w 399"/>
                        <a:gd name="T7" fmla="*/ 33 h 333"/>
                        <a:gd name="T8" fmla="*/ 232 w 399"/>
                        <a:gd name="T9" fmla="*/ 44 h 333"/>
                        <a:gd name="T10" fmla="*/ 299 w 399"/>
                        <a:gd name="T11" fmla="*/ 20 h 333"/>
                        <a:gd name="T12" fmla="*/ 290 w 399"/>
                        <a:gd name="T13" fmla="*/ 13 h 333"/>
                        <a:gd name="T14" fmla="*/ 295 w 399"/>
                        <a:gd name="T15" fmla="*/ 2 h 333"/>
                        <a:gd name="T16" fmla="*/ 296 w 399"/>
                        <a:gd name="T17" fmla="*/ 1 h 333"/>
                        <a:gd name="T18" fmla="*/ 300 w 399"/>
                        <a:gd name="T19" fmla="*/ 4 h 333"/>
                        <a:gd name="T20" fmla="*/ 237 w 399"/>
                        <a:gd name="T21" fmla="*/ 79 h 333"/>
                        <a:gd name="T22" fmla="*/ 183 w 399"/>
                        <a:gd name="T23" fmla="*/ 137 h 333"/>
                        <a:gd name="T24" fmla="*/ 264 w 399"/>
                        <a:gd name="T25" fmla="*/ 330 h 333"/>
                        <a:gd name="T26" fmla="*/ 262 w 399"/>
                        <a:gd name="T27" fmla="*/ 333 h 333"/>
                        <a:gd name="T28" fmla="*/ 245 w 399"/>
                        <a:gd name="T29" fmla="*/ 332 h 333"/>
                        <a:gd name="T30" fmla="*/ 245 w 399"/>
                        <a:gd name="T31" fmla="*/ 323 h 333"/>
                        <a:gd name="T32" fmla="*/ 169 w 399"/>
                        <a:gd name="T33" fmla="*/ 170 h 333"/>
                        <a:gd name="T34" fmla="*/ 6 w 399"/>
                        <a:gd name="T35" fmla="*/ 296 h 333"/>
                        <a:gd name="T36" fmla="*/ 2 w 399"/>
                        <a:gd name="T37" fmla="*/ 292 h 333"/>
                        <a:gd name="T38" fmla="*/ 0 w 399"/>
                        <a:gd name="T39" fmla="*/ 277 h 333"/>
                        <a:gd name="T40" fmla="*/ 10 w 399"/>
                        <a:gd name="T41" fmla="*/ 274 h 333"/>
                        <a:gd name="T42" fmla="*/ 124 w 399"/>
                        <a:gd name="T43" fmla="*/ 162 h 333"/>
                        <a:gd name="T44" fmla="*/ 155 w 399"/>
                        <a:gd name="T45" fmla="*/ 65 h 333"/>
                        <a:gd name="T46" fmla="*/ 78 w 399"/>
                        <a:gd name="T47" fmla="*/ 138 h 333"/>
                        <a:gd name="T48" fmla="*/ 81 w 399"/>
                        <a:gd name="T49" fmla="*/ 149 h 333"/>
                        <a:gd name="T50" fmla="*/ 75 w 399"/>
                        <a:gd name="T51" fmla="*/ 144 h 333"/>
                        <a:gd name="T52" fmla="*/ 72 w 399"/>
                        <a:gd name="T53" fmla="*/ 147 h 333"/>
                        <a:gd name="T54" fmla="*/ 69 w 399"/>
                        <a:gd name="T55" fmla="*/ 150 h 333"/>
                        <a:gd name="T56" fmla="*/ 61 w 399"/>
                        <a:gd name="T57" fmla="*/ 145 h 333"/>
                        <a:gd name="T58" fmla="*/ 56 w 399"/>
                        <a:gd name="T59" fmla="*/ 149 h 333"/>
                        <a:gd name="T60" fmla="*/ 77 w 399"/>
                        <a:gd name="T61" fmla="*/ 153 h 333"/>
                        <a:gd name="T62" fmla="*/ 74 w 399"/>
                        <a:gd name="T63" fmla="*/ 148 h 333"/>
                        <a:gd name="T64" fmla="*/ 74 w 399"/>
                        <a:gd name="T65" fmla="*/ 146 h 333"/>
                        <a:gd name="T66" fmla="*/ 76 w 399"/>
                        <a:gd name="T67" fmla="*/ 146 h 333"/>
                        <a:gd name="T68" fmla="*/ 79 w 399"/>
                        <a:gd name="T69" fmla="*/ 154 h 333"/>
                        <a:gd name="T70" fmla="*/ 99 w 399"/>
                        <a:gd name="T71" fmla="*/ 164 h 333"/>
                        <a:gd name="T72" fmla="*/ 85 w 399"/>
                        <a:gd name="T73" fmla="*/ 205 h 333"/>
                        <a:gd name="T74" fmla="*/ 22 w 399"/>
                        <a:gd name="T75" fmla="*/ 185 h 333"/>
                        <a:gd name="T76" fmla="*/ 36 w 399"/>
                        <a:gd name="T77" fmla="*/ 144 h 3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399" h="333">
                          <a:moveTo>
                            <a:pt x="36" y="144"/>
                          </a:moveTo>
                          <a:cubicBezTo>
                            <a:pt x="54" y="148"/>
                            <a:pt x="54" y="148"/>
                            <a:pt x="54" y="148"/>
                          </a:cubicBezTo>
                          <a:cubicBezTo>
                            <a:pt x="54" y="148"/>
                            <a:pt x="54" y="148"/>
                            <a:pt x="54" y="148"/>
                          </a:cubicBezTo>
                          <a:cubicBezTo>
                            <a:pt x="54" y="145"/>
                            <a:pt x="57" y="143"/>
                            <a:pt x="61" y="142"/>
                          </a:cubicBezTo>
                          <a:cubicBezTo>
                            <a:pt x="61" y="142"/>
                            <a:pt x="61" y="142"/>
                            <a:pt x="61" y="142"/>
                          </a:cubicBezTo>
                          <a:cubicBezTo>
                            <a:pt x="66" y="138"/>
                            <a:pt x="69" y="134"/>
                            <a:pt x="69" y="134"/>
                          </a:cubicBezTo>
                          <a:cubicBezTo>
                            <a:pt x="69" y="134"/>
                            <a:pt x="81" y="85"/>
                            <a:pt x="130" y="49"/>
                          </a:cubicBezTo>
                          <a:cubicBezTo>
                            <a:pt x="172" y="18"/>
                            <a:pt x="221" y="33"/>
                            <a:pt x="221" y="33"/>
                          </a:cubicBezTo>
                          <a:cubicBezTo>
                            <a:pt x="221" y="33"/>
                            <a:pt x="190" y="82"/>
                            <a:pt x="184" y="95"/>
                          </a:cubicBezTo>
                          <a:cubicBezTo>
                            <a:pt x="215" y="77"/>
                            <a:pt x="232" y="44"/>
                            <a:pt x="232" y="44"/>
                          </a:cubicBezTo>
                          <a:cubicBezTo>
                            <a:pt x="232" y="44"/>
                            <a:pt x="268" y="71"/>
                            <a:pt x="297" y="71"/>
                          </a:cubicBezTo>
                          <a:cubicBezTo>
                            <a:pt x="345" y="71"/>
                            <a:pt x="300" y="20"/>
                            <a:pt x="299" y="20"/>
                          </a:cubicBezTo>
                          <a:cubicBezTo>
                            <a:pt x="296" y="18"/>
                            <a:pt x="288" y="16"/>
                            <a:pt x="288" y="16"/>
                          </a:cubicBezTo>
                          <a:cubicBezTo>
                            <a:pt x="288" y="16"/>
                            <a:pt x="288" y="14"/>
                            <a:pt x="290" y="13"/>
                          </a:cubicBezTo>
                          <a:cubicBezTo>
                            <a:pt x="292" y="13"/>
                            <a:pt x="297" y="14"/>
                            <a:pt x="297" y="14"/>
                          </a:cubicBezTo>
                          <a:cubicBezTo>
                            <a:pt x="297" y="14"/>
                            <a:pt x="292" y="3"/>
                            <a:pt x="295" y="2"/>
                          </a:cubicBezTo>
                          <a:cubicBezTo>
                            <a:pt x="295" y="2"/>
                            <a:pt x="295" y="2"/>
                            <a:pt x="295" y="2"/>
                          </a:cubicBezTo>
                          <a:cubicBezTo>
                            <a:pt x="295" y="1"/>
                            <a:pt x="295" y="1"/>
                            <a:pt x="296" y="1"/>
                          </a:cubicBezTo>
                          <a:cubicBezTo>
                            <a:pt x="296" y="0"/>
                            <a:pt x="297" y="1"/>
                            <a:pt x="297" y="1"/>
                          </a:cubicBezTo>
                          <a:cubicBezTo>
                            <a:pt x="298" y="1"/>
                            <a:pt x="299" y="2"/>
                            <a:pt x="300" y="4"/>
                          </a:cubicBezTo>
                          <a:cubicBezTo>
                            <a:pt x="306" y="13"/>
                            <a:pt x="308" y="15"/>
                            <a:pt x="308" y="15"/>
                          </a:cubicBezTo>
                          <a:cubicBezTo>
                            <a:pt x="308" y="15"/>
                            <a:pt x="399" y="114"/>
                            <a:pt x="237" y="79"/>
                          </a:cubicBezTo>
                          <a:cubicBezTo>
                            <a:pt x="231" y="78"/>
                            <a:pt x="229" y="99"/>
                            <a:pt x="215" y="96"/>
                          </a:cubicBezTo>
                          <a:cubicBezTo>
                            <a:pt x="194" y="102"/>
                            <a:pt x="186" y="127"/>
                            <a:pt x="183" y="137"/>
                          </a:cubicBezTo>
                          <a:cubicBezTo>
                            <a:pt x="311" y="149"/>
                            <a:pt x="256" y="322"/>
                            <a:pt x="256" y="322"/>
                          </a:cubicBezTo>
                          <a:cubicBezTo>
                            <a:pt x="256" y="322"/>
                            <a:pt x="257" y="328"/>
                            <a:pt x="264" y="330"/>
                          </a:cubicBezTo>
                          <a:cubicBezTo>
                            <a:pt x="268" y="331"/>
                            <a:pt x="267" y="333"/>
                            <a:pt x="267" y="333"/>
                          </a:cubicBezTo>
                          <a:cubicBezTo>
                            <a:pt x="267" y="333"/>
                            <a:pt x="266" y="333"/>
                            <a:pt x="262" y="333"/>
                          </a:cubicBezTo>
                          <a:cubicBezTo>
                            <a:pt x="255" y="333"/>
                            <a:pt x="248" y="325"/>
                            <a:pt x="248" y="325"/>
                          </a:cubicBezTo>
                          <a:cubicBezTo>
                            <a:pt x="245" y="332"/>
                            <a:pt x="245" y="332"/>
                            <a:pt x="245" y="332"/>
                          </a:cubicBezTo>
                          <a:cubicBezTo>
                            <a:pt x="243" y="331"/>
                            <a:pt x="243" y="331"/>
                            <a:pt x="243" y="331"/>
                          </a:cubicBezTo>
                          <a:cubicBezTo>
                            <a:pt x="245" y="323"/>
                            <a:pt x="245" y="323"/>
                            <a:pt x="245" y="323"/>
                          </a:cubicBezTo>
                          <a:cubicBezTo>
                            <a:pt x="245" y="323"/>
                            <a:pt x="246" y="320"/>
                            <a:pt x="247" y="317"/>
                          </a:cubicBezTo>
                          <a:cubicBezTo>
                            <a:pt x="255" y="279"/>
                            <a:pt x="259" y="170"/>
                            <a:pt x="169" y="170"/>
                          </a:cubicBezTo>
                          <a:cubicBezTo>
                            <a:pt x="162" y="284"/>
                            <a:pt x="95" y="308"/>
                            <a:pt x="14" y="283"/>
                          </a:cubicBezTo>
                          <a:cubicBezTo>
                            <a:pt x="9" y="287"/>
                            <a:pt x="8" y="288"/>
                            <a:pt x="6" y="296"/>
                          </a:cubicBezTo>
                          <a:cubicBezTo>
                            <a:pt x="6" y="300"/>
                            <a:pt x="3" y="299"/>
                            <a:pt x="3" y="299"/>
                          </a:cubicBezTo>
                          <a:cubicBezTo>
                            <a:pt x="2" y="292"/>
                            <a:pt x="2" y="292"/>
                            <a:pt x="2" y="292"/>
                          </a:cubicBezTo>
                          <a:cubicBezTo>
                            <a:pt x="2" y="285"/>
                            <a:pt x="9" y="277"/>
                            <a:pt x="9" y="277"/>
                          </a:cubicBezTo>
                          <a:cubicBezTo>
                            <a:pt x="0" y="277"/>
                            <a:pt x="0" y="277"/>
                            <a:pt x="0" y="277"/>
                          </a:cubicBezTo>
                          <a:cubicBezTo>
                            <a:pt x="0" y="275"/>
                            <a:pt x="0" y="275"/>
                            <a:pt x="0" y="275"/>
                          </a:cubicBezTo>
                          <a:cubicBezTo>
                            <a:pt x="10" y="274"/>
                            <a:pt x="10" y="274"/>
                            <a:pt x="10" y="274"/>
                          </a:cubicBezTo>
                          <a:cubicBezTo>
                            <a:pt x="10" y="274"/>
                            <a:pt x="14" y="274"/>
                            <a:pt x="17" y="275"/>
                          </a:cubicBezTo>
                          <a:cubicBezTo>
                            <a:pt x="119" y="288"/>
                            <a:pt x="133" y="240"/>
                            <a:pt x="124" y="162"/>
                          </a:cubicBezTo>
                          <a:cubicBezTo>
                            <a:pt x="124" y="158"/>
                            <a:pt x="126" y="145"/>
                            <a:pt x="127" y="139"/>
                          </a:cubicBezTo>
                          <a:cubicBezTo>
                            <a:pt x="136" y="97"/>
                            <a:pt x="143" y="87"/>
                            <a:pt x="155" y="65"/>
                          </a:cubicBezTo>
                          <a:cubicBezTo>
                            <a:pt x="158" y="59"/>
                            <a:pt x="155" y="60"/>
                            <a:pt x="154" y="61"/>
                          </a:cubicBezTo>
                          <a:cubicBezTo>
                            <a:pt x="103" y="82"/>
                            <a:pt x="78" y="137"/>
                            <a:pt x="78" y="138"/>
                          </a:cubicBezTo>
                          <a:cubicBezTo>
                            <a:pt x="79" y="142"/>
                            <a:pt x="85" y="147"/>
                            <a:pt x="85" y="147"/>
                          </a:cubicBezTo>
                          <a:cubicBezTo>
                            <a:pt x="85" y="147"/>
                            <a:pt x="83" y="149"/>
                            <a:pt x="81" y="149"/>
                          </a:cubicBezTo>
                          <a:cubicBezTo>
                            <a:pt x="80" y="148"/>
                            <a:pt x="80" y="148"/>
                            <a:pt x="80" y="148"/>
                          </a:cubicBezTo>
                          <a:cubicBezTo>
                            <a:pt x="79" y="146"/>
                            <a:pt x="77" y="144"/>
                            <a:pt x="75" y="144"/>
                          </a:cubicBezTo>
                          <a:cubicBezTo>
                            <a:pt x="74" y="144"/>
                            <a:pt x="73" y="144"/>
                            <a:pt x="73" y="145"/>
                          </a:cubicBezTo>
                          <a:cubicBezTo>
                            <a:pt x="72" y="145"/>
                            <a:pt x="72" y="146"/>
                            <a:pt x="72" y="147"/>
                          </a:cubicBezTo>
                          <a:cubicBezTo>
                            <a:pt x="72" y="148"/>
                            <a:pt x="72" y="148"/>
                            <a:pt x="73" y="149"/>
                          </a:cubicBezTo>
                          <a:cubicBezTo>
                            <a:pt x="72" y="150"/>
                            <a:pt x="71" y="150"/>
                            <a:pt x="69" y="150"/>
                          </a:cubicBezTo>
                          <a:cubicBezTo>
                            <a:pt x="68" y="150"/>
                            <a:pt x="64" y="149"/>
                            <a:pt x="63" y="148"/>
                          </a:cubicBezTo>
                          <a:cubicBezTo>
                            <a:pt x="63" y="148"/>
                            <a:pt x="62" y="146"/>
                            <a:pt x="61" y="145"/>
                          </a:cubicBezTo>
                          <a:cubicBezTo>
                            <a:pt x="58" y="145"/>
                            <a:pt x="57" y="147"/>
                            <a:pt x="56" y="148"/>
                          </a:cubicBezTo>
                          <a:cubicBezTo>
                            <a:pt x="56" y="149"/>
                            <a:pt x="56" y="149"/>
                            <a:pt x="56" y="149"/>
                          </a:cubicBezTo>
                          <a:cubicBezTo>
                            <a:pt x="76" y="154"/>
                            <a:pt x="76" y="154"/>
                            <a:pt x="76" y="154"/>
                          </a:cubicBezTo>
                          <a:cubicBezTo>
                            <a:pt x="77" y="153"/>
                            <a:pt x="77" y="153"/>
                            <a:pt x="77" y="153"/>
                          </a:cubicBezTo>
                          <a:cubicBezTo>
                            <a:pt x="77" y="151"/>
                            <a:pt x="76" y="149"/>
                            <a:pt x="74" y="148"/>
                          </a:cubicBezTo>
                          <a:cubicBezTo>
                            <a:pt x="74" y="148"/>
                            <a:pt x="74" y="148"/>
                            <a:pt x="74" y="148"/>
                          </a:cubicBezTo>
                          <a:cubicBezTo>
                            <a:pt x="73" y="147"/>
                            <a:pt x="73" y="147"/>
                            <a:pt x="73" y="147"/>
                          </a:cubicBezTo>
                          <a:cubicBezTo>
                            <a:pt x="73" y="146"/>
                            <a:pt x="73" y="146"/>
                            <a:pt x="74" y="146"/>
                          </a:cubicBezTo>
                          <a:cubicBezTo>
                            <a:pt x="74" y="146"/>
                            <a:pt x="74" y="146"/>
                            <a:pt x="74" y="146"/>
                          </a:cubicBezTo>
                          <a:cubicBezTo>
                            <a:pt x="75" y="146"/>
                            <a:pt x="75" y="146"/>
                            <a:pt x="76" y="146"/>
                          </a:cubicBezTo>
                          <a:cubicBezTo>
                            <a:pt x="78" y="148"/>
                            <a:pt x="80" y="151"/>
                            <a:pt x="79" y="154"/>
                          </a:cubicBezTo>
                          <a:cubicBezTo>
                            <a:pt x="79" y="154"/>
                            <a:pt x="79" y="154"/>
                            <a:pt x="79" y="154"/>
                          </a:cubicBezTo>
                          <a:cubicBezTo>
                            <a:pt x="96" y="159"/>
                            <a:pt x="96" y="159"/>
                            <a:pt x="96" y="159"/>
                          </a:cubicBezTo>
                          <a:cubicBezTo>
                            <a:pt x="99" y="159"/>
                            <a:pt x="100" y="161"/>
                            <a:pt x="99" y="164"/>
                          </a:cubicBezTo>
                          <a:cubicBezTo>
                            <a:pt x="90" y="201"/>
                            <a:pt x="90" y="201"/>
                            <a:pt x="90" y="201"/>
                          </a:cubicBezTo>
                          <a:cubicBezTo>
                            <a:pt x="90" y="204"/>
                            <a:pt x="88" y="205"/>
                            <a:pt x="85" y="205"/>
                          </a:cubicBezTo>
                          <a:cubicBezTo>
                            <a:pt x="25" y="190"/>
                            <a:pt x="25" y="190"/>
                            <a:pt x="25" y="190"/>
                          </a:cubicBezTo>
                          <a:cubicBezTo>
                            <a:pt x="23" y="190"/>
                            <a:pt x="22" y="187"/>
                            <a:pt x="22" y="185"/>
                          </a:cubicBezTo>
                          <a:cubicBezTo>
                            <a:pt x="31" y="147"/>
                            <a:pt x="31" y="147"/>
                            <a:pt x="31" y="147"/>
                          </a:cubicBezTo>
                          <a:cubicBezTo>
                            <a:pt x="32" y="145"/>
                            <a:pt x="34" y="144"/>
                            <a:pt x="36" y="144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3" name="Freeform 49">
                      <a:extLst>
                        <a:ext uri="{FF2B5EF4-FFF2-40B4-BE49-F238E27FC236}">
                          <a16:creationId xmlns:a16="http://schemas.microsoft.com/office/drawing/2014/main" id="{CA2A4948-3CA2-43F9-850C-4BD4E0C3B9C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725863" y="1027113"/>
                      <a:ext cx="71437" cy="82550"/>
                    </a:xfrm>
                    <a:custGeom>
                      <a:avLst/>
                      <a:gdLst>
                        <a:gd name="T0" fmla="*/ 21 w 52"/>
                        <a:gd name="T1" fmla="*/ 1 h 60"/>
                        <a:gd name="T2" fmla="*/ 36 w 52"/>
                        <a:gd name="T3" fmla="*/ 2 h 60"/>
                        <a:gd name="T4" fmla="*/ 51 w 52"/>
                        <a:gd name="T5" fmla="*/ 11 h 60"/>
                        <a:gd name="T6" fmla="*/ 48 w 52"/>
                        <a:gd name="T7" fmla="*/ 14 h 60"/>
                        <a:gd name="T8" fmla="*/ 40 w 52"/>
                        <a:gd name="T9" fmla="*/ 7 h 60"/>
                        <a:gd name="T10" fmla="*/ 52 w 52"/>
                        <a:gd name="T11" fmla="*/ 33 h 60"/>
                        <a:gd name="T12" fmla="*/ 47 w 52"/>
                        <a:gd name="T13" fmla="*/ 34 h 60"/>
                        <a:gd name="T14" fmla="*/ 46 w 52"/>
                        <a:gd name="T15" fmla="*/ 39 h 60"/>
                        <a:gd name="T16" fmla="*/ 43 w 52"/>
                        <a:gd name="T17" fmla="*/ 43 h 60"/>
                        <a:gd name="T18" fmla="*/ 30 w 52"/>
                        <a:gd name="T19" fmla="*/ 51 h 60"/>
                        <a:gd name="T20" fmla="*/ 14 w 52"/>
                        <a:gd name="T21" fmla="*/ 59 h 60"/>
                        <a:gd name="T22" fmla="*/ 5 w 52"/>
                        <a:gd name="T23" fmla="*/ 60 h 60"/>
                        <a:gd name="T24" fmla="*/ 3 w 52"/>
                        <a:gd name="T25" fmla="*/ 48 h 60"/>
                        <a:gd name="T26" fmla="*/ 7 w 52"/>
                        <a:gd name="T27" fmla="*/ 41 h 60"/>
                        <a:gd name="T28" fmla="*/ 4 w 52"/>
                        <a:gd name="T29" fmla="*/ 14 h 60"/>
                        <a:gd name="T30" fmla="*/ 21 w 52"/>
                        <a:gd name="T31" fmla="*/ 1 h 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2" h="60">
                          <a:moveTo>
                            <a:pt x="21" y="1"/>
                          </a:moveTo>
                          <a:cubicBezTo>
                            <a:pt x="29" y="0"/>
                            <a:pt x="33" y="1"/>
                            <a:pt x="36" y="2"/>
                          </a:cubicBezTo>
                          <a:cubicBezTo>
                            <a:pt x="37" y="2"/>
                            <a:pt x="46" y="3"/>
                            <a:pt x="51" y="11"/>
                          </a:cubicBezTo>
                          <a:cubicBezTo>
                            <a:pt x="50" y="13"/>
                            <a:pt x="49" y="14"/>
                            <a:pt x="48" y="14"/>
                          </a:cubicBezTo>
                          <a:cubicBezTo>
                            <a:pt x="46" y="11"/>
                            <a:pt x="43" y="7"/>
                            <a:pt x="40" y="7"/>
                          </a:cubicBezTo>
                          <a:cubicBezTo>
                            <a:pt x="47" y="13"/>
                            <a:pt x="50" y="23"/>
                            <a:pt x="52" y="33"/>
                          </a:cubicBezTo>
                          <a:cubicBezTo>
                            <a:pt x="52" y="35"/>
                            <a:pt x="47" y="32"/>
                            <a:pt x="47" y="34"/>
                          </a:cubicBezTo>
                          <a:cubicBezTo>
                            <a:pt x="46" y="36"/>
                            <a:pt x="46" y="37"/>
                            <a:pt x="46" y="39"/>
                          </a:cubicBezTo>
                          <a:cubicBezTo>
                            <a:pt x="45" y="40"/>
                            <a:pt x="44" y="42"/>
                            <a:pt x="43" y="43"/>
                          </a:cubicBezTo>
                          <a:cubicBezTo>
                            <a:pt x="40" y="50"/>
                            <a:pt x="32" y="51"/>
                            <a:pt x="30" y="51"/>
                          </a:cubicBezTo>
                          <a:cubicBezTo>
                            <a:pt x="19" y="52"/>
                            <a:pt x="14" y="59"/>
                            <a:pt x="14" y="59"/>
                          </a:cubicBezTo>
                          <a:cubicBezTo>
                            <a:pt x="14" y="59"/>
                            <a:pt x="10" y="56"/>
                            <a:pt x="5" y="60"/>
                          </a:cubicBezTo>
                          <a:cubicBezTo>
                            <a:pt x="10" y="51"/>
                            <a:pt x="3" y="48"/>
                            <a:pt x="3" y="48"/>
                          </a:cubicBezTo>
                          <a:cubicBezTo>
                            <a:pt x="3" y="48"/>
                            <a:pt x="8" y="43"/>
                            <a:pt x="7" y="41"/>
                          </a:cubicBezTo>
                          <a:cubicBezTo>
                            <a:pt x="4" y="36"/>
                            <a:pt x="0" y="26"/>
                            <a:pt x="4" y="14"/>
                          </a:cubicBezTo>
                          <a:cubicBezTo>
                            <a:pt x="5" y="10"/>
                            <a:pt x="11" y="4"/>
                            <a:pt x="21" y="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4" name="Freeform 50">
                      <a:extLst>
                        <a:ext uri="{FF2B5EF4-FFF2-40B4-BE49-F238E27FC236}">
                          <a16:creationId xmlns:a16="http://schemas.microsoft.com/office/drawing/2014/main" id="{4015AA0E-F510-4AFE-9BC1-30CC88E2AD8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767138" y="1055688"/>
                      <a:ext cx="22225" cy="12700"/>
                    </a:xfrm>
                    <a:custGeom>
                      <a:avLst/>
                      <a:gdLst>
                        <a:gd name="T0" fmla="*/ 14 w 16"/>
                        <a:gd name="T1" fmla="*/ 0 h 10"/>
                        <a:gd name="T2" fmla="*/ 9 w 16"/>
                        <a:gd name="T3" fmla="*/ 9 h 10"/>
                        <a:gd name="T4" fmla="*/ 0 w 16"/>
                        <a:gd name="T5" fmla="*/ 5 h 10"/>
                        <a:gd name="T6" fmla="*/ 14 w 16"/>
                        <a:gd name="T7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0">
                          <a:moveTo>
                            <a:pt x="14" y="0"/>
                          </a:moveTo>
                          <a:cubicBezTo>
                            <a:pt x="16" y="5"/>
                            <a:pt x="13" y="8"/>
                            <a:pt x="9" y="9"/>
                          </a:cubicBezTo>
                          <a:cubicBezTo>
                            <a:pt x="5" y="10"/>
                            <a:pt x="1" y="8"/>
                            <a:pt x="0" y="5"/>
                          </a:cubicBezTo>
                          <a:lnTo>
                            <a:pt x="14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5" name="Freeform 51">
                      <a:extLst>
                        <a:ext uri="{FF2B5EF4-FFF2-40B4-BE49-F238E27FC236}">
                          <a16:creationId xmlns:a16="http://schemas.microsoft.com/office/drawing/2014/main" id="{565D2C1D-BC1B-495F-BCB9-90973644715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779838" y="1054101"/>
                      <a:ext cx="6350" cy="6350"/>
                    </a:xfrm>
                    <a:custGeom>
                      <a:avLst/>
                      <a:gdLst>
                        <a:gd name="T0" fmla="*/ 2 w 4"/>
                        <a:gd name="T1" fmla="*/ 1 h 5"/>
                        <a:gd name="T2" fmla="*/ 0 w 4"/>
                        <a:gd name="T3" fmla="*/ 3 h 5"/>
                        <a:gd name="T4" fmla="*/ 3 w 4"/>
                        <a:gd name="T5" fmla="*/ 5 h 5"/>
                        <a:gd name="T6" fmla="*/ 4 w 4"/>
                        <a:gd name="T7" fmla="*/ 2 h 5"/>
                        <a:gd name="T8" fmla="*/ 2 w 4"/>
                        <a:gd name="T9" fmla="*/ 1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2" y="1"/>
                          </a:moveTo>
                          <a:cubicBezTo>
                            <a:pt x="0" y="1"/>
                            <a:pt x="0" y="2"/>
                            <a:pt x="0" y="3"/>
                          </a:cubicBezTo>
                          <a:cubicBezTo>
                            <a:pt x="0" y="4"/>
                            <a:pt x="1" y="5"/>
                            <a:pt x="3" y="5"/>
                          </a:cubicBezTo>
                          <a:cubicBezTo>
                            <a:pt x="4" y="5"/>
                            <a:pt x="4" y="3"/>
                            <a:pt x="4" y="2"/>
                          </a:cubicBezTo>
                          <a:cubicBezTo>
                            <a:pt x="4" y="1"/>
                            <a:pt x="3" y="0"/>
                            <a:pt x="2" y="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6" name="Freeform 52">
                      <a:extLst>
                        <a:ext uri="{FF2B5EF4-FFF2-40B4-BE49-F238E27FC236}">
                          <a16:creationId xmlns:a16="http://schemas.microsoft.com/office/drawing/2014/main" id="{9B8AD760-F00A-49F1-B8ED-0B63C1A652B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567113" y="1220788"/>
                      <a:ext cx="184150" cy="130175"/>
                    </a:xfrm>
                    <a:custGeom>
                      <a:avLst/>
                      <a:gdLst>
                        <a:gd name="T0" fmla="*/ 28 w 134"/>
                        <a:gd name="T1" fmla="*/ 2 h 95"/>
                        <a:gd name="T2" fmla="*/ 17 w 134"/>
                        <a:gd name="T3" fmla="*/ 29 h 95"/>
                        <a:gd name="T4" fmla="*/ 0 w 134"/>
                        <a:gd name="T5" fmla="*/ 68 h 95"/>
                        <a:gd name="T6" fmla="*/ 134 w 134"/>
                        <a:gd name="T7" fmla="*/ 30 h 95"/>
                        <a:gd name="T8" fmla="*/ 28 w 134"/>
                        <a:gd name="T9" fmla="*/ 2 h 9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4" h="95">
                          <a:moveTo>
                            <a:pt x="28" y="2"/>
                          </a:moveTo>
                          <a:cubicBezTo>
                            <a:pt x="28" y="2"/>
                            <a:pt x="16" y="12"/>
                            <a:pt x="17" y="29"/>
                          </a:cubicBezTo>
                          <a:cubicBezTo>
                            <a:pt x="19" y="52"/>
                            <a:pt x="0" y="68"/>
                            <a:pt x="0" y="68"/>
                          </a:cubicBezTo>
                          <a:cubicBezTo>
                            <a:pt x="0" y="68"/>
                            <a:pt x="90" y="95"/>
                            <a:pt x="134" y="30"/>
                          </a:cubicBezTo>
                          <a:cubicBezTo>
                            <a:pt x="88" y="0"/>
                            <a:pt x="28" y="2"/>
                            <a:pt x="28" y="2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7" name="Freeform 53">
                      <a:extLst>
                        <a:ext uri="{FF2B5EF4-FFF2-40B4-BE49-F238E27FC236}">
                          <a16:creationId xmlns:a16="http://schemas.microsoft.com/office/drawing/2014/main" id="{6A45D75A-5C03-4981-B81B-E1AF1E34B90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3622675" y="1020763"/>
                      <a:ext cx="106362" cy="60325"/>
                    </a:xfrm>
                    <a:custGeom>
                      <a:avLst/>
                      <a:gdLst>
                        <a:gd name="T0" fmla="*/ 3 w 78"/>
                        <a:gd name="T1" fmla="*/ 21 h 44"/>
                        <a:gd name="T2" fmla="*/ 15 w 78"/>
                        <a:gd name="T3" fmla="*/ 17 h 44"/>
                        <a:gd name="T4" fmla="*/ 22 w 78"/>
                        <a:gd name="T5" fmla="*/ 1 h 44"/>
                        <a:gd name="T6" fmla="*/ 29 w 78"/>
                        <a:gd name="T7" fmla="*/ 2 h 44"/>
                        <a:gd name="T8" fmla="*/ 25 w 78"/>
                        <a:gd name="T9" fmla="*/ 9 h 44"/>
                        <a:gd name="T10" fmla="*/ 51 w 78"/>
                        <a:gd name="T11" fmla="*/ 19 h 44"/>
                        <a:gd name="T12" fmla="*/ 78 w 78"/>
                        <a:gd name="T13" fmla="*/ 18 h 44"/>
                        <a:gd name="T14" fmla="*/ 77 w 78"/>
                        <a:gd name="T15" fmla="*/ 23 h 44"/>
                        <a:gd name="T16" fmla="*/ 48 w 78"/>
                        <a:gd name="T17" fmla="*/ 34 h 44"/>
                        <a:gd name="T18" fmla="*/ 6 w 78"/>
                        <a:gd name="T19" fmla="*/ 34 h 44"/>
                        <a:gd name="T20" fmla="*/ 3 w 78"/>
                        <a:gd name="T21" fmla="*/ 21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8" h="44">
                          <a:moveTo>
                            <a:pt x="3" y="21"/>
                          </a:moveTo>
                          <a:cubicBezTo>
                            <a:pt x="5" y="25"/>
                            <a:pt x="16" y="29"/>
                            <a:pt x="15" y="17"/>
                          </a:cubicBezTo>
                          <a:cubicBezTo>
                            <a:pt x="14" y="9"/>
                            <a:pt x="17" y="3"/>
                            <a:pt x="22" y="1"/>
                          </a:cubicBezTo>
                          <a:cubicBezTo>
                            <a:pt x="25" y="0"/>
                            <a:pt x="29" y="2"/>
                            <a:pt x="29" y="2"/>
                          </a:cubicBezTo>
                          <a:cubicBezTo>
                            <a:pt x="29" y="2"/>
                            <a:pt x="24" y="5"/>
                            <a:pt x="25" y="9"/>
                          </a:cubicBezTo>
                          <a:cubicBezTo>
                            <a:pt x="26" y="20"/>
                            <a:pt x="35" y="28"/>
                            <a:pt x="51" y="19"/>
                          </a:cubicBezTo>
                          <a:cubicBezTo>
                            <a:pt x="66" y="10"/>
                            <a:pt x="75" y="15"/>
                            <a:pt x="78" y="18"/>
                          </a:cubicBezTo>
                          <a:cubicBezTo>
                            <a:pt x="77" y="23"/>
                            <a:pt x="77" y="23"/>
                            <a:pt x="77" y="23"/>
                          </a:cubicBezTo>
                          <a:cubicBezTo>
                            <a:pt x="77" y="23"/>
                            <a:pt x="68" y="19"/>
                            <a:pt x="48" y="34"/>
                          </a:cubicBezTo>
                          <a:cubicBezTo>
                            <a:pt x="35" y="44"/>
                            <a:pt x="16" y="42"/>
                            <a:pt x="6" y="34"/>
                          </a:cubicBezTo>
                          <a:cubicBezTo>
                            <a:pt x="0" y="29"/>
                            <a:pt x="1" y="21"/>
                            <a:pt x="3" y="21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7" name="Group 96">
                    <a:extLst>
                      <a:ext uri="{FF2B5EF4-FFF2-40B4-BE49-F238E27FC236}">
                        <a16:creationId xmlns:a16="http://schemas.microsoft.com/office/drawing/2014/main" id="{11E6BFE6-A81F-4633-BAF3-BE11CEB31C1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6108467" y="2014505"/>
                    <a:ext cx="457200" cy="492125"/>
                    <a:chOff x="5707063" y="1044576"/>
                    <a:chExt cx="457200" cy="492125"/>
                  </a:xfrm>
                </p:grpSpPr>
                <p:sp>
                  <p:nvSpPr>
                    <p:cNvPr id="58" name="Freeform 54">
                      <a:extLst>
                        <a:ext uri="{FF2B5EF4-FFF2-40B4-BE49-F238E27FC236}">
                          <a16:creationId xmlns:a16="http://schemas.microsoft.com/office/drawing/2014/main" id="{C72DC606-3376-4D6D-9BA3-E1AB09F9AE5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924550" y="1117601"/>
                      <a:ext cx="65087" cy="77788"/>
                    </a:xfrm>
                    <a:custGeom>
                      <a:avLst/>
                      <a:gdLst>
                        <a:gd name="T0" fmla="*/ 22 w 47"/>
                        <a:gd name="T1" fmla="*/ 2 h 57"/>
                        <a:gd name="T2" fmla="*/ 33 w 47"/>
                        <a:gd name="T3" fmla="*/ 1 h 57"/>
                        <a:gd name="T4" fmla="*/ 47 w 47"/>
                        <a:gd name="T5" fmla="*/ 20 h 57"/>
                        <a:gd name="T6" fmla="*/ 0 w 47"/>
                        <a:gd name="T7" fmla="*/ 57 h 57"/>
                        <a:gd name="T8" fmla="*/ 22 w 47"/>
                        <a:gd name="T9" fmla="*/ 2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7" h="57">
                          <a:moveTo>
                            <a:pt x="22" y="2"/>
                          </a:moveTo>
                          <a:cubicBezTo>
                            <a:pt x="21" y="3"/>
                            <a:pt x="31" y="0"/>
                            <a:pt x="33" y="1"/>
                          </a:cubicBezTo>
                          <a:cubicBezTo>
                            <a:pt x="42" y="4"/>
                            <a:pt x="47" y="20"/>
                            <a:pt x="47" y="20"/>
                          </a:cubicBezTo>
                          <a:cubicBezTo>
                            <a:pt x="0" y="57"/>
                            <a:pt x="0" y="57"/>
                            <a:pt x="0" y="57"/>
                          </a:cubicBezTo>
                          <a:lnTo>
                            <a:pt x="22" y="2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59" name="Freeform 55">
                      <a:extLst>
                        <a:ext uri="{FF2B5EF4-FFF2-40B4-BE49-F238E27FC236}">
                          <a16:creationId xmlns:a16="http://schemas.microsoft.com/office/drawing/2014/main" id="{5146D11E-D519-4171-B3D7-A758459DCDD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707063" y="1100138"/>
                      <a:ext cx="457200" cy="436563"/>
                    </a:xfrm>
                    <a:custGeom>
                      <a:avLst/>
                      <a:gdLst>
                        <a:gd name="T0" fmla="*/ 65 w 333"/>
                        <a:gd name="T1" fmla="*/ 152 h 318"/>
                        <a:gd name="T2" fmla="*/ 72 w 333"/>
                        <a:gd name="T3" fmla="*/ 153 h 318"/>
                        <a:gd name="T4" fmla="*/ 80 w 333"/>
                        <a:gd name="T5" fmla="*/ 150 h 318"/>
                        <a:gd name="T6" fmla="*/ 75 w 333"/>
                        <a:gd name="T7" fmla="*/ 149 h 318"/>
                        <a:gd name="T8" fmla="*/ 75 w 333"/>
                        <a:gd name="T9" fmla="*/ 147 h 318"/>
                        <a:gd name="T10" fmla="*/ 77 w 333"/>
                        <a:gd name="T11" fmla="*/ 147 h 318"/>
                        <a:gd name="T12" fmla="*/ 83 w 333"/>
                        <a:gd name="T13" fmla="*/ 150 h 318"/>
                        <a:gd name="T14" fmla="*/ 83 w 333"/>
                        <a:gd name="T15" fmla="*/ 150 h 318"/>
                        <a:gd name="T16" fmla="*/ 87 w 333"/>
                        <a:gd name="T17" fmla="*/ 148 h 318"/>
                        <a:gd name="T18" fmla="*/ 80 w 333"/>
                        <a:gd name="T19" fmla="*/ 140 h 318"/>
                        <a:gd name="T20" fmla="*/ 124 w 333"/>
                        <a:gd name="T21" fmla="*/ 45 h 318"/>
                        <a:gd name="T22" fmla="*/ 125 w 333"/>
                        <a:gd name="T23" fmla="*/ 49 h 318"/>
                        <a:gd name="T24" fmla="*/ 108 w 333"/>
                        <a:gd name="T25" fmla="*/ 126 h 318"/>
                        <a:gd name="T26" fmla="*/ 108 w 333"/>
                        <a:gd name="T27" fmla="*/ 150 h 318"/>
                        <a:gd name="T28" fmla="*/ 16 w 333"/>
                        <a:gd name="T29" fmla="*/ 275 h 318"/>
                        <a:gd name="T30" fmla="*/ 9 w 333"/>
                        <a:gd name="T31" fmla="*/ 276 h 318"/>
                        <a:gd name="T32" fmla="*/ 0 w 333"/>
                        <a:gd name="T33" fmla="*/ 277 h 318"/>
                        <a:gd name="T34" fmla="*/ 0 w 333"/>
                        <a:gd name="T35" fmla="*/ 280 h 318"/>
                        <a:gd name="T36" fmla="*/ 8 w 333"/>
                        <a:gd name="T37" fmla="*/ 278 h 318"/>
                        <a:gd name="T38" fmla="*/ 3 w 333"/>
                        <a:gd name="T39" fmla="*/ 292 h 318"/>
                        <a:gd name="T40" fmla="*/ 5 w 333"/>
                        <a:gd name="T41" fmla="*/ 299 h 318"/>
                        <a:gd name="T42" fmla="*/ 8 w 333"/>
                        <a:gd name="T43" fmla="*/ 296 h 318"/>
                        <a:gd name="T44" fmla="*/ 14 w 333"/>
                        <a:gd name="T45" fmla="*/ 284 h 318"/>
                        <a:gd name="T46" fmla="*/ 150 w 333"/>
                        <a:gd name="T47" fmla="*/ 148 h 318"/>
                        <a:gd name="T48" fmla="*/ 239 w 333"/>
                        <a:gd name="T49" fmla="*/ 303 h 318"/>
                        <a:gd name="T50" fmla="*/ 238 w 333"/>
                        <a:gd name="T51" fmla="*/ 309 h 318"/>
                        <a:gd name="T52" fmla="*/ 237 w 333"/>
                        <a:gd name="T53" fmla="*/ 318 h 318"/>
                        <a:gd name="T54" fmla="*/ 240 w 333"/>
                        <a:gd name="T55" fmla="*/ 318 h 318"/>
                        <a:gd name="T56" fmla="*/ 241 w 333"/>
                        <a:gd name="T57" fmla="*/ 311 h 318"/>
                        <a:gd name="T58" fmla="*/ 253 w 333"/>
                        <a:gd name="T59" fmla="*/ 317 h 318"/>
                        <a:gd name="T60" fmla="*/ 258 w 333"/>
                        <a:gd name="T61" fmla="*/ 317 h 318"/>
                        <a:gd name="T62" fmla="*/ 254 w 333"/>
                        <a:gd name="T63" fmla="*/ 313 h 318"/>
                        <a:gd name="T64" fmla="*/ 249 w 333"/>
                        <a:gd name="T65" fmla="*/ 307 h 318"/>
                        <a:gd name="T66" fmla="*/ 164 w 333"/>
                        <a:gd name="T67" fmla="*/ 117 h 318"/>
                        <a:gd name="T68" fmla="*/ 184 w 333"/>
                        <a:gd name="T69" fmla="*/ 71 h 318"/>
                        <a:gd name="T70" fmla="*/ 206 w 333"/>
                        <a:gd name="T71" fmla="*/ 53 h 318"/>
                        <a:gd name="T72" fmla="*/ 314 w 333"/>
                        <a:gd name="T73" fmla="*/ 94 h 318"/>
                        <a:gd name="T74" fmla="*/ 327 w 333"/>
                        <a:gd name="T75" fmla="*/ 96 h 318"/>
                        <a:gd name="T76" fmla="*/ 331 w 333"/>
                        <a:gd name="T77" fmla="*/ 95 h 318"/>
                        <a:gd name="T78" fmla="*/ 332 w 333"/>
                        <a:gd name="T79" fmla="*/ 94 h 318"/>
                        <a:gd name="T80" fmla="*/ 332 w 333"/>
                        <a:gd name="T81" fmla="*/ 93 h 318"/>
                        <a:gd name="T82" fmla="*/ 332 w 333"/>
                        <a:gd name="T83" fmla="*/ 93 h 318"/>
                        <a:gd name="T84" fmla="*/ 321 w 333"/>
                        <a:gd name="T85" fmla="*/ 87 h 318"/>
                        <a:gd name="T86" fmla="*/ 326 w 333"/>
                        <a:gd name="T87" fmla="*/ 82 h 318"/>
                        <a:gd name="T88" fmla="*/ 325 w 333"/>
                        <a:gd name="T89" fmla="*/ 79 h 318"/>
                        <a:gd name="T90" fmla="*/ 316 w 333"/>
                        <a:gd name="T91" fmla="*/ 84 h 318"/>
                        <a:gd name="T92" fmla="*/ 254 w 333"/>
                        <a:gd name="T93" fmla="*/ 54 h 318"/>
                        <a:gd name="T94" fmla="*/ 200 w 333"/>
                        <a:gd name="T95" fmla="*/ 19 h 318"/>
                        <a:gd name="T96" fmla="*/ 169 w 333"/>
                        <a:gd name="T97" fmla="*/ 57 h 318"/>
                        <a:gd name="T98" fmla="*/ 184 w 333"/>
                        <a:gd name="T99" fmla="*/ 14 h 318"/>
                        <a:gd name="T100" fmla="*/ 102 w 333"/>
                        <a:gd name="T101" fmla="*/ 37 h 318"/>
                        <a:gd name="T102" fmla="*/ 70 w 333"/>
                        <a:gd name="T103" fmla="*/ 137 h 318"/>
                        <a:gd name="T104" fmla="*/ 63 w 333"/>
                        <a:gd name="T105" fmla="*/ 146 h 318"/>
                        <a:gd name="T106" fmla="*/ 65 w 333"/>
                        <a:gd name="T107" fmla="*/ 152 h 3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</a:cxnLst>
                      <a:rect l="0" t="0" r="r" b="b"/>
                      <a:pathLst>
                        <a:path w="333" h="318">
                          <a:moveTo>
                            <a:pt x="65" y="152"/>
                          </a:moveTo>
                          <a:cubicBezTo>
                            <a:pt x="66" y="152"/>
                            <a:pt x="71" y="153"/>
                            <a:pt x="72" y="153"/>
                          </a:cubicBezTo>
                          <a:cubicBezTo>
                            <a:pt x="74" y="153"/>
                            <a:pt x="79" y="151"/>
                            <a:pt x="80" y="150"/>
                          </a:cubicBezTo>
                          <a:cubicBezTo>
                            <a:pt x="79" y="148"/>
                            <a:pt x="79" y="148"/>
                            <a:pt x="75" y="149"/>
                          </a:cubicBezTo>
                          <a:cubicBezTo>
                            <a:pt x="74" y="149"/>
                            <a:pt x="75" y="148"/>
                            <a:pt x="75" y="147"/>
                          </a:cubicBezTo>
                          <a:cubicBezTo>
                            <a:pt x="75" y="147"/>
                            <a:pt x="76" y="147"/>
                            <a:pt x="77" y="147"/>
                          </a:cubicBezTo>
                          <a:cubicBezTo>
                            <a:pt x="79" y="147"/>
                            <a:pt x="81" y="148"/>
                            <a:pt x="83" y="150"/>
                          </a:cubicBezTo>
                          <a:cubicBezTo>
                            <a:pt x="83" y="150"/>
                            <a:pt x="83" y="150"/>
                            <a:pt x="83" y="150"/>
                          </a:cubicBezTo>
                          <a:cubicBezTo>
                            <a:pt x="85" y="151"/>
                            <a:pt x="87" y="148"/>
                            <a:pt x="87" y="148"/>
                          </a:cubicBezTo>
                          <a:cubicBezTo>
                            <a:pt x="87" y="148"/>
                            <a:pt x="80" y="144"/>
                            <a:pt x="80" y="140"/>
                          </a:cubicBezTo>
                          <a:cubicBezTo>
                            <a:pt x="80" y="139"/>
                            <a:pt x="76" y="73"/>
                            <a:pt x="124" y="45"/>
                          </a:cubicBezTo>
                          <a:cubicBezTo>
                            <a:pt x="125" y="45"/>
                            <a:pt x="128" y="43"/>
                            <a:pt x="125" y="49"/>
                          </a:cubicBezTo>
                          <a:cubicBezTo>
                            <a:pt x="117" y="73"/>
                            <a:pt x="111" y="83"/>
                            <a:pt x="108" y="126"/>
                          </a:cubicBezTo>
                          <a:cubicBezTo>
                            <a:pt x="107" y="132"/>
                            <a:pt x="108" y="146"/>
                            <a:pt x="108" y="150"/>
                          </a:cubicBezTo>
                          <a:cubicBezTo>
                            <a:pt x="121" y="205"/>
                            <a:pt x="119" y="269"/>
                            <a:pt x="16" y="275"/>
                          </a:cubicBezTo>
                          <a:cubicBezTo>
                            <a:pt x="13" y="276"/>
                            <a:pt x="9" y="276"/>
                            <a:pt x="9" y="276"/>
                          </a:cubicBezTo>
                          <a:cubicBezTo>
                            <a:pt x="0" y="277"/>
                            <a:pt x="0" y="277"/>
                            <a:pt x="0" y="277"/>
                          </a:cubicBezTo>
                          <a:cubicBezTo>
                            <a:pt x="0" y="280"/>
                            <a:pt x="0" y="280"/>
                            <a:pt x="0" y="280"/>
                          </a:cubicBezTo>
                          <a:cubicBezTo>
                            <a:pt x="8" y="278"/>
                            <a:pt x="8" y="278"/>
                            <a:pt x="8" y="278"/>
                          </a:cubicBezTo>
                          <a:cubicBezTo>
                            <a:pt x="8" y="278"/>
                            <a:pt x="2" y="286"/>
                            <a:pt x="3" y="292"/>
                          </a:cubicBezTo>
                          <a:cubicBezTo>
                            <a:pt x="5" y="299"/>
                            <a:pt x="5" y="299"/>
                            <a:pt x="5" y="299"/>
                          </a:cubicBezTo>
                          <a:cubicBezTo>
                            <a:pt x="5" y="299"/>
                            <a:pt x="8" y="300"/>
                            <a:pt x="8" y="296"/>
                          </a:cubicBezTo>
                          <a:cubicBezTo>
                            <a:pt x="9" y="288"/>
                            <a:pt x="10" y="288"/>
                            <a:pt x="14" y="284"/>
                          </a:cubicBezTo>
                          <a:cubicBezTo>
                            <a:pt x="99" y="298"/>
                            <a:pt x="160" y="253"/>
                            <a:pt x="150" y="148"/>
                          </a:cubicBezTo>
                          <a:cubicBezTo>
                            <a:pt x="248" y="179"/>
                            <a:pt x="242" y="264"/>
                            <a:pt x="239" y="303"/>
                          </a:cubicBezTo>
                          <a:cubicBezTo>
                            <a:pt x="239" y="306"/>
                            <a:pt x="238" y="309"/>
                            <a:pt x="238" y="309"/>
                          </a:cubicBezTo>
                          <a:cubicBezTo>
                            <a:pt x="237" y="318"/>
                            <a:pt x="237" y="318"/>
                            <a:pt x="237" y="318"/>
                          </a:cubicBezTo>
                          <a:cubicBezTo>
                            <a:pt x="240" y="318"/>
                            <a:pt x="240" y="318"/>
                            <a:pt x="240" y="318"/>
                          </a:cubicBezTo>
                          <a:cubicBezTo>
                            <a:pt x="241" y="311"/>
                            <a:pt x="241" y="311"/>
                            <a:pt x="241" y="311"/>
                          </a:cubicBezTo>
                          <a:cubicBezTo>
                            <a:pt x="241" y="311"/>
                            <a:pt x="246" y="317"/>
                            <a:pt x="253" y="317"/>
                          </a:cubicBezTo>
                          <a:cubicBezTo>
                            <a:pt x="257" y="317"/>
                            <a:pt x="258" y="317"/>
                            <a:pt x="258" y="317"/>
                          </a:cubicBezTo>
                          <a:cubicBezTo>
                            <a:pt x="258" y="317"/>
                            <a:pt x="259" y="314"/>
                            <a:pt x="254" y="313"/>
                          </a:cubicBezTo>
                          <a:cubicBezTo>
                            <a:pt x="251" y="313"/>
                            <a:pt x="249" y="307"/>
                            <a:pt x="249" y="307"/>
                          </a:cubicBezTo>
                          <a:cubicBezTo>
                            <a:pt x="249" y="307"/>
                            <a:pt x="297" y="159"/>
                            <a:pt x="164" y="117"/>
                          </a:cubicBezTo>
                          <a:cubicBezTo>
                            <a:pt x="164" y="107"/>
                            <a:pt x="171" y="70"/>
                            <a:pt x="184" y="71"/>
                          </a:cubicBezTo>
                          <a:cubicBezTo>
                            <a:pt x="199" y="73"/>
                            <a:pt x="200" y="50"/>
                            <a:pt x="206" y="53"/>
                          </a:cubicBezTo>
                          <a:cubicBezTo>
                            <a:pt x="278" y="93"/>
                            <a:pt x="314" y="94"/>
                            <a:pt x="314" y="94"/>
                          </a:cubicBezTo>
                          <a:cubicBezTo>
                            <a:pt x="314" y="94"/>
                            <a:pt x="317" y="95"/>
                            <a:pt x="327" y="96"/>
                          </a:cubicBezTo>
                          <a:cubicBezTo>
                            <a:pt x="330" y="96"/>
                            <a:pt x="331" y="96"/>
                            <a:pt x="331" y="95"/>
                          </a:cubicBezTo>
                          <a:cubicBezTo>
                            <a:pt x="332" y="95"/>
                            <a:pt x="332" y="95"/>
                            <a:pt x="332" y="94"/>
                          </a:cubicBezTo>
                          <a:cubicBezTo>
                            <a:pt x="333" y="94"/>
                            <a:pt x="332" y="94"/>
                            <a:pt x="332" y="93"/>
                          </a:cubicBezTo>
                          <a:cubicBezTo>
                            <a:pt x="332" y="93"/>
                            <a:pt x="332" y="93"/>
                            <a:pt x="332" y="93"/>
                          </a:cubicBezTo>
                          <a:cubicBezTo>
                            <a:pt x="333" y="90"/>
                            <a:pt x="321" y="87"/>
                            <a:pt x="321" y="87"/>
                          </a:cubicBezTo>
                          <a:cubicBezTo>
                            <a:pt x="321" y="87"/>
                            <a:pt x="326" y="84"/>
                            <a:pt x="326" y="82"/>
                          </a:cubicBezTo>
                          <a:cubicBezTo>
                            <a:pt x="327" y="80"/>
                            <a:pt x="325" y="79"/>
                            <a:pt x="325" y="79"/>
                          </a:cubicBezTo>
                          <a:cubicBezTo>
                            <a:pt x="325" y="79"/>
                            <a:pt x="319" y="83"/>
                            <a:pt x="316" y="84"/>
                          </a:cubicBezTo>
                          <a:cubicBezTo>
                            <a:pt x="315" y="85"/>
                            <a:pt x="282" y="74"/>
                            <a:pt x="254" y="54"/>
                          </a:cubicBezTo>
                          <a:cubicBezTo>
                            <a:pt x="223" y="31"/>
                            <a:pt x="200" y="19"/>
                            <a:pt x="200" y="19"/>
                          </a:cubicBezTo>
                          <a:cubicBezTo>
                            <a:pt x="200" y="19"/>
                            <a:pt x="192" y="47"/>
                            <a:pt x="169" y="57"/>
                          </a:cubicBezTo>
                          <a:cubicBezTo>
                            <a:pt x="174" y="44"/>
                            <a:pt x="184" y="14"/>
                            <a:pt x="184" y="14"/>
                          </a:cubicBezTo>
                          <a:cubicBezTo>
                            <a:pt x="184" y="14"/>
                            <a:pt x="140" y="0"/>
                            <a:pt x="102" y="37"/>
                          </a:cubicBezTo>
                          <a:cubicBezTo>
                            <a:pt x="58" y="79"/>
                            <a:pt x="70" y="137"/>
                            <a:pt x="70" y="137"/>
                          </a:cubicBezTo>
                          <a:cubicBezTo>
                            <a:pt x="70" y="137"/>
                            <a:pt x="64" y="144"/>
                            <a:pt x="63" y="146"/>
                          </a:cubicBezTo>
                          <a:cubicBezTo>
                            <a:pt x="62" y="150"/>
                            <a:pt x="63" y="152"/>
                            <a:pt x="65" y="152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0" name="Freeform 56">
                      <a:extLst>
                        <a:ext uri="{FF2B5EF4-FFF2-40B4-BE49-F238E27FC236}">
                          <a16:creationId xmlns:a16="http://schemas.microsoft.com/office/drawing/2014/main" id="{FF1EB5B1-7DB9-4104-B751-916235780F4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951538" y="1044576"/>
                      <a:ext cx="73025" cy="85725"/>
                    </a:xfrm>
                    <a:custGeom>
                      <a:avLst/>
                      <a:gdLst>
                        <a:gd name="T0" fmla="*/ 18 w 53"/>
                        <a:gd name="T1" fmla="*/ 3 h 63"/>
                        <a:gd name="T2" fmla="*/ 32 w 53"/>
                        <a:gd name="T3" fmla="*/ 2 h 63"/>
                        <a:gd name="T4" fmla="*/ 48 w 53"/>
                        <a:gd name="T5" fmla="*/ 9 h 63"/>
                        <a:gd name="T6" fmla="*/ 46 w 53"/>
                        <a:gd name="T7" fmla="*/ 12 h 63"/>
                        <a:gd name="T8" fmla="*/ 37 w 53"/>
                        <a:gd name="T9" fmla="*/ 6 h 63"/>
                        <a:gd name="T10" fmla="*/ 52 w 53"/>
                        <a:gd name="T11" fmla="*/ 30 h 63"/>
                        <a:gd name="T12" fmla="*/ 47 w 53"/>
                        <a:gd name="T13" fmla="*/ 32 h 63"/>
                        <a:gd name="T14" fmla="*/ 48 w 53"/>
                        <a:gd name="T15" fmla="*/ 37 h 63"/>
                        <a:gd name="T16" fmla="*/ 45 w 53"/>
                        <a:gd name="T17" fmla="*/ 41 h 63"/>
                        <a:gd name="T18" fmla="*/ 33 w 53"/>
                        <a:gd name="T19" fmla="*/ 51 h 63"/>
                        <a:gd name="T20" fmla="*/ 22 w 53"/>
                        <a:gd name="T21" fmla="*/ 60 h 63"/>
                        <a:gd name="T22" fmla="*/ 13 w 53"/>
                        <a:gd name="T23" fmla="*/ 63 h 63"/>
                        <a:gd name="T24" fmla="*/ 6 w 53"/>
                        <a:gd name="T25" fmla="*/ 55 h 63"/>
                        <a:gd name="T26" fmla="*/ 9 w 53"/>
                        <a:gd name="T27" fmla="*/ 44 h 63"/>
                        <a:gd name="T28" fmla="*/ 3 w 53"/>
                        <a:gd name="T29" fmla="*/ 18 h 63"/>
                        <a:gd name="T30" fmla="*/ 18 w 53"/>
                        <a:gd name="T31" fmla="*/ 3 h 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3" h="63">
                          <a:moveTo>
                            <a:pt x="18" y="3"/>
                          </a:moveTo>
                          <a:cubicBezTo>
                            <a:pt x="26" y="0"/>
                            <a:pt x="28" y="1"/>
                            <a:pt x="32" y="2"/>
                          </a:cubicBezTo>
                          <a:cubicBezTo>
                            <a:pt x="35" y="1"/>
                            <a:pt x="42" y="2"/>
                            <a:pt x="48" y="9"/>
                          </a:cubicBezTo>
                          <a:cubicBezTo>
                            <a:pt x="48" y="11"/>
                            <a:pt x="47" y="12"/>
                            <a:pt x="46" y="12"/>
                          </a:cubicBezTo>
                          <a:cubicBezTo>
                            <a:pt x="44" y="9"/>
                            <a:pt x="41" y="6"/>
                            <a:pt x="37" y="6"/>
                          </a:cubicBezTo>
                          <a:cubicBezTo>
                            <a:pt x="45" y="11"/>
                            <a:pt x="49" y="21"/>
                            <a:pt x="52" y="30"/>
                          </a:cubicBezTo>
                          <a:cubicBezTo>
                            <a:pt x="53" y="32"/>
                            <a:pt x="48" y="30"/>
                            <a:pt x="47" y="32"/>
                          </a:cubicBezTo>
                          <a:cubicBezTo>
                            <a:pt x="47" y="34"/>
                            <a:pt x="47" y="35"/>
                            <a:pt x="48" y="37"/>
                          </a:cubicBezTo>
                          <a:cubicBezTo>
                            <a:pt x="47" y="38"/>
                            <a:pt x="46" y="40"/>
                            <a:pt x="45" y="41"/>
                          </a:cubicBezTo>
                          <a:cubicBezTo>
                            <a:pt x="42" y="49"/>
                            <a:pt x="35" y="51"/>
                            <a:pt x="33" y="51"/>
                          </a:cubicBezTo>
                          <a:cubicBezTo>
                            <a:pt x="21" y="53"/>
                            <a:pt x="22" y="60"/>
                            <a:pt x="22" y="60"/>
                          </a:cubicBezTo>
                          <a:cubicBezTo>
                            <a:pt x="22" y="60"/>
                            <a:pt x="19" y="61"/>
                            <a:pt x="13" y="63"/>
                          </a:cubicBezTo>
                          <a:cubicBezTo>
                            <a:pt x="11" y="57"/>
                            <a:pt x="6" y="55"/>
                            <a:pt x="6" y="55"/>
                          </a:cubicBezTo>
                          <a:cubicBezTo>
                            <a:pt x="6" y="55"/>
                            <a:pt x="11" y="48"/>
                            <a:pt x="9" y="44"/>
                          </a:cubicBezTo>
                          <a:cubicBezTo>
                            <a:pt x="6" y="39"/>
                            <a:pt x="0" y="30"/>
                            <a:pt x="3" y="18"/>
                          </a:cubicBezTo>
                          <a:cubicBezTo>
                            <a:pt x="3" y="14"/>
                            <a:pt x="8" y="7"/>
                            <a:pt x="18" y="3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1" name="Freeform 57">
                      <a:extLst>
                        <a:ext uri="{FF2B5EF4-FFF2-40B4-BE49-F238E27FC236}">
                          <a16:creationId xmlns:a16="http://schemas.microsoft.com/office/drawing/2014/main" id="{5260EC16-220F-43BC-ABEE-4BA8737DF49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992813" y="1068388"/>
                      <a:ext cx="22225" cy="15875"/>
                    </a:xfrm>
                    <a:custGeom>
                      <a:avLst/>
                      <a:gdLst>
                        <a:gd name="T0" fmla="*/ 13 w 16"/>
                        <a:gd name="T1" fmla="*/ 0 h 11"/>
                        <a:gd name="T2" fmla="*/ 9 w 16"/>
                        <a:gd name="T3" fmla="*/ 10 h 11"/>
                        <a:gd name="T4" fmla="*/ 0 w 16"/>
                        <a:gd name="T5" fmla="*/ 7 h 11"/>
                        <a:gd name="T6" fmla="*/ 13 w 16"/>
                        <a:gd name="T7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11">
                          <a:moveTo>
                            <a:pt x="13" y="0"/>
                          </a:moveTo>
                          <a:cubicBezTo>
                            <a:pt x="16" y="5"/>
                            <a:pt x="13" y="9"/>
                            <a:pt x="9" y="10"/>
                          </a:cubicBezTo>
                          <a:cubicBezTo>
                            <a:pt x="5" y="11"/>
                            <a:pt x="1" y="10"/>
                            <a:pt x="0" y="7"/>
                          </a:cubicBezTo>
                          <a:lnTo>
                            <a:pt x="13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2" name="Freeform 58">
                      <a:extLst>
                        <a:ext uri="{FF2B5EF4-FFF2-40B4-BE49-F238E27FC236}">
                          <a16:creationId xmlns:a16="http://schemas.microsoft.com/office/drawing/2014/main" id="{BFDD903D-8A51-4B3F-B794-2ED1D5E0FC1A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6005513" y="1068388"/>
                      <a:ext cx="6350" cy="7938"/>
                    </a:xfrm>
                    <a:custGeom>
                      <a:avLst/>
                      <a:gdLst>
                        <a:gd name="T0" fmla="*/ 1 w 5"/>
                        <a:gd name="T1" fmla="*/ 0 h 5"/>
                        <a:gd name="T2" fmla="*/ 0 w 5"/>
                        <a:gd name="T3" fmla="*/ 3 h 5"/>
                        <a:gd name="T4" fmla="*/ 3 w 5"/>
                        <a:gd name="T5" fmla="*/ 5 h 5"/>
                        <a:gd name="T6" fmla="*/ 4 w 5"/>
                        <a:gd name="T7" fmla="*/ 2 h 5"/>
                        <a:gd name="T8" fmla="*/ 1 w 5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1" y="0"/>
                          </a:moveTo>
                          <a:cubicBezTo>
                            <a:pt x="0" y="1"/>
                            <a:pt x="0" y="2"/>
                            <a:pt x="0" y="3"/>
                          </a:cubicBezTo>
                          <a:cubicBezTo>
                            <a:pt x="1" y="4"/>
                            <a:pt x="2" y="5"/>
                            <a:pt x="3" y="5"/>
                          </a:cubicBezTo>
                          <a:cubicBezTo>
                            <a:pt x="4" y="4"/>
                            <a:pt x="5" y="3"/>
                            <a:pt x="4" y="2"/>
                          </a:cubicBezTo>
                          <a:cubicBezTo>
                            <a:pt x="4" y="1"/>
                            <a:pt x="2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3" name="Freeform 59">
                      <a:extLst>
                        <a:ext uri="{FF2B5EF4-FFF2-40B4-BE49-F238E27FC236}">
                          <a16:creationId xmlns:a16="http://schemas.microsoft.com/office/drawing/2014/main" id="{A3668579-71B8-4A1F-88B2-578AABB68FE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32475" y="1252538"/>
                      <a:ext cx="169862" cy="138113"/>
                    </a:xfrm>
                    <a:custGeom>
                      <a:avLst/>
                      <a:gdLst>
                        <a:gd name="T0" fmla="*/ 18 w 124"/>
                        <a:gd name="T1" fmla="*/ 5 h 101"/>
                        <a:gd name="T2" fmla="*/ 10 w 124"/>
                        <a:gd name="T3" fmla="*/ 33 h 101"/>
                        <a:gd name="T4" fmla="*/ 0 w 124"/>
                        <a:gd name="T5" fmla="*/ 73 h 101"/>
                        <a:gd name="T6" fmla="*/ 124 w 124"/>
                        <a:gd name="T7" fmla="*/ 31 h 101"/>
                        <a:gd name="T8" fmla="*/ 18 w 124"/>
                        <a:gd name="T9" fmla="*/ 5 h 10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4" h="101">
                          <a:moveTo>
                            <a:pt x="18" y="5"/>
                          </a:moveTo>
                          <a:cubicBezTo>
                            <a:pt x="18" y="5"/>
                            <a:pt x="11" y="16"/>
                            <a:pt x="10" y="33"/>
                          </a:cubicBezTo>
                          <a:cubicBezTo>
                            <a:pt x="10" y="56"/>
                            <a:pt x="0" y="73"/>
                            <a:pt x="0" y="73"/>
                          </a:cubicBezTo>
                          <a:cubicBezTo>
                            <a:pt x="0" y="73"/>
                            <a:pt x="88" y="101"/>
                            <a:pt x="124" y="31"/>
                          </a:cubicBezTo>
                          <a:cubicBezTo>
                            <a:pt x="87" y="0"/>
                            <a:pt x="18" y="5"/>
                            <a:pt x="18" y="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64" name="Freeform 60">
                      <a:extLst>
                        <a:ext uri="{FF2B5EF4-FFF2-40B4-BE49-F238E27FC236}">
                          <a16:creationId xmlns:a16="http://schemas.microsoft.com/office/drawing/2014/main" id="{5635D71F-F50C-4061-A812-030CE7DC3538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849938" y="1058863"/>
                      <a:ext cx="103187" cy="60325"/>
                    </a:xfrm>
                    <a:custGeom>
                      <a:avLst/>
                      <a:gdLst>
                        <a:gd name="T0" fmla="*/ 2 w 75"/>
                        <a:gd name="T1" fmla="*/ 26 h 44"/>
                        <a:gd name="T2" fmla="*/ 13 w 75"/>
                        <a:gd name="T3" fmla="*/ 19 h 44"/>
                        <a:gd name="T4" fmla="*/ 16 w 75"/>
                        <a:gd name="T5" fmla="*/ 3 h 44"/>
                        <a:gd name="T6" fmla="*/ 23 w 75"/>
                        <a:gd name="T7" fmla="*/ 2 h 44"/>
                        <a:gd name="T8" fmla="*/ 21 w 75"/>
                        <a:gd name="T9" fmla="*/ 10 h 44"/>
                        <a:gd name="T10" fmla="*/ 48 w 75"/>
                        <a:gd name="T11" fmla="*/ 14 h 44"/>
                        <a:gd name="T12" fmla="*/ 75 w 75"/>
                        <a:gd name="T13" fmla="*/ 8 h 44"/>
                        <a:gd name="T14" fmla="*/ 75 w 75"/>
                        <a:gd name="T15" fmla="*/ 13 h 44"/>
                        <a:gd name="T16" fmla="*/ 49 w 75"/>
                        <a:gd name="T17" fmla="*/ 29 h 44"/>
                        <a:gd name="T18" fmla="*/ 8 w 75"/>
                        <a:gd name="T19" fmla="*/ 38 h 44"/>
                        <a:gd name="T20" fmla="*/ 2 w 75"/>
                        <a:gd name="T21" fmla="*/ 26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5" h="44">
                          <a:moveTo>
                            <a:pt x="2" y="26"/>
                          </a:moveTo>
                          <a:cubicBezTo>
                            <a:pt x="5" y="30"/>
                            <a:pt x="17" y="31"/>
                            <a:pt x="13" y="19"/>
                          </a:cubicBezTo>
                          <a:cubicBezTo>
                            <a:pt x="10" y="12"/>
                            <a:pt x="12" y="6"/>
                            <a:pt x="16" y="3"/>
                          </a:cubicBezTo>
                          <a:cubicBezTo>
                            <a:pt x="19" y="0"/>
                            <a:pt x="23" y="2"/>
                            <a:pt x="23" y="2"/>
                          </a:cubicBezTo>
                          <a:cubicBezTo>
                            <a:pt x="23" y="2"/>
                            <a:pt x="19" y="6"/>
                            <a:pt x="21" y="10"/>
                          </a:cubicBezTo>
                          <a:cubicBezTo>
                            <a:pt x="24" y="20"/>
                            <a:pt x="35" y="26"/>
                            <a:pt x="48" y="14"/>
                          </a:cubicBezTo>
                          <a:cubicBezTo>
                            <a:pt x="61" y="2"/>
                            <a:pt x="72" y="5"/>
                            <a:pt x="75" y="8"/>
                          </a:cubicBezTo>
                          <a:cubicBezTo>
                            <a:pt x="75" y="13"/>
                            <a:pt x="75" y="13"/>
                            <a:pt x="75" y="13"/>
                          </a:cubicBezTo>
                          <a:cubicBezTo>
                            <a:pt x="75" y="13"/>
                            <a:pt x="65" y="11"/>
                            <a:pt x="49" y="29"/>
                          </a:cubicBezTo>
                          <a:cubicBezTo>
                            <a:pt x="38" y="41"/>
                            <a:pt x="19" y="44"/>
                            <a:pt x="8" y="38"/>
                          </a:cubicBezTo>
                          <a:cubicBezTo>
                            <a:pt x="1" y="34"/>
                            <a:pt x="0" y="26"/>
                            <a:pt x="2" y="26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B2D32650-E7A1-455E-920F-6EE04953D10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028186" y="2489995"/>
                    <a:ext cx="639762" cy="527051"/>
                    <a:chOff x="4125913" y="1027113"/>
                    <a:chExt cx="639762" cy="527051"/>
                  </a:xfrm>
                </p:grpSpPr>
                <p:sp>
                  <p:nvSpPr>
                    <p:cNvPr id="75" name="Freeform 71">
                      <a:extLst>
                        <a:ext uri="{FF2B5EF4-FFF2-40B4-BE49-F238E27FC236}">
                          <a16:creationId xmlns:a16="http://schemas.microsoft.com/office/drawing/2014/main" id="{35A73840-F4D8-4FB9-96DE-8A2B807D8ED6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125913" y="1054101"/>
                      <a:ext cx="639762" cy="500063"/>
                    </a:xfrm>
                    <a:custGeom>
                      <a:avLst/>
                      <a:gdLst>
                        <a:gd name="T0" fmla="*/ 50 w 466"/>
                        <a:gd name="T1" fmla="*/ 89 h 365"/>
                        <a:gd name="T2" fmla="*/ 59 w 466"/>
                        <a:gd name="T3" fmla="*/ 89 h 365"/>
                        <a:gd name="T4" fmla="*/ 71 w 466"/>
                        <a:gd name="T5" fmla="*/ 88 h 365"/>
                        <a:gd name="T6" fmla="*/ 271 w 466"/>
                        <a:gd name="T7" fmla="*/ 28 h 365"/>
                        <a:gd name="T8" fmla="*/ 286 w 466"/>
                        <a:gd name="T9" fmla="*/ 42 h 365"/>
                        <a:gd name="T10" fmla="*/ 351 w 466"/>
                        <a:gd name="T11" fmla="*/ 21 h 365"/>
                        <a:gd name="T12" fmla="*/ 343 w 466"/>
                        <a:gd name="T13" fmla="*/ 14 h 365"/>
                        <a:gd name="T14" fmla="*/ 348 w 466"/>
                        <a:gd name="T15" fmla="*/ 3 h 365"/>
                        <a:gd name="T16" fmla="*/ 349 w 466"/>
                        <a:gd name="T17" fmla="*/ 2 h 365"/>
                        <a:gd name="T18" fmla="*/ 354 w 466"/>
                        <a:gd name="T19" fmla="*/ 5 h 365"/>
                        <a:gd name="T20" fmla="*/ 297 w 466"/>
                        <a:gd name="T21" fmla="*/ 93 h 365"/>
                        <a:gd name="T22" fmla="*/ 245 w 466"/>
                        <a:gd name="T23" fmla="*/ 146 h 365"/>
                        <a:gd name="T24" fmla="*/ 436 w 466"/>
                        <a:gd name="T25" fmla="*/ 152 h 365"/>
                        <a:gd name="T26" fmla="*/ 438 w 466"/>
                        <a:gd name="T27" fmla="*/ 157 h 365"/>
                        <a:gd name="T28" fmla="*/ 435 w 466"/>
                        <a:gd name="T29" fmla="*/ 168 h 365"/>
                        <a:gd name="T30" fmla="*/ 424 w 466"/>
                        <a:gd name="T31" fmla="*/ 175 h 365"/>
                        <a:gd name="T32" fmla="*/ 216 w 466"/>
                        <a:gd name="T33" fmla="*/ 197 h 365"/>
                        <a:gd name="T34" fmla="*/ 65 w 466"/>
                        <a:gd name="T35" fmla="*/ 362 h 365"/>
                        <a:gd name="T36" fmla="*/ 60 w 466"/>
                        <a:gd name="T37" fmla="*/ 365 h 365"/>
                        <a:gd name="T38" fmla="*/ 48 w 466"/>
                        <a:gd name="T39" fmla="*/ 359 h 365"/>
                        <a:gd name="T40" fmla="*/ 46 w 466"/>
                        <a:gd name="T41" fmla="*/ 347 h 365"/>
                        <a:gd name="T42" fmla="*/ 161 w 466"/>
                        <a:gd name="T43" fmla="*/ 177 h 365"/>
                        <a:gd name="T44" fmla="*/ 196 w 466"/>
                        <a:gd name="T45" fmla="*/ 54 h 365"/>
                        <a:gd name="T46" fmla="*/ 76 w 466"/>
                        <a:gd name="T47" fmla="*/ 97 h 365"/>
                        <a:gd name="T48" fmla="*/ 70 w 466"/>
                        <a:gd name="T49" fmla="*/ 107 h 365"/>
                        <a:gd name="T50" fmla="*/ 69 w 466"/>
                        <a:gd name="T51" fmla="*/ 100 h 365"/>
                        <a:gd name="T52" fmla="*/ 65 w 466"/>
                        <a:gd name="T53" fmla="*/ 100 h 365"/>
                        <a:gd name="T54" fmla="*/ 61 w 466"/>
                        <a:gd name="T55" fmla="*/ 100 h 365"/>
                        <a:gd name="T56" fmla="*/ 58 w 466"/>
                        <a:gd name="T57" fmla="*/ 91 h 365"/>
                        <a:gd name="T58" fmla="*/ 51 w 466"/>
                        <a:gd name="T59" fmla="*/ 91 h 365"/>
                        <a:gd name="T60" fmla="*/ 64 w 466"/>
                        <a:gd name="T61" fmla="*/ 108 h 365"/>
                        <a:gd name="T62" fmla="*/ 66 w 466"/>
                        <a:gd name="T63" fmla="*/ 102 h 365"/>
                        <a:gd name="T64" fmla="*/ 67 w 466"/>
                        <a:gd name="T65" fmla="*/ 100 h 365"/>
                        <a:gd name="T66" fmla="*/ 68 w 466"/>
                        <a:gd name="T67" fmla="*/ 102 h 365"/>
                        <a:gd name="T68" fmla="*/ 65 w 466"/>
                        <a:gd name="T69" fmla="*/ 110 h 365"/>
                        <a:gd name="T70" fmla="*/ 75 w 466"/>
                        <a:gd name="T71" fmla="*/ 131 h 365"/>
                        <a:gd name="T72" fmla="*/ 38 w 466"/>
                        <a:gd name="T73" fmla="*/ 153 h 365"/>
                        <a:gd name="T74" fmla="*/ 2 w 466"/>
                        <a:gd name="T75" fmla="*/ 97 h 365"/>
                        <a:gd name="T76" fmla="*/ 39 w 466"/>
                        <a:gd name="T77" fmla="*/ 75 h 3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466" h="365">
                          <a:moveTo>
                            <a:pt x="39" y="75"/>
                          </a:moveTo>
                          <a:cubicBezTo>
                            <a:pt x="50" y="89"/>
                            <a:pt x="50" y="89"/>
                            <a:pt x="50" y="89"/>
                          </a:cubicBezTo>
                          <a:cubicBezTo>
                            <a:pt x="50" y="89"/>
                            <a:pt x="50" y="89"/>
                            <a:pt x="50" y="89"/>
                          </a:cubicBezTo>
                          <a:cubicBezTo>
                            <a:pt x="53" y="87"/>
                            <a:pt x="56" y="88"/>
                            <a:pt x="59" y="89"/>
                          </a:cubicBezTo>
                          <a:cubicBezTo>
                            <a:pt x="60" y="89"/>
                            <a:pt x="60" y="89"/>
                            <a:pt x="60" y="89"/>
                          </a:cubicBezTo>
                          <a:cubicBezTo>
                            <a:pt x="66" y="89"/>
                            <a:pt x="71" y="88"/>
                            <a:pt x="71" y="88"/>
                          </a:cubicBezTo>
                          <a:cubicBezTo>
                            <a:pt x="71" y="88"/>
                            <a:pt x="96" y="62"/>
                            <a:pt x="168" y="27"/>
                          </a:cubicBezTo>
                          <a:cubicBezTo>
                            <a:pt x="223" y="0"/>
                            <a:pt x="271" y="28"/>
                            <a:pt x="271" y="28"/>
                          </a:cubicBezTo>
                          <a:cubicBezTo>
                            <a:pt x="271" y="28"/>
                            <a:pt x="273" y="34"/>
                            <a:pt x="271" y="44"/>
                          </a:cubicBezTo>
                          <a:cubicBezTo>
                            <a:pt x="280" y="41"/>
                            <a:pt x="286" y="42"/>
                            <a:pt x="286" y="42"/>
                          </a:cubicBezTo>
                          <a:cubicBezTo>
                            <a:pt x="286" y="42"/>
                            <a:pt x="326" y="74"/>
                            <a:pt x="354" y="76"/>
                          </a:cubicBezTo>
                          <a:cubicBezTo>
                            <a:pt x="403" y="79"/>
                            <a:pt x="352" y="22"/>
                            <a:pt x="351" y="21"/>
                          </a:cubicBezTo>
                          <a:cubicBezTo>
                            <a:pt x="348" y="19"/>
                            <a:pt x="341" y="17"/>
                            <a:pt x="341" y="17"/>
                          </a:cubicBezTo>
                          <a:cubicBezTo>
                            <a:pt x="341" y="17"/>
                            <a:pt x="341" y="14"/>
                            <a:pt x="343" y="14"/>
                          </a:cubicBezTo>
                          <a:cubicBezTo>
                            <a:pt x="345" y="13"/>
                            <a:pt x="350" y="15"/>
                            <a:pt x="350" y="15"/>
                          </a:cubicBezTo>
                          <a:cubicBezTo>
                            <a:pt x="350" y="15"/>
                            <a:pt x="346" y="4"/>
                            <a:pt x="348" y="3"/>
                          </a:cubicBezTo>
                          <a:cubicBezTo>
                            <a:pt x="349" y="2"/>
                            <a:pt x="349" y="2"/>
                            <a:pt x="349" y="2"/>
                          </a:cubicBezTo>
                          <a:cubicBezTo>
                            <a:pt x="349" y="2"/>
                            <a:pt x="349" y="2"/>
                            <a:pt x="349" y="2"/>
                          </a:cubicBezTo>
                          <a:cubicBezTo>
                            <a:pt x="350" y="1"/>
                            <a:pt x="350" y="2"/>
                            <a:pt x="350" y="2"/>
                          </a:cubicBezTo>
                          <a:cubicBezTo>
                            <a:pt x="351" y="2"/>
                            <a:pt x="352" y="3"/>
                            <a:pt x="354" y="5"/>
                          </a:cubicBezTo>
                          <a:cubicBezTo>
                            <a:pt x="359" y="14"/>
                            <a:pt x="360" y="16"/>
                            <a:pt x="360" y="16"/>
                          </a:cubicBezTo>
                          <a:cubicBezTo>
                            <a:pt x="360" y="16"/>
                            <a:pt x="466" y="120"/>
                            <a:pt x="297" y="93"/>
                          </a:cubicBezTo>
                          <a:cubicBezTo>
                            <a:pt x="291" y="93"/>
                            <a:pt x="287" y="92"/>
                            <a:pt x="282" y="96"/>
                          </a:cubicBezTo>
                          <a:cubicBezTo>
                            <a:pt x="253" y="121"/>
                            <a:pt x="248" y="136"/>
                            <a:pt x="245" y="146"/>
                          </a:cubicBezTo>
                          <a:cubicBezTo>
                            <a:pt x="341" y="133"/>
                            <a:pt x="427" y="162"/>
                            <a:pt x="427" y="162"/>
                          </a:cubicBezTo>
                          <a:cubicBezTo>
                            <a:pt x="427" y="162"/>
                            <a:pt x="435" y="154"/>
                            <a:pt x="436" y="152"/>
                          </a:cubicBezTo>
                          <a:cubicBezTo>
                            <a:pt x="438" y="148"/>
                            <a:pt x="440" y="150"/>
                            <a:pt x="440" y="150"/>
                          </a:cubicBezTo>
                          <a:cubicBezTo>
                            <a:pt x="438" y="157"/>
                            <a:pt x="438" y="157"/>
                            <a:pt x="438" y="157"/>
                          </a:cubicBezTo>
                          <a:cubicBezTo>
                            <a:pt x="436" y="163"/>
                            <a:pt x="432" y="167"/>
                            <a:pt x="432" y="167"/>
                          </a:cubicBezTo>
                          <a:cubicBezTo>
                            <a:pt x="435" y="168"/>
                            <a:pt x="435" y="168"/>
                            <a:pt x="435" y="168"/>
                          </a:cubicBezTo>
                          <a:cubicBezTo>
                            <a:pt x="432" y="177"/>
                            <a:pt x="432" y="177"/>
                            <a:pt x="432" y="177"/>
                          </a:cubicBezTo>
                          <a:cubicBezTo>
                            <a:pt x="424" y="175"/>
                            <a:pt x="424" y="175"/>
                            <a:pt x="424" y="175"/>
                          </a:cubicBezTo>
                          <a:cubicBezTo>
                            <a:pt x="424" y="175"/>
                            <a:pt x="423" y="177"/>
                            <a:pt x="420" y="179"/>
                          </a:cubicBezTo>
                          <a:cubicBezTo>
                            <a:pt x="371" y="180"/>
                            <a:pt x="302" y="158"/>
                            <a:pt x="216" y="197"/>
                          </a:cubicBezTo>
                          <a:cubicBezTo>
                            <a:pt x="203" y="266"/>
                            <a:pt x="137" y="320"/>
                            <a:pt x="58" y="353"/>
                          </a:cubicBezTo>
                          <a:cubicBezTo>
                            <a:pt x="59" y="357"/>
                            <a:pt x="59" y="360"/>
                            <a:pt x="65" y="362"/>
                          </a:cubicBezTo>
                          <a:cubicBezTo>
                            <a:pt x="68" y="363"/>
                            <a:pt x="66" y="365"/>
                            <a:pt x="66" y="365"/>
                          </a:cubicBezTo>
                          <a:cubicBezTo>
                            <a:pt x="60" y="365"/>
                            <a:pt x="60" y="365"/>
                            <a:pt x="60" y="365"/>
                          </a:cubicBezTo>
                          <a:cubicBezTo>
                            <a:pt x="56" y="364"/>
                            <a:pt x="52" y="357"/>
                            <a:pt x="52" y="357"/>
                          </a:cubicBezTo>
                          <a:cubicBezTo>
                            <a:pt x="48" y="359"/>
                            <a:pt x="48" y="359"/>
                            <a:pt x="48" y="359"/>
                          </a:cubicBezTo>
                          <a:cubicBezTo>
                            <a:pt x="41" y="350"/>
                            <a:pt x="41" y="350"/>
                            <a:pt x="41" y="350"/>
                          </a:cubicBezTo>
                          <a:cubicBezTo>
                            <a:pt x="46" y="347"/>
                            <a:pt x="46" y="347"/>
                            <a:pt x="46" y="347"/>
                          </a:cubicBezTo>
                          <a:cubicBezTo>
                            <a:pt x="46" y="347"/>
                            <a:pt x="45" y="345"/>
                            <a:pt x="45" y="342"/>
                          </a:cubicBezTo>
                          <a:cubicBezTo>
                            <a:pt x="144" y="284"/>
                            <a:pt x="165" y="254"/>
                            <a:pt x="161" y="177"/>
                          </a:cubicBezTo>
                          <a:cubicBezTo>
                            <a:pt x="142" y="181"/>
                            <a:pt x="117" y="179"/>
                            <a:pt x="117" y="179"/>
                          </a:cubicBezTo>
                          <a:cubicBezTo>
                            <a:pt x="135" y="127"/>
                            <a:pt x="164" y="74"/>
                            <a:pt x="196" y="54"/>
                          </a:cubicBezTo>
                          <a:cubicBezTo>
                            <a:pt x="202" y="50"/>
                            <a:pt x="199" y="48"/>
                            <a:pt x="198" y="48"/>
                          </a:cubicBezTo>
                          <a:cubicBezTo>
                            <a:pt x="146" y="49"/>
                            <a:pt x="76" y="96"/>
                            <a:pt x="76" y="97"/>
                          </a:cubicBezTo>
                          <a:cubicBezTo>
                            <a:pt x="73" y="100"/>
                            <a:pt x="75" y="109"/>
                            <a:pt x="75" y="109"/>
                          </a:cubicBezTo>
                          <a:cubicBezTo>
                            <a:pt x="75" y="109"/>
                            <a:pt x="71" y="109"/>
                            <a:pt x="70" y="107"/>
                          </a:cubicBezTo>
                          <a:cubicBezTo>
                            <a:pt x="70" y="107"/>
                            <a:pt x="70" y="107"/>
                            <a:pt x="70" y="107"/>
                          </a:cubicBezTo>
                          <a:cubicBezTo>
                            <a:pt x="71" y="104"/>
                            <a:pt x="70" y="101"/>
                            <a:pt x="69" y="100"/>
                          </a:cubicBezTo>
                          <a:cubicBezTo>
                            <a:pt x="68" y="99"/>
                            <a:pt x="68" y="99"/>
                            <a:pt x="67" y="99"/>
                          </a:cubicBezTo>
                          <a:cubicBezTo>
                            <a:pt x="66" y="99"/>
                            <a:pt x="65" y="99"/>
                            <a:pt x="65" y="100"/>
                          </a:cubicBezTo>
                          <a:cubicBezTo>
                            <a:pt x="64" y="101"/>
                            <a:pt x="64" y="101"/>
                            <a:pt x="64" y="102"/>
                          </a:cubicBezTo>
                          <a:cubicBezTo>
                            <a:pt x="63" y="102"/>
                            <a:pt x="62" y="102"/>
                            <a:pt x="61" y="100"/>
                          </a:cubicBezTo>
                          <a:cubicBezTo>
                            <a:pt x="60" y="100"/>
                            <a:pt x="58" y="96"/>
                            <a:pt x="57" y="95"/>
                          </a:cubicBezTo>
                          <a:cubicBezTo>
                            <a:pt x="57" y="95"/>
                            <a:pt x="57" y="93"/>
                            <a:pt x="58" y="91"/>
                          </a:cubicBezTo>
                          <a:cubicBezTo>
                            <a:pt x="56" y="90"/>
                            <a:pt x="53" y="90"/>
                            <a:pt x="52" y="91"/>
                          </a:cubicBezTo>
                          <a:cubicBezTo>
                            <a:pt x="51" y="91"/>
                            <a:pt x="51" y="91"/>
                            <a:pt x="51" y="91"/>
                          </a:cubicBezTo>
                          <a:cubicBezTo>
                            <a:pt x="64" y="108"/>
                            <a:pt x="64" y="108"/>
                            <a:pt x="64" y="108"/>
                          </a:cubicBezTo>
                          <a:cubicBezTo>
                            <a:pt x="64" y="108"/>
                            <a:pt x="64" y="108"/>
                            <a:pt x="64" y="108"/>
                          </a:cubicBezTo>
                          <a:cubicBezTo>
                            <a:pt x="66" y="107"/>
                            <a:pt x="66" y="105"/>
                            <a:pt x="66" y="102"/>
                          </a:cubicBezTo>
                          <a:cubicBezTo>
                            <a:pt x="66" y="102"/>
                            <a:pt x="66" y="102"/>
                            <a:pt x="66" y="102"/>
                          </a:cubicBezTo>
                          <a:cubicBezTo>
                            <a:pt x="66" y="101"/>
                            <a:pt x="66" y="101"/>
                            <a:pt x="66" y="101"/>
                          </a:cubicBezTo>
                          <a:cubicBezTo>
                            <a:pt x="67" y="100"/>
                            <a:pt x="67" y="100"/>
                            <a:pt x="67" y="100"/>
                          </a:cubicBezTo>
                          <a:cubicBezTo>
                            <a:pt x="68" y="101"/>
                            <a:pt x="68" y="101"/>
                            <a:pt x="68" y="101"/>
                          </a:cubicBezTo>
                          <a:cubicBezTo>
                            <a:pt x="68" y="101"/>
                            <a:pt x="68" y="102"/>
                            <a:pt x="68" y="102"/>
                          </a:cubicBezTo>
                          <a:cubicBezTo>
                            <a:pt x="69" y="105"/>
                            <a:pt x="68" y="108"/>
                            <a:pt x="66" y="110"/>
                          </a:cubicBezTo>
                          <a:cubicBezTo>
                            <a:pt x="65" y="110"/>
                            <a:pt x="65" y="110"/>
                            <a:pt x="65" y="110"/>
                          </a:cubicBezTo>
                          <a:cubicBezTo>
                            <a:pt x="76" y="125"/>
                            <a:pt x="76" y="125"/>
                            <a:pt x="76" y="125"/>
                          </a:cubicBezTo>
                          <a:cubicBezTo>
                            <a:pt x="77" y="127"/>
                            <a:pt x="77" y="129"/>
                            <a:pt x="75" y="131"/>
                          </a:cubicBezTo>
                          <a:cubicBezTo>
                            <a:pt x="44" y="154"/>
                            <a:pt x="44" y="154"/>
                            <a:pt x="44" y="154"/>
                          </a:cubicBezTo>
                          <a:cubicBezTo>
                            <a:pt x="42" y="155"/>
                            <a:pt x="39" y="155"/>
                            <a:pt x="38" y="153"/>
                          </a:cubicBezTo>
                          <a:cubicBezTo>
                            <a:pt x="1" y="103"/>
                            <a:pt x="1" y="103"/>
                            <a:pt x="1" y="103"/>
                          </a:cubicBezTo>
                          <a:cubicBezTo>
                            <a:pt x="0" y="101"/>
                            <a:pt x="0" y="99"/>
                            <a:pt x="2" y="97"/>
                          </a:cubicBezTo>
                          <a:cubicBezTo>
                            <a:pt x="33" y="74"/>
                            <a:pt x="33" y="74"/>
                            <a:pt x="33" y="74"/>
                          </a:cubicBezTo>
                          <a:cubicBezTo>
                            <a:pt x="35" y="73"/>
                            <a:pt x="38" y="73"/>
                            <a:pt x="39" y="7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6" name="Freeform 72">
                      <a:extLst>
                        <a:ext uri="{FF2B5EF4-FFF2-40B4-BE49-F238E27FC236}">
                          <a16:creationId xmlns:a16="http://schemas.microsoft.com/office/drawing/2014/main" id="{E62D8422-7852-449F-BB8F-1D583FF419D9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264025" y="1092201"/>
                      <a:ext cx="255587" cy="146050"/>
                    </a:xfrm>
                    <a:custGeom>
                      <a:avLst/>
                      <a:gdLst>
                        <a:gd name="T0" fmla="*/ 171 w 186"/>
                        <a:gd name="T1" fmla="*/ 0 h 107"/>
                        <a:gd name="T2" fmla="*/ 169 w 186"/>
                        <a:gd name="T3" fmla="*/ 16 h 107"/>
                        <a:gd name="T4" fmla="*/ 14 w 186"/>
                        <a:gd name="T5" fmla="*/ 75 h 107"/>
                        <a:gd name="T6" fmla="*/ 11 w 186"/>
                        <a:gd name="T7" fmla="*/ 76 h 107"/>
                        <a:gd name="T8" fmla="*/ 1 w 186"/>
                        <a:gd name="T9" fmla="*/ 93 h 107"/>
                        <a:gd name="T10" fmla="*/ 1 w 186"/>
                        <a:gd name="T11" fmla="*/ 96 h 107"/>
                        <a:gd name="T12" fmla="*/ 18 w 186"/>
                        <a:gd name="T13" fmla="*/ 107 h 107"/>
                        <a:gd name="T14" fmla="*/ 21 w 186"/>
                        <a:gd name="T15" fmla="*/ 107 h 107"/>
                        <a:gd name="T16" fmla="*/ 171 w 186"/>
                        <a:gd name="T17" fmla="*/ 18 h 107"/>
                        <a:gd name="T18" fmla="*/ 186 w 186"/>
                        <a:gd name="T19" fmla="*/ 14 h 107"/>
                        <a:gd name="T20" fmla="*/ 180 w 186"/>
                        <a:gd name="T21" fmla="*/ 7 h 107"/>
                        <a:gd name="T22" fmla="*/ 171 w 186"/>
                        <a:gd name="T23" fmla="*/ 0 h 1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86" h="107">
                          <a:moveTo>
                            <a:pt x="171" y="0"/>
                          </a:moveTo>
                          <a:cubicBezTo>
                            <a:pt x="171" y="0"/>
                            <a:pt x="173" y="11"/>
                            <a:pt x="169" y="16"/>
                          </a:cubicBezTo>
                          <a:cubicBezTo>
                            <a:pt x="109" y="82"/>
                            <a:pt x="15" y="75"/>
                            <a:pt x="14" y="75"/>
                          </a:cubicBezTo>
                          <a:cubicBezTo>
                            <a:pt x="12" y="75"/>
                            <a:pt x="12" y="75"/>
                            <a:pt x="11" y="76"/>
                          </a:cubicBezTo>
                          <a:cubicBezTo>
                            <a:pt x="10" y="77"/>
                            <a:pt x="2" y="92"/>
                            <a:pt x="1" y="93"/>
                          </a:cubicBezTo>
                          <a:cubicBezTo>
                            <a:pt x="0" y="95"/>
                            <a:pt x="0" y="96"/>
                            <a:pt x="1" y="96"/>
                          </a:cubicBezTo>
                          <a:cubicBezTo>
                            <a:pt x="2" y="97"/>
                            <a:pt x="17" y="106"/>
                            <a:pt x="18" y="107"/>
                          </a:cubicBezTo>
                          <a:cubicBezTo>
                            <a:pt x="19" y="107"/>
                            <a:pt x="20" y="107"/>
                            <a:pt x="21" y="107"/>
                          </a:cubicBezTo>
                          <a:cubicBezTo>
                            <a:pt x="22" y="106"/>
                            <a:pt x="120" y="101"/>
                            <a:pt x="171" y="18"/>
                          </a:cubicBezTo>
                          <a:cubicBezTo>
                            <a:pt x="174" y="13"/>
                            <a:pt x="186" y="14"/>
                            <a:pt x="186" y="14"/>
                          </a:cubicBezTo>
                          <a:cubicBezTo>
                            <a:pt x="180" y="7"/>
                            <a:pt x="180" y="7"/>
                            <a:pt x="180" y="7"/>
                          </a:cubicBezTo>
                          <a:lnTo>
                            <a:pt x="171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7" name="Freeform 73">
                      <a:extLst>
                        <a:ext uri="{FF2B5EF4-FFF2-40B4-BE49-F238E27FC236}">
                          <a16:creationId xmlns:a16="http://schemas.microsoft.com/office/drawing/2014/main" id="{3FF41C48-D6F9-4855-A1B7-583E0CD4DCE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494213" y="1027113"/>
                      <a:ext cx="69850" cy="84138"/>
                    </a:xfrm>
                    <a:custGeom>
                      <a:avLst/>
                      <a:gdLst>
                        <a:gd name="T0" fmla="*/ 23 w 51"/>
                        <a:gd name="T1" fmla="*/ 5 h 62"/>
                        <a:gd name="T2" fmla="*/ 42 w 51"/>
                        <a:gd name="T3" fmla="*/ 5 h 62"/>
                        <a:gd name="T4" fmla="*/ 40 w 51"/>
                        <a:gd name="T5" fmla="*/ 3 h 62"/>
                        <a:gd name="T6" fmla="*/ 44 w 51"/>
                        <a:gd name="T7" fmla="*/ 2 h 62"/>
                        <a:gd name="T8" fmla="*/ 43 w 51"/>
                        <a:gd name="T9" fmla="*/ 13 h 62"/>
                        <a:gd name="T10" fmla="*/ 51 w 51"/>
                        <a:gd name="T11" fmla="*/ 38 h 62"/>
                        <a:gd name="T12" fmla="*/ 46 w 51"/>
                        <a:gd name="T13" fmla="*/ 39 h 62"/>
                        <a:gd name="T14" fmla="*/ 45 w 51"/>
                        <a:gd name="T15" fmla="*/ 44 h 62"/>
                        <a:gd name="T16" fmla="*/ 42 w 51"/>
                        <a:gd name="T17" fmla="*/ 48 h 62"/>
                        <a:gd name="T18" fmla="*/ 28 w 51"/>
                        <a:gd name="T19" fmla="*/ 55 h 62"/>
                        <a:gd name="T20" fmla="*/ 18 w 51"/>
                        <a:gd name="T21" fmla="*/ 62 h 62"/>
                        <a:gd name="T22" fmla="*/ 8 w 51"/>
                        <a:gd name="T23" fmla="*/ 58 h 62"/>
                        <a:gd name="T24" fmla="*/ 3 w 51"/>
                        <a:gd name="T25" fmla="*/ 48 h 62"/>
                        <a:gd name="T26" fmla="*/ 6 w 51"/>
                        <a:gd name="T27" fmla="*/ 43 h 62"/>
                        <a:gd name="T28" fmla="*/ 5 w 51"/>
                        <a:gd name="T29" fmla="*/ 17 h 62"/>
                        <a:gd name="T30" fmla="*/ 23 w 51"/>
                        <a:gd name="T31" fmla="*/ 5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51" h="62">
                          <a:moveTo>
                            <a:pt x="23" y="5"/>
                          </a:moveTo>
                          <a:cubicBezTo>
                            <a:pt x="37" y="2"/>
                            <a:pt x="40" y="7"/>
                            <a:pt x="42" y="5"/>
                          </a:cubicBezTo>
                          <a:cubicBezTo>
                            <a:pt x="42" y="4"/>
                            <a:pt x="41" y="3"/>
                            <a:pt x="40" y="3"/>
                          </a:cubicBezTo>
                          <a:cubicBezTo>
                            <a:pt x="39" y="3"/>
                            <a:pt x="42" y="0"/>
                            <a:pt x="44" y="2"/>
                          </a:cubicBezTo>
                          <a:cubicBezTo>
                            <a:pt x="46" y="4"/>
                            <a:pt x="48" y="10"/>
                            <a:pt x="43" y="13"/>
                          </a:cubicBezTo>
                          <a:cubicBezTo>
                            <a:pt x="50" y="20"/>
                            <a:pt x="50" y="29"/>
                            <a:pt x="51" y="38"/>
                          </a:cubicBezTo>
                          <a:cubicBezTo>
                            <a:pt x="51" y="40"/>
                            <a:pt x="47" y="37"/>
                            <a:pt x="46" y="39"/>
                          </a:cubicBezTo>
                          <a:cubicBezTo>
                            <a:pt x="45" y="41"/>
                            <a:pt x="45" y="42"/>
                            <a:pt x="45" y="44"/>
                          </a:cubicBezTo>
                          <a:cubicBezTo>
                            <a:pt x="44" y="45"/>
                            <a:pt x="43" y="47"/>
                            <a:pt x="42" y="48"/>
                          </a:cubicBezTo>
                          <a:cubicBezTo>
                            <a:pt x="38" y="54"/>
                            <a:pt x="30" y="54"/>
                            <a:pt x="28" y="55"/>
                          </a:cubicBezTo>
                          <a:cubicBezTo>
                            <a:pt x="22" y="55"/>
                            <a:pt x="18" y="62"/>
                            <a:pt x="18" y="62"/>
                          </a:cubicBezTo>
                          <a:cubicBezTo>
                            <a:pt x="18" y="62"/>
                            <a:pt x="14" y="59"/>
                            <a:pt x="8" y="58"/>
                          </a:cubicBezTo>
                          <a:cubicBezTo>
                            <a:pt x="7" y="51"/>
                            <a:pt x="3" y="48"/>
                            <a:pt x="3" y="48"/>
                          </a:cubicBezTo>
                          <a:cubicBezTo>
                            <a:pt x="3" y="48"/>
                            <a:pt x="7" y="45"/>
                            <a:pt x="6" y="43"/>
                          </a:cubicBezTo>
                          <a:cubicBezTo>
                            <a:pt x="4" y="38"/>
                            <a:pt x="0" y="28"/>
                            <a:pt x="5" y="17"/>
                          </a:cubicBezTo>
                          <a:cubicBezTo>
                            <a:pt x="6" y="12"/>
                            <a:pt x="12" y="7"/>
                            <a:pt x="23" y="5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8" name="Freeform 74">
                      <a:extLst>
                        <a:ext uri="{FF2B5EF4-FFF2-40B4-BE49-F238E27FC236}">
                          <a16:creationId xmlns:a16="http://schemas.microsoft.com/office/drawing/2014/main" id="{7B3ACA20-4617-414D-A760-9F2D70492BAC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35488" y="1060451"/>
                      <a:ext cx="22225" cy="12700"/>
                    </a:xfrm>
                    <a:custGeom>
                      <a:avLst/>
                      <a:gdLst>
                        <a:gd name="T0" fmla="*/ 15 w 16"/>
                        <a:gd name="T1" fmla="*/ 0 h 9"/>
                        <a:gd name="T2" fmla="*/ 8 w 16"/>
                        <a:gd name="T3" fmla="*/ 9 h 9"/>
                        <a:gd name="T4" fmla="*/ 0 w 16"/>
                        <a:gd name="T5" fmla="*/ 4 h 9"/>
                        <a:gd name="T6" fmla="*/ 15 w 16"/>
                        <a:gd name="T7" fmla="*/ 0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6" h="9">
                          <a:moveTo>
                            <a:pt x="15" y="0"/>
                          </a:moveTo>
                          <a:cubicBezTo>
                            <a:pt x="16" y="5"/>
                            <a:pt x="13" y="8"/>
                            <a:pt x="8" y="9"/>
                          </a:cubicBezTo>
                          <a:cubicBezTo>
                            <a:pt x="4" y="9"/>
                            <a:pt x="1" y="7"/>
                            <a:pt x="0" y="4"/>
                          </a:cubicBezTo>
                          <a:lnTo>
                            <a:pt x="15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9" name="Freeform 75">
                      <a:extLst>
                        <a:ext uri="{FF2B5EF4-FFF2-40B4-BE49-F238E27FC236}">
                          <a16:creationId xmlns:a16="http://schemas.microsoft.com/office/drawing/2014/main" id="{F2D7B839-8CDF-403B-B161-3EFD301B2EB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549775" y="1058863"/>
                      <a:ext cx="4762" cy="7938"/>
                    </a:xfrm>
                    <a:custGeom>
                      <a:avLst/>
                      <a:gdLst>
                        <a:gd name="T0" fmla="*/ 2 w 4"/>
                        <a:gd name="T1" fmla="*/ 0 h 5"/>
                        <a:gd name="T2" fmla="*/ 0 w 4"/>
                        <a:gd name="T3" fmla="*/ 3 h 5"/>
                        <a:gd name="T4" fmla="*/ 2 w 4"/>
                        <a:gd name="T5" fmla="*/ 5 h 5"/>
                        <a:gd name="T6" fmla="*/ 4 w 4"/>
                        <a:gd name="T7" fmla="*/ 2 h 5"/>
                        <a:gd name="T8" fmla="*/ 2 w 4"/>
                        <a:gd name="T9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4" h="5">
                          <a:moveTo>
                            <a:pt x="2" y="0"/>
                          </a:moveTo>
                          <a:cubicBezTo>
                            <a:pt x="1" y="0"/>
                            <a:pt x="0" y="2"/>
                            <a:pt x="0" y="3"/>
                          </a:cubicBezTo>
                          <a:cubicBezTo>
                            <a:pt x="0" y="4"/>
                            <a:pt x="1" y="5"/>
                            <a:pt x="2" y="5"/>
                          </a:cubicBezTo>
                          <a:cubicBezTo>
                            <a:pt x="4" y="4"/>
                            <a:pt x="4" y="3"/>
                            <a:pt x="4" y="2"/>
                          </a:cubicBezTo>
                          <a:cubicBezTo>
                            <a:pt x="4" y="1"/>
                            <a:pt x="3" y="0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80" name="Freeform 76">
                      <a:extLst>
                        <a:ext uri="{FF2B5EF4-FFF2-40B4-BE49-F238E27FC236}">
                          <a16:creationId xmlns:a16="http://schemas.microsoft.com/office/drawing/2014/main" id="{26C3F65D-D69C-4EA1-9E45-DCDDC247386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4168775" y="1206501"/>
                      <a:ext cx="15875" cy="12700"/>
                    </a:xfrm>
                    <a:custGeom>
                      <a:avLst/>
                      <a:gdLst>
                        <a:gd name="T0" fmla="*/ 10 w 11"/>
                        <a:gd name="T1" fmla="*/ 5 h 10"/>
                        <a:gd name="T2" fmla="*/ 11 w 11"/>
                        <a:gd name="T3" fmla="*/ 1 h 10"/>
                        <a:gd name="T4" fmla="*/ 7 w 11"/>
                        <a:gd name="T5" fmla="*/ 1 h 10"/>
                        <a:gd name="T6" fmla="*/ 6 w 11"/>
                        <a:gd name="T7" fmla="*/ 3 h 10"/>
                        <a:gd name="T8" fmla="*/ 0 w 11"/>
                        <a:gd name="T9" fmla="*/ 6 h 10"/>
                        <a:gd name="T10" fmla="*/ 2 w 11"/>
                        <a:gd name="T11" fmla="*/ 10 h 10"/>
                        <a:gd name="T12" fmla="*/ 7 w 11"/>
                        <a:gd name="T13" fmla="*/ 5 h 10"/>
                        <a:gd name="T14" fmla="*/ 10 w 11"/>
                        <a:gd name="T15" fmla="*/ 5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1" h="10">
                          <a:moveTo>
                            <a:pt x="10" y="5"/>
                          </a:moveTo>
                          <a:cubicBezTo>
                            <a:pt x="11" y="4"/>
                            <a:pt x="11" y="3"/>
                            <a:pt x="11" y="1"/>
                          </a:cubicBezTo>
                          <a:cubicBezTo>
                            <a:pt x="10" y="0"/>
                            <a:pt x="8" y="0"/>
                            <a:pt x="7" y="1"/>
                          </a:cubicBezTo>
                          <a:cubicBezTo>
                            <a:pt x="6" y="1"/>
                            <a:pt x="6" y="2"/>
                            <a:pt x="6" y="3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2" y="10"/>
                            <a:pt x="2" y="10"/>
                            <a:pt x="2" y="10"/>
                          </a:cubicBezTo>
                          <a:cubicBezTo>
                            <a:pt x="7" y="5"/>
                            <a:pt x="7" y="5"/>
                            <a:pt x="7" y="5"/>
                          </a:cubicBezTo>
                          <a:cubicBezTo>
                            <a:pt x="8" y="6"/>
                            <a:pt x="9" y="6"/>
                            <a:pt x="10" y="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sp>
                <p:nvSpPr>
                  <p:cNvPr id="82" name="Freeform 78">
                    <a:extLst>
                      <a:ext uri="{FF2B5EF4-FFF2-40B4-BE49-F238E27FC236}">
                        <a16:creationId xmlns:a16="http://schemas.microsoft.com/office/drawing/2014/main" id="{72D71819-7B83-45BC-A080-12385851499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6409845" y="2028825"/>
                    <a:ext cx="288925" cy="485775"/>
                  </a:xfrm>
                  <a:custGeom>
                    <a:avLst/>
                    <a:gdLst>
                      <a:gd name="T0" fmla="*/ 182 w 182"/>
                      <a:gd name="T1" fmla="*/ 0 h 306"/>
                      <a:gd name="T2" fmla="*/ 171 w 182"/>
                      <a:gd name="T3" fmla="*/ 0 h 306"/>
                      <a:gd name="T4" fmla="*/ 0 w 182"/>
                      <a:gd name="T5" fmla="*/ 306 h 306"/>
                      <a:gd name="T6" fmla="*/ 11 w 182"/>
                      <a:gd name="T7" fmla="*/ 306 h 306"/>
                      <a:gd name="T8" fmla="*/ 182 w 182"/>
                      <a:gd name="T9" fmla="*/ 0 h 3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2" h="306">
                        <a:moveTo>
                          <a:pt x="182" y="0"/>
                        </a:moveTo>
                        <a:lnTo>
                          <a:pt x="171" y="0"/>
                        </a:lnTo>
                        <a:lnTo>
                          <a:pt x="0" y="306"/>
                        </a:lnTo>
                        <a:lnTo>
                          <a:pt x="11" y="306"/>
                        </a:lnTo>
                        <a:lnTo>
                          <a:pt x="182" y="0"/>
                        </a:ln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id="{30F1D7BF-5BE7-4E6C-8E58-CE989F021D5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7200900" y="722313"/>
                    <a:ext cx="400050" cy="614363"/>
                    <a:chOff x="7200900" y="722313"/>
                    <a:chExt cx="400050" cy="614363"/>
                  </a:xfrm>
                </p:grpSpPr>
                <p:sp>
                  <p:nvSpPr>
                    <p:cNvPr id="71" name="Freeform 67">
                      <a:extLst>
                        <a:ext uri="{FF2B5EF4-FFF2-40B4-BE49-F238E27FC236}">
                          <a16:creationId xmlns:a16="http://schemas.microsoft.com/office/drawing/2014/main" id="{CAE2E68E-AC13-4C48-A5C5-0D1A06B75530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200900" y="722313"/>
                      <a:ext cx="400050" cy="614363"/>
                    </a:xfrm>
                    <a:custGeom>
                      <a:avLst/>
                      <a:gdLst>
                        <a:gd name="T0" fmla="*/ 282 w 291"/>
                        <a:gd name="T1" fmla="*/ 38 h 449"/>
                        <a:gd name="T2" fmla="*/ 284 w 291"/>
                        <a:gd name="T3" fmla="*/ 34 h 449"/>
                        <a:gd name="T4" fmla="*/ 287 w 291"/>
                        <a:gd name="T5" fmla="*/ 30 h 449"/>
                        <a:gd name="T6" fmla="*/ 277 w 291"/>
                        <a:gd name="T7" fmla="*/ 23 h 449"/>
                        <a:gd name="T8" fmla="*/ 210 w 291"/>
                        <a:gd name="T9" fmla="*/ 126 h 449"/>
                        <a:gd name="T10" fmla="*/ 207 w 291"/>
                        <a:gd name="T11" fmla="*/ 102 h 449"/>
                        <a:gd name="T12" fmla="*/ 202 w 291"/>
                        <a:gd name="T13" fmla="*/ 102 h 449"/>
                        <a:gd name="T14" fmla="*/ 208 w 291"/>
                        <a:gd name="T15" fmla="*/ 96 h 449"/>
                        <a:gd name="T16" fmla="*/ 228 w 291"/>
                        <a:gd name="T17" fmla="*/ 56 h 449"/>
                        <a:gd name="T18" fmla="*/ 219 w 291"/>
                        <a:gd name="T19" fmla="*/ 39 h 449"/>
                        <a:gd name="T20" fmla="*/ 207 w 291"/>
                        <a:gd name="T21" fmla="*/ 44 h 449"/>
                        <a:gd name="T22" fmla="*/ 182 w 291"/>
                        <a:gd name="T23" fmla="*/ 58 h 449"/>
                        <a:gd name="T24" fmla="*/ 176 w 291"/>
                        <a:gd name="T25" fmla="*/ 67 h 449"/>
                        <a:gd name="T26" fmla="*/ 180 w 291"/>
                        <a:gd name="T27" fmla="*/ 102 h 449"/>
                        <a:gd name="T28" fmla="*/ 168 w 291"/>
                        <a:gd name="T29" fmla="*/ 20 h 449"/>
                        <a:gd name="T30" fmla="*/ 179 w 291"/>
                        <a:gd name="T31" fmla="*/ 18 h 449"/>
                        <a:gd name="T32" fmla="*/ 177 w 291"/>
                        <a:gd name="T33" fmla="*/ 14 h 449"/>
                        <a:gd name="T34" fmla="*/ 180 w 291"/>
                        <a:gd name="T35" fmla="*/ 16 h 449"/>
                        <a:gd name="T36" fmla="*/ 181 w 291"/>
                        <a:gd name="T37" fmla="*/ 3 h 449"/>
                        <a:gd name="T38" fmla="*/ 164 w 291"/>
                        <a:gd name="T39" fmla="*/ 9 h 449"/>
                        <a:gd name="T40" fmla="*/ 141 w 291"/>
                        <a:gd name="T41" fmla="*/ 136 h 449"/>
                        <a:gd name="T42" fmla="*/ 122 w 291"/>
                        <a:gd name="T43" fmla="*/ 264 h 449"/>
                        <a:gd name="T44" fmla="*/ 146 w 291"/>
                        <a:gd name="T45" fmla="*/ 445 h 449"/>
                        <a:gd name="T46" fmla="*/ 151 w 291"/>
                        <a:gd name="T47" fmla="*/ 449 h 449"/>
                        <a:gd name="T48" fmla="*/ 163 w 291"/>
                        <a:gd name="T49" fmla="*/ 448 h 449"/>
                        <a:gd name="T50" fmla="*/ 173 w 291"/>
                        <a:gd name="T51" fmla="*/ 439 h 449"/>
                        <a:gd name="T52" fmla="*/ 160 w 291"/>
                        <a:gd name="T53" fmla="*/ 286 h 449"/>
                        <a:gd name="T54" fmla="*/ 189 w 291"/>
                        <a:gd name="T55" fmla="*/ 443 h 449"/>
                        <a:gd name="T56" fmla="*/ 194 w 291"/>
                        <a:gd name="T57" fmla="*/ 447 h 449"/>
                        <a:gd name="T58" fmla="*/ 207 w 291"/>
                        <a:gd name="T59" fmla="*/ 447 h 449"/>
                        <a:gd name="T60" fmla="*/ 218 w 291"/>
                        <a:gd name="T61" fmla="*/ 438 h 449"/>
                        <a:gd name="T62" fmla="*/ 203 w 291"/>
                        <a:gd name="T63" fmla="*/ 283 h 449"/>
                        <a:gd name="T64" fmla="*/ 241 w 291"/>
                        <a:gd name="T65" fmla="*/ 125 h 449"/>
                        <a:gd name="T66" fmla="*/ 291 w 291"/>
                        <a:gd name="T67" fmla="*/ 40 h 44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291" h="449">
                          <a:moveTo>
                            <a:pt x="286" y="40"/>
                          </a:moveTo>
                          <a:cubicBezTo>
                            <a:pt x="284" y="41"/>
                            <a:pt x="282" y="40"/>
                            <a:pt x="282" y="38"/>
                          </a:cubicBezTo>
                          <a:cubicBezTo>
                            <a:pt x="281" y="37"/>
                            <a:pt x="282" y="36"/>
                            <a:pt x="282" y="35"/>
                          </a:cubicBezTo>
                          <a:cubicBezTo>
                            <a:pt x="283" y="35"/>
                            <a:pt x="283" y="34"/>
                            <a:pt x="284" y="34"/>
                          </a:cubicBezTo>
                          <a:cubicBezTo>
                            <a:pt x="281" y="37"/>
                            <a:pt x="283" y="42"/>
                            <a:pt x="286" y="37"/>
                          </a:cubicBezTo>
                          <a:cubicBezTo>
                            <a:pt x="287" y="36"/>
                            <a:pt x="288" y="34"/>
                            <a:pt x="287" y="30"/>
                          </a:cubicBezTo>
                          <a:cubicBezTo>
                            <a:pt x="287" y="30"/>
                            <a:pt x="285" y="25"/>
                            <a:pt x="285" y="24"/>
                          </a:cubicBezTo>
                          <a:cubicBezTo>
                            <a:pt x="284" y="23"/>
                            <a:pt x="280" y="21"/>
                            <a:pt x="277" y="23"/>
                          </a:cubicBezTo>
                          <a:cubicBezTo>
                            <a:pt x="274" y="24"/>
                            <a:pt x="269" y="33"/>
                            <a:pt x="269" y="33"/>
                          </a:cubicBezTo>
                          <a:cubicBezTo>
                            <a:pt x="269" y="33"/>
                            <a:pt x="193" y="75"/>
                            <a:pt x="210" y="126"/>
                          </a:cubicBezTo>
                          <a:cubicBezTo>
                            <a:pt x="208" y="122"/>
                            <a:pt x="206" y="116"/>
                            <a:pt x="206" y="107"/>
                          </a:cubicBezTo>
                          <a:cubicBezTo>
                            <a:pt x="206" y="105"/>
                            <a:pt x="206" y="104"/>
                            <a:pt x="207" y="102"/>
                          </a:cubicBezTo>
                          <a:cubicBezTo>
                            <a:pt x="205" y="102"/>
                            <a:pt x="203" y="102"/>
                            <a:pt x="202" y="102"/>
                          </a:cubicBezTo>
                          <a:cubicBezTo>
                            <a:pt x="202" y="102"/>
                            <a:pt x="202" y="102"/>
                            <a:pt x="202" y="102"/>
                          </a:cubicBezTo>
                          <a:cubicBezTo>
                            <a:pt x="202" y="102"/>
                            <a:pt x="202" y="97"/>
                            <a:pt x="204" y="97"/>
                          </a:cubicBezTo>
                          <a:cubicBezTo>
                            <a:pt x="205" y="97"/>
                            <a:pt x="207" y="96"/>
                            <a:pt x="208" y="96"/>
                          </a:cubicBezTo>
                          <a:cubicBezTo>
                            <a:pt x="212" y="82"/>
                            <a:pt x="221" y="69"/>
                            <a:pt x="229" y="59"/>
                          </a:cubicBezTo>
                          <a:cubicBezTo>
                            <a:pt x="229" y="58"/>
                            <a:pt x="228" y="57"/>
                            <a:pt x="228" y="56"/>
                          </a:cubicBezTo>
                          <a:cubicBezTo>
                            <a:pt x="222" y="42"/>
                            <a:pt x="214" y="42"/>
                            <a:pt x="216" y="39"/>
                          </a:cubicBezTo>
                          <a:cubicBezTo>
                            <a:pt x="216" y="38"/>
                            <a:pt x="218" y="38"/>
                            <a:pt x="219" y="39"/>
                          </a:cubicBezTo>
                          <a:cubicBezTo>
                            <a:pt x="219" y="40"/>
                            <a:pt x="220" y="36"/>
                            <a:pt x="216" y="35"/>
                          </a:cubicBezTo>
                          <a:cubicBezTo>
                            <a:pt x="213" y="34"/>
                            <a:pt x="207" y="36"/>
                            <a:pt x="207" y="44"/>
                          </a:cubicBezTo>
                          <a:cubicBezTo>
                            <a:pt x="197" y="42"/>
                            <a:pt x="189" y="47"/>
                            <a:pt x="179" y="52"/>
                          </a:cubicBezTo>
                          <a:cubicBezTo>
                            <a:pt x="177" y="53"/>
                            <a:pt x="183" y="56"/>
                            <a:pt x="182" y="58"/>
                          </a:cubicBezTo>
                          <a:cubicBezTo>
                            <a:pt x="181" y="59"/>
                            <a:pt x="180" y="60"/>
                            <a:pt x="178" y="62"/>
                          </a:cubicBezTo>
                          <a:cubicBezTo>
                            <a:pt x="178" y="63"/>
                            <a:pt x="177" y="66"/>
                            <a:pt x="176" y="67"/>
                          </a:cubicBezTo>
                          <a:cubicBezTo>
                            <a:pt x="173" y="75"/>
                            <a:pt x="178" y="82"/>
                            <a:pt x="179" y="84"/>
                          </a:cubicBezTo>
                          <a:cubicBezTo>
                            <a:pt x="183" y="90"/>
                            <a:pt x="180" y="102"/>
                            <a:pt x="180" y="102"/>
                          </a:cubicBezTo>
                          <a:cubicBezTo>
                            <a:pt x="175" y="102"/>
                            <a:pt x="144" y="101"/>
                            <a:pt x="121" y="83"/>
                          </a:cubicBezTo>
                          <a:cubicBezTo>
                            <a:pt x="79" y="49"/>
                            <a:pt x="166" y="20"/>
                            <a:pt x="168" y="20"/>
                          </a:cubicBezTo>
                          <a:cubicBezTo>
                            <a:pt x="168" y="20"/>
                            <a:pt x="176" y="25"/>
                            <a:pt x="185" y="20"/>
                          </a:cubicBezTo>
                          <a:cubicBezTo>
                            <a:pt x="184" y="17"/>
                            <a:pt x="181" y="17"/>
                            <a:pt x="179" y="18"/>
                          </a:cubicBezTo>
                          <a:cubicBezTo>
                            <a:pt x="177" y="19"/>
                            <a:pt x="176" y="18"/>
                            <a:pt x="175" y="16"/>
                          </a:cubicBezTo>
                          <a:cubicBezTo>
                            <a:pt x="175" y="15"/>
                            <a:pt x="176" y="14"/>
                            <a:pt x="177" y="14"/>
                          </a:cubicBezTo>
                          <a:cubicBezTo>
                            <a:pt x="177" y="13"/>
                            <a:pt x="178" y="13"/>
                            <a:pt x="179" y="13"/>
                          </a:cubicBezTo>
                          <a:cubicBezTo>
                            <a:pt x="175" y="15"/>
                            <a:pt x="176" y="20"/>
                            <a:pt x="180" y="16"/>
                          </a:cubicBezTo>
                          <a:cubicBezTo>
                            <a:pt x="181" y="15"/>
                            <a:pt x="183" y="13"/>
                            <a:pt x="182" y="10"/>
                          </a:cubicBezTo>
                          <a:cubicBezTo>
                            <a:pt x="182" y="9"/>
                            <a:pt x="181" y="4"/>
                            <a:pt x="181" y="3"/>
                          </a:cubicBezTo>
                          <a:cubicBezTo>
                            <a:pt x="181" y="2"/>
                            <a:pt x="177" y="0"/>
                            <a:pt x="174" y="0"/>
                          </a:cubicBezTo>
                          <a:cubicBezTo>
                            <a:pt x="171" y="1"/>
                            <a:pt x="164" y="9"/>
                            <a:pt x="164" y="9"/>
                          </a:cubicBezTo>
                          <a:cubicBezTo>
                            <a:pt x="164" y="9"/>
                            <a:pt x="0" y="42"/>
                            <a:pt x="131" y="123"/>
                          </a:cubicBezTo>
                          <a:cubicBezTo>
                            <a:pt x="136" y="127"/>
                            <a:pt x="141" y="129"/>
                            <a:pt x="141" y="136"/>
                          </a:cubicBezTo>
                          <a:cubicBezTo>
                            <a:pt x="138" y="182"/>
                            <a:pt x="125" y="239"/>
                            <a:pt x="119" y="262"/>
                          </a:cubicBezTo>
                          <a:cubicBezTo>
                            <a:pt x="120" y="263"/>
                            <a:pt x="121" y="263"/>
                            <a:pt x="122" y="264"/>
                          </a:cubicBezTo>
                          <a:cubicBezTo>
                            <a:pt x="93" y="364"/>
                            <a:pt x="159" y="439"/>
                            <a:pt x="159" y="439"/>
                          </a:cubicBezTo>
                          <a:cubicBezTo>
                            <a:pt x="159" y="439"/>
                            <a:pt x="149" y="444"/>
                            <a:pt x="146" y="445"/>
                          </a:cubicBezTo>
                          <a:cubicBezTo>
                            <a:pt x="142" y="446"/>
                            <a:pt x="143" y="449"/>
                            <a:pt x="143" y="449"/>
                          </a:cubicBezTo>
                          <a:cubicBezTo>
                            <a:pt x="151" y="449"/>
                            <a:pt x="151" y="449"/>
                            <a:pt x="151" y="449"/>
                          </a:cubicBezTo>
                          <a:cubicBezTo>
                            <a:pt x="158" y="448"/>
                            <a:pt x="162" y="445"/>
                            <a:pt x="162" y="445"/>
                          </a:cubicBezTo>
                          <a:cubicBezTo>
                            <a:pt x="163" y="448"/>
                            <a:pt x="163" y="448"/>
                            <a:pt x="163" y="448"/>
                          </a:cubicBezTo>
                          <a:cubicBezTo>
                            <a:pt x="174" y="448"/>
                            <a:pt x="174" y="448"/>
                            <a:pt x="174" y="448"/>
                          </a:cubicBezTo>
                          <a:cubicBezTo>
                            <a:pt x="173" y="439"/>
                            <a:pt x="173" y="439"/>
                            <a:pt x="173" y="439"/>
                          </a:cubicBezTo>
                          <a:cubicBezTo>
                            <a:pt x="173" y="439"/>
                            <a:pt x="176" y="438"/>
                            <a:pt x="179" y="436"/>
                          </a:cubicBezTo>
                          <a:cubicBezTo>
                            <a:pt x="144" y="371"/>
                            <a:pt x="138" y="329"/>
                            <a:pt x="160" y="286"/>
                          </a:cubicBezTo>
                          <a:cubicBezTo>
                            <a:pt x="138" y="351"/>
                            <a:pt x="174" y="392"/>
                            <a:pt x="203" y="437"/>
                          </a:cubicBezTo>
                          <a:cubicBezTo>
                            <a:pt x="199" y="440"/>
                            <a:pt x="192" y="442"/>
                            <a:pt x="189" y="443"/>
                          </a:cubicBezTo>
                          <a:cubicBezTo>
                            <a:pt x="185" y="444"/>
                            <a:pt x="187" y="448"/>
                            <a:pt x="187" y="448"/>
                          </a:cubicBezTo>
                          <a:cubicBezTo>
                            <a:pt x="194" y="447"/>
                            <a:pt x="194" y="447"/>
                            <a:pt x="194" y="447"/>
                          </a:cubicBezTo>
                          <a:cubicBezTo>
                            <a:pt x="201" y="446"/>
                            <a:pt x="207" y="443"/>
                            <a:pt x="207" y="443"/>
                          </a:cubicBezTo>
                          <a:cubicBezTo>
                            <a:pt x="207" y="447"/>
                            <a:pt x="207" y="447"/>
                            <a:pt x="207" y="447"/>
                          </a:cubicBezTo>
                          <a:cubicBezTo>
                            <a:pt x="219" y="447"/>
                            <a:pt x="219" y="447"/>
                            <a:pt x="219" y="447"/>
                          </a:cubicBezTo>
                          <a:cubicBezTo>
                            <a:pt x="218" y="438"/>
                            <a:pt x="218" y="438"/>
                            <a:pt x="218" y="438"/>
                          </a:cubicBezTo>
                          <a:cubicBezTo>
                            <a:pt x="218" y="438"/>
                            <a:pt x="221" y="436"/>
                            <a:pt x="221" y="433"/>
                          </a:cubicBezTo>
                          <a:cubicBezTo>
                            <a:pt x="186" y="374"/>
                            <a:pt x="182" y="330"/>
                            <a:pt x="203" y="283"/>
                          </a:cubicBezTo>
                          <a:cubicBezTo>
                            <a:pt x="217" y="283"/>
                            <a:pt x="225" y="278"/>
                            <a:pt x="225" y="278"/>
                          </a:cubicBezTo>
                          <a:cubicBezTo>
                            <a:pt x="227" y="265"/>
                            <a:pt x="254" y="146"/>
                            <a:pt x="241" y="125"/>
                          </a:cubicBezTo>
                          <a:cubicBezTo>
                            <a:pt x="214" y="81"/>
                            <a:pt x="273" y="43"/>
                            <a:pt x="275" y="43"/>
                          </a:cubicBezTo>
                          <a:cubicBezTo>
                            <a:pt x="275" y="43"/>
                            <a:pt x="284" y="46"/>
                            <a:pt x="291" y="40"/>
                          </a:cubicBezTo>
                          <a:cubicBezTo>
                            <a:pt x="290" y="37"/>
                            <a:pt x="287" y="38"/>
                            <a:pt x="286" y="40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2" name="Freeform 68">
                      <a:extLst>
                        <a:ext uri="{FF2B5EF4-FFF2-40B4-BE49-F238E27FC236}">
                          <a16:creationId xmlns:a16="http://schemas.microsoft.com/office/drawing/2014/main" id="{ED4660B2-D054-495E-9996-217AA049244D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429500" y="862013"/>
                      <a:ext cx="71437" cy="212725"/>
                    </a:xfrm>
                    <a:custGeom>
                      <a:avLst/>
                      <a:gdLst>
                        <a:gd name="T0" fmla="*/ 36 w 53"/>
                        <a:gd name="T1" fmla="*/ 0 h 155"/>
                        <a:gd name="T2" fmla="*/ 27 w 53"/>
                        <a:gd name="T3" fmla="*/ 14 h 155"/>
                        <a:gd name="T4" fmla="*/ 52 w 53"/>
                        <a:gd name="T5" fmla="*/ 134 h 155"/>
                        <a:gd name="T6" fmla="*/ 53 w 53"/>
                        <a:gd name="T7" fmla="*/ 137 h 155"/>
                        <a:gd name="T8" fmla="*/ 47 w 53"/>
                        <a:gd name="T9" fmla="*/ 153 h 155"/>
                        <a:gd name="T10" fmla="*/ 44 w 53"/>
                        <a:gd name="T11" fmla="*/ 155 h 155"/>
                        <a:gd name="T12" fmla="*/ 28 w 53"/>
                        <a:gd name="T13" fmla="*/ 148 h 155"/>
                        <a:gd name="T14" fmla="*/ 26 w 53"/>
                        <a:gd name="T15" fmla="*/ 146 h 155"/>
                        <a:gd name="T16" fmla="*/ 23 w 53"/>
                        <a:gd name="T17" fmla="*/ 14 h 155"/>
                        <a:gd name="T18" fmla="*/ 14 w 53"/>
                        <a:gd name="T19" fmla="*/ 0 h 155"/>
                        <a:gd name="T20" fmla="*/ 25 w 53"/>
                        <a:gd name="T21" fmla="*/ 5 h 155"/>
                        <a:gd name="T22" fmla="*/ 36 w 53"/>
                        <a:gd name="T23" fmla="*/ 0 h 15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3" h="155">
                          <a:moveTo>
                            <a:pt x="36" y="0"/>
                          </a:moveTo>
                          <a:cubicBezTo>
                            <a:pt x="36" y="0"/>
                            <a:pt x="27" y="7"/>
                            <a:pt x="27" y="14"/>
                          </a:cubicBezTo>
                          <a:cubicBezTo>
                            <a:pt x="20" y="93"/>
                            <a:pt x="52" y="132"/>
                            <a:pt x="52" y="134"/>
                          </a:cubicBezTo>
                          <a:cubicBezTo>
                            <a:pt x="53" y="135"/>
                            <a:pt x="53" y="136"/>
                            <a:pt x="53" y="137"/>
                          </a:cubicBezTo>
                          <a:cubicBezTo>
                            <a:pt x="52" y="138"/>
                            <a:pt x="48" y="151"/>
                            <a:pt x="47" y="153"/>
                          </a:cubicBezTo>
                          <a:cubicBezTo>
                            <a:pt x="47" y="155"/>
                            <a:pt x="46" y="155"/>
                            <a:pt x="44" y="155"/>
                          </a:cubicBezTo>
                          <a:cubicBezTo>
                            <a:pt x="43" y="154"/>
                            <a:pt x="29" y="148"/>
                            <a:pt x="28" y="148"/>
                          </a:cubicBezTo>
                          <a:cubicBezTo>
                            <a:pt x="27" y="148"/>
                            <a:pt x="27" y="147"/>
                            <a:pt x="26" y="146"/>
                          </a:cubicBezTo>
                          <a:cubicBezTo>
                            <a:pt x="26" y="144"/>
                            <a:pt x="0" y="98"/>
                            <a:pt x="23" y="14"/>
                          </a:cubicBezTo>
                          <a:cubicBezTo>
                            <a:pt x="25" y="8"/>
                            <a:pt x="14" y="0"/>
                            <a:pt x="14" y="0"/>
                          </a:cubicBezTo>
                          <a:cubicBezTo>
                            <a:pt x="14" y="0"/>
                            <a:pt x="21" y="1"/>
                            <a:pt x="25" y="5"/>
                          </a:cubicBezTo>
                          <a:cubicBezTo>
                            <a:pt x="30" y="0"/>
                            <a:pt x="36" y="0"/>
                            <a:pt x="36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3" name="Freeform 69">
                      <a:extLst>
                        <a:ext uri="{FF2B5EF4-FFF2-40B4-BE49-F238E27FC236}">
                          <a16:creationId xmlns:a16="http://schemas.microsoft.com/office/drawing/2014/main" id="{CEDD2DC3-8D33-4F9C-B7F7-6FF4088A177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461250" y="790576"/>
                      <a:ext cx="15875" cy="23813"/>
                    </a:xfrm>
                    <a:custGeom>
                      <a:avLst/>
                      <a:gdLst>
                        <a:gd name="T0" fmla="*/ 7 w 12"/>
                        <a:gd name="T1" fmla="*/ 0 h 17"/>
                        <a:gd name="T2" fmla="*/ 3 w 12"/>
                        <a:gd name="T3" fmla="*/ 11 h 17"/>
                        <a:gd name="T4" fmla="*/ 12 w 12"/>
                        <a:gd name="T5" fmla="*/ 15 h 17"/>
                        <a:gd name="T6" fmla="*/ 7 w 12"/>
                        <a:gd name="T7" fmla="*/ 0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" h="17">
                          <a:moveTo>
                            <a:pt x="7" y="0"/>
                          </a:moveTo>
                          <a:cubicBezTo>
                            <a:pt x="1" y="1"/>
                            <a:pt x="0" y="7"/>
                            <a:pt x="3" y="11"/>
                          </a:cubicBezTo>
                          <a:cubicBezTo>
                            <a:pt x="5" y="15"/>
                            <a:pt x="9" y="17"/>
                            <a:pt x="12" y="15"/>
                          </a:cubicBezTo>
                          <a:lnTo>
                            <a:pt x="7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74" name="Freeform 70">
                      <a:extLst>
                        <a:ext uri="{FF2B5EF4-FFF2-40B4-BE49-F238E27FC236}">
                          <a16:creationId xmlns:a16="http://schemas.microsoft.com/office/drawing/2014/main" id="{0BFE7C4C-F7A0-44E1-AF87-C2FE0A2F33F4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466013" y="790576"/>
                      <a:ext cx="7937" cy="7938"/>
                    </a:xfrm>
                    <a:custGeom>
                      <a:avLst/>
                      <a:gdLst>
                        <a:gd name="T0" fmla="*/ 5 w 6"/>
                        <a:gd name="T1" fmla="*/ 2 h 6"/>
                        <a:gd name="T2" fmla="*/ 4 w 6"/>
                        <a:gd name="T3" fmla="*/ 5 h 6"/>
                        <a:gd name="T4" fmla="*/ 0 w 6"/>
                        <a:gd name="T5" fmla="*/ 4 h 6"/>
                        <a:gd name="T6" fmla="*/ 2 w 6"/>
                        <a:gd name="T7" fmla="*/ 1 h 6"/>
                        <a:gd name="T8" fmla="*/ 5 w 6"/>
                        <a:gd name="T9" fmla="*/ 2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5" y="2"/>
                          </a:moveTo>
                          <a:cubicBezTo>
                            <a:pt x="6" y="3"/>
                            <a:pt x="5" y="4"/>
                            <a:pt x="4" y="5"/>
                          </a:cubicBezTo>
                          <a:cubicBezTo>
                            <a:pt x="2" y="6"/>
                            <a:pt x="1" y="5"/>
                            <a:pt x="0" y="4"/>
                          </a:cubicBezTo>
                          <a:cubicBezTo>
                            <a:pt x="0" y="3"/>
                            <a:pt x="0" y="2"/>
                            <a:pt x="2" y="1"/>
                          </a:cubicBezTo>
                          <a:cubicBezTo>
                            <a:pt x="3" y="0"/>
                            <a:pt x="4" y="1"/>
                            <a:pt x="5" y="2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83" name="Freeform 79">
                      <a:extLst>
                        <a:ext uri="{FF2B5EF4-FFF2-40B4-BE49-F238E27FC236}">
                          <a16:creationId xmlns:a16="http://schemas.microsoft.com/office/drawing/2014/main" id="{36AD96BF-806C-49D8-9E99-7EAC3F74DE73}"/>
                        </a:ext>
                      </a:extLst>
                    </p:cNvPr>
                    <p:cNvSpPr>
                      <a:spLocks noChangeAspect="1" noEditPoints="1"/>
                    </p:cNvSpPr>
                    <p:nvPr/>
                  </p:nvSpPr>
                  <p:spPr bwMode="auto">
                    <a:xfrm>
                      <a:off x="7264400" y="1258888"/>
                      <a:ext cx="87312" cy="65088"/>
                    </a:xfrm>
                    <a:custGeom>
                      <a:avLst/>
                      <a:gdLst>
                        <a:gd name="T0" fmla="*/ 64 w 64"/>
                        <a:gd name="T1" fmla="*/ 12 h 47"/>
                        <a:gd name="T2" fmla="*/ 44 w 64"/>
                        <a:gd name="T3" fmla="*/ 12 h 47"/>
                        <a:gd name="T4" fmla="*/ 44 w 64"/>
                        <a:gd name="T5" fmla="*/ 6 h 47"/>
                        <a:gd name="T6" fmla="*/ 38 w 64"/>
                        <a:gd name="T7" fmla="*/ 0 h 47"/>
                        <a:gd name="T8" fmla="*/ 26 w 64"/>
                        <a:gd name="T9" fmla="*/ 0 h 47"/>
                        <a:gd name="T10" fmla="*/ 20 w 64"/>
                        <a:gd name="T11" fmla="*/ 6 h 47"/>
                        <a:gd name="T12" fmla="*/ 20 w 64"/>
                        <a:gd name="T13" fmla="*/ 12 h 47"/>
                        <a:gd name="T14" fmla="*/ 0 w 64"/>
                        <a:gd name="T15" fmla="*/ 12 h 47"/>
                        <a:gd name="T16" fmla="*/ 0 w 64"/>
                        <a:gd name="T17" fmla="*/ 13 h 47"/>
                        <a:gd name="T18" fmla="*/ 0 w 64"/>
                        <a:gd name="T19" fmla="*/ 43 h 47"/>
                        <a:gd name="T20" fmla="*/ 4 w 64"/>
                        <a:gd name="T21" fmla="*/ 47 h 47"/>
                        <a:gd name="T22" fmla="*/ 61 w 64"/>
                        <a:gd name="T23" fmla="*/ 46 h 47"/>
                        <a:gd name="T24" fmla="*/ 64 w 64"/>
                        <a:gd name="T25" fmla="*/ 43 h 47"/>
                        <a:gd name="T26" fmla="*/ 64 w 64"/>
                        <a:gd name="T27" fmla="*/ 13 h 47"/>
                        <a:gd name="T28" fmla="*/ 64 w 64"/>
                        <a:gd name="T29" fmla="*/ 12 h 47"/>
                        <a:gd name="T30" fmla="*/ 23 w 64"/>
                        <a:gd name="T31" fmla="*/ 6 h 47"/>
                        <a:gd name="T32" fmla="*/ 26 w 64"/>
                        <a:gd name="T33" fmla="*/ 3 h 47"/>
                        <a:gd name="T34" fmla="*/ 38 w 64"/>
                        <a:gd name="T35" fmla="*/ 3 h 47"/>
                        <a:gd name="T36" fmla="*/ 41 w 64"/>
                        <a:gd name="T37" fmla="*/ 6 h 47"/>
                        <a:gd name="T38" fmla="*/ 41 w 64"/>
                        <a:gd name="T39" fmla="*/ 12 h 47"/>
                        <a:gd name="T40" fmla="*/ 23 w 64"/>
                        <a:gd name="T41" fmla="*/ 12 h 47"/>
                        <a:gd name="T42" fmla="*/ 23 w 64"/>
                        <a:gd name="T43" fmla="*/ 6 h 4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</a:cxnLst>
                      <a:rect l="0" t="0" r="r" b="b"/>
                      <a:pathLst>
                        <a:path w="64" h="47">
                          <a:moveTo>
                            <a:pt x="64" y="12"/>
                          </a:moveTo>
                          <a:cubicBezTo>
                            <a:pt x="44" y="12"/>
                            <a:pt x="44" y="12"/>
                            <a:pt x="44" y="12"/>
                          </a:cubicBezTo>
                          <a:cubicBezTo>
                            <a:pt x="44" y="6"/>
                            <a:pt x="44" y="6"/>
                            <a:pt x="44" y="6"/>
                          </a:cubicBezTo>
                          <a:cubicBezTo>
                            <a:pt x="44" y="2"/>
                            <a:pt x="41" y="0"/>
                            <a:pt x="38" y="0"/>
                          </a:cubicBezTo>
                          <a:cubicBezTo>
                            <a:pt x="26" y="0"/>
                            <a:pt x="26" y="0"/>
                            <a:pt x="26" y="0"/>
                          </a:cubicBezTo>
                          <a:cubicBezTo>
                            <a:pt x="23" y="0"/>
                            <a:pt x="20" y="2"/>
                            <a:pt x="20" y="6"/>
                          </a:cubicBezTo>
                          <a:cubicBezTo>
                            <a:pt x="20" y="12"/>
                            <a:pt x="20" y="12"/>
                            <a:pt x="20" y="12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0" y="13"/>
                            <a:pt x="0" y="13"/>
                            <a:pt x="0" y="13"/>
                          </a:cubicBezTo>
                          <a:cubicBezTo>
                            <a:pt x="0" y="43"/>
                            <a:pt x="0" y="43"/>
                            <a:pt x="0" y="43"/>
                          </a:cubicBezTo>
                          <a:cubicBezTo>
                            <a:pt x="0" y="45"/>
                            <a:pt x="2" y="47"/>
                            <a:pt x="4" y="47"/>
                          </a:cubicBezTo>
                          <a:cubicBezTo>
                            <a:pt x="61" y="46"/>
                            <a:pt x="61" y="46"/>
                            <a:pt x="61" y="46"/>
                          </a:cubicBezTo>
                          <a:cubicBezTo>
                            <a:pt x="62" y="46"/>
                            <a:pt x="64" y="45"/>
                            <a:pt x="64" y="43"/>
                          </a:cubicBezTo>
                          <a:cubicBezTo>
                            <a:pt x="64" y="13"/>
                            <a:pt x="64" y="13"/>
                            <a:pt x="64" y="13"/>
                          </a:cubicBezTo>
                          <a:lnTo>
                            <a:pt x="64" y="12"/>
                          </a:lnTo>
                          <a:close/>
                          <a:moveTo>
                            <a:pt x="23" y="6"/>
                          </a:moveTo>
                          <a:cubicBezTo>
                            <a:pt x="23" y="4"/>
                            <a:pt x="24" y="3"/>
                            <a:pt x="26" y="3"/>
                          </a:cubicBezTo>
                          <a:cubicBezTo>
                            <a:pt x="38" y="3"/>
                            <a:pt x="38" y="3"/>
                            <a:pt x="38" y="3"/>
                          </a:cubicBezTo>
                          <a:cubicBezTo>
                            <a:pt x="40" y="3"/>
                            <a:pt x="41" y="4"/>
                            <a:pt x="41" y="6"/>
                          </a:cubicBezTo>
                          <a:cubicBezTo>
                            <a:pt x="41" y="12"/>
                            <a:pt x="41" y="12"/>
                            <a:pt x="41" y="12"/>
                          </a:cubicBezTo>
                          <a:cubicBezTo>
                            <a:pt x="23" y="12"/>
                            <a:pt x="23" y="12"/>
                            <a:pt x="23" y="12"/>
                          </a:cubicBezTo>
                          <a:lnTo>
                            <a:pt x="23" y="6"/>
                          </a:ln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84" name="Freeform 80">
                      <a:extLst>
                        <a:ext uri="{FF2B5EF4-FFF2-40B4-BE49-F238E27FC236}">
                          <a16:creationId xmlns:a16="http://schemas.microsoft.com/office/drawing/2014/main" id="{68DDEF20-249A-4FE4-B453-1524904DC1EB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7264400" y="1320801"/>
                      <a:ext cx="87312" cy="15875"/>
                    </a:xfrm>
                    <a:custGeom>
                      <a:avLst/>
                      <a:gdLst>
                        <a:gd name="T0" fmla="*/ 61 w 64"/>
                        <a:gd name="T1" fmla="*/ 3 h 12"/>
                        <a:gd name="T2" fmla="*/ 34 w 64"/>
                        <a:gd name="T3" fmla="*/ 3 h 12"/>
                        <a:gd name="T4" fmla="*/ 34 w 64"/>
                        <a:gd name="T5" fmla="*/ 5 h 12"/>
                        <a:gd name="T6" fmla="*/ 32 w 64"/>
                        <a:gd name="T7" fmla="*/ 7 h 12"/>
                        <a:gd name="T8" fmla="*/ 31 w 64"/>
                        <a:gd name="T9" fmla="*/ 7 h 12"/>
                        <a:gd name="T10" fmla="*/ 29 w 64"/>
                        <a:gd name="T11" fmla="*/ 5 h 12"/>
                        <a:gd name="T12" fmla="*/ 29 w 64"/>
                        <a:gd name="T13" fmla="*/ 3 h 12"/>
                        <a:gd name="T14" fmla="*/ 4 w 64"/>
                        <a:gd name="T15" fmla="*/ 3 h 12"/>
                        <a:gd name="T16" fmla="*/ 0 w 64"/>
                        <a:gd name="T17" fmla="*/ 0 h 12"/>
                        <a:gd name="T18" fmla="*/ 0 w 64"/>
                        <a:gd name="T19" fmla="*/ 8 h 12"/>
                        <a:gd name="T20" fmla="*/ 4 w 64"/>
                        <a:gd name="T21" fmla="*/ 12 h 12"/>
                        <a:gd name="T22" fmla="*/ 60 w 64"/>
                        <a:gd name="T23" fmla="*/ 11 h 12"/>
                        <a:gd name="T24" fmla="*/ 64 w 64"/>
                        <a:gd name="T25" fmla="*/ 7 h 12"/>
                        <a:gd name="T26" fmla="*/ 64 w 64"/>
                        <a:gd name="T27" fmla="*/ 1 h 12"/>
                        <a:gd name="T28" fmla="*/ 61 w 64"/>
                        <a:gd name="T29" fmla="*/ 3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64" h="12">
                          <a:moveTo>
                            <a:pt x="61" y="3"/>
                          </a:moveTo>
                          <a:cubicBezTo>
                            <a:pt x="34" y="3"/>
                            <a:pt x="34" y="3"/>
                            <a:pt x="34" y="3"/>
                          </a:cubicBezTo>
                          <a:cubicBezTo>
                            <a:pt x="34" y="5"/>
                            <a:pt x="34" y="5"/>
                            <a:pt x="34" y="5"/>
                          </a:cubicBezTo>
                          <a:cubicBezTo>
                            <a:pt x="34" y="6"/>
                            <a:pt x="33" y="7"/>
                            <a:pt x="32" y="7"/>
                          </a:cubicBezTo>
                          <a:cubicBezTo>
                            <a:pt x="31" y="7"/>
                            <a:pt x="31" y="7"/>
                            <a:pt x="31" y="7"/>
                          </a:cubicBezTo>
                          <a:cubicBezTo>
                            <a:pt x="30" y="7"/>
                            <a:pt x="29" y="6"/>
                            <a:pt x="29" y="5"/>
                          </a:cubicBezTo>
                          <a:cubicBezTo>
                            <a:pt x="29" y="3"/>
                            <a:pt x="29" y="3"/>
                            <a:pt x="29" y="3"/>
                          </a:cubicBezTo>
                          <a:cubicBezTo>
                            <a:pt x="4" y="3"/>
                            <a:pt x="4" y="3"/>
                            <a:pt x="4" y="3"/>
                          </a:cubicBezTo>
                          <a:cubicBezTo>
                            <a:pt x="2" y="3"/>
                            <a:pt x="0" y="2"/>
                            <a:pt x="0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0" y="10"/>
                            <a:pt x="1" y="12"/>
                            <a:pt x="4" y="12"/>
                          </a:cubicBezTo>
                          <a:cubicBezTo>
                            <a:pt x="60" y="11"/>
                            <a:pt x="60" y="11"/>
                            <a:pt x="60" y="11"/>
                          </a:cubicBezTo>
                          <a:cubicBezTo>
                            <a:pt x="63" y="11"/>
                            <a:pt x="64" y="10"/>
                            <a:pt x="64" y="7"/>
                          </a:cubicBezTo>
                          <a:cubicBezTo>
                            <a:pt x="64" y="1"/>
                            <a:pt x="64" y="1"/>
                            <a:pt x="64" y="1"/>
                          </a:cubicBezTo>
                          <a:cubicBezTo>
                            <a:pt x="64" y="2"/>
                            <a:pt x="62" y="3"/>
                            <a:pt x="61" y="3"/>
                          </a:cubicBezTo>
                          <a:close/>
                        </a:path>
                      </a:pathLst>
                    </a:custGeom>
                    <a:solidFill>
                      <a:srgbClr val="0032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</p:grp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345DA79C-576B-4C8A-A1E4-0C04441F4AB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70447" y="1972469"/>
                <a:ext cx="1254316" cy="1593851"/>
                <a:chOff x="6370447" y="1972470"/>
                <a:chExt cx="1254317" cy="1593851"/>
              </a:xfrm>
            </p:grpSpPr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F9DF4BCC-B234-47BA-AA68-7B96AF1FEE9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500814" y="1972470"/>
                  <a:ext cx="1123950" cy="844552"/>
                  <a:chOff x="6500813" y="1972469"/>
                  <a:chExt cx="1123948" cy="844551"/>
                </a:xfrm>
              </p:grpSpPr>
              <p:sp>
                <p:nvSpPr>
                  <p:cNvPr id="85" name="Freeform 81">
                    <a:extLst>
                      <a:ext uri="{FF2B5EF4-FFF2-40B4-BE49-F238E27FC236}">
                        <a16:creationId xmlns:a16="http://schemas.microsoft.com/office/drawing/2014/main" id="{0716E7DC-6755-4F6D-89FA-6BF214F40875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942137" y="2412207"/>
                    <a:ext cx="212725" cy="212725"/>
                  </a:xfrm>
                  <a:custGeom>
                    <a:avLst/>
                    <a:gdLst>
                      <a:gd name="T0" fmla="*/ 78 w 155"/>
                      <a:gd name="T1" fmla="*/ 109 h 155"/>
                      <a:gd name="T2" fmla="*/ 53 w 155"/>
                      <a:gd name="T3" fmla="*/ 96 h 155"/>
                      <a:gd name="T4" fmla="*/ 59 w 155"/>
                      <a:gd name="T5" fmla="*/ 53 h 155"/>
                      <a:gd name="T6" fmla="*/ 78 w 155"/>
                      <a:gd name="T7" fmla="*/ 47 h 155"/>
                      <a:gd name="T8" fmla="*/ 102 w 155"/>
                      <a:gd name="T9" fmla="*/ 59 h 155"/>
                      <a:gd name="T10" fmla="*/ 96 w 155"/>
                      <a:gd name="T11" fmla="*/ 102 h 155"/>
                      <a:gd name="T12" fmla="*/ 78 w 155"/>
                      <a:gd name="T13" fmla="*/ 109 h 155"/>
                      <a:gd name="T14" fmla="*/ 77 w 155"/>
                      <a:gd name="T15" fmla="*/ 0 h 155"/>
                      <a:gd name="T16" fmla="*/ 71 w 155"/>
                      <a:gd name="T17" fmla="*/ 26 h 155"/>
                      <a:gd name="T18" fmla="*/ 58 w 155"/>
                      <a:gd name="T19" fmla="*/ 29 h 155"/>
                      <a:gd name="T20" fmla="*/ 40 w 155"/>
                      <a:gd name="T21" fmla="*/ 10 h 155"/>
                      <a:gd name="T22" fmla="*/ 22 w 155"/>
                      <a:gd name="T23" fmla="*/ 23 h 155"/>
                      <a:gd name="T24" fmla="*/ 36 w 155"/>
                      <a:gd name="T25" fmla="*/ 46 h 155"/>
                      <a:gd name="T26" fmla="*/ 30 w 155"/>
                      <a:gd name="T27" fmla="*/ 57 h 155"/>
                      <a:gd name="T28" fmla="*/ 3 w 155"/>
                      <a:gd name="T29" fmla="*/ 56 h 155"/>
                      <a:gd name="T30" fmla="*/ 0 w 155"/>
                      <a:gd name="T31" fmla="*/ 78 h 155"/>
                      <a:gd name="T32" fmla="*/ 26 w 155"/>
                      <a:gd name="T33" fmla="*/ 84 h 155"/>
                      <a:gd name="T34" fmla="*/ 29 w 155"/>
                      <a:gd name="T35" fmla="*/ 97 h 155"/>
                      <a:gd name="T36" fmla="*/ 10 w 155"/>
                      <a:gd name="T37" fmla="*/ 115 h 155"/>
                      <a:gd name="T38" fmla="*/ 23 w 155"/>
                      <a:gd name="T39" fmla="*/ 133 h 155"/>
                      <a:gd name="T40" fmla="*/ 46 w 155"/>
                      <a:gd name="T41" fmla="*/ 119 h 155"/>
                      <a:gd name="T42" fmla="*/ 57 w 155"/>
                      <a:gd name="T43" fmla="*/ 126 h 155"/>
                      <a:gd name="T44" fmla="*/ 56 w 155"/>
                      <a:gd name="T45" fmla="*/ 152 h 155"/>
                      <a:gd name="T46" fmla="*/ 78 w 155"/>
                      <a:gd name="T47" fmla="*/ 155 h 155"/>
                      <a:gd name="T48" fmla="*/ 84 w 155"/>
                      <a:gd name="T49" fmla="*/ 129 h 155"/>
                      <a:gd name="T50" fmla="*/ 97 w 155"/>
                      <a:gd name="T51" fmla="*/ 126 h 155"/>
                      <a:gd name="T52" fmla="*/ 115 w 155"/>
                      <a:gd name="T53" fmla="*/ 146 h 155"/>
                      <a:gd name="T54" fmla="*/ 133 w 155"/>
                      <a:gd name="T55" fmla="*/ 132 h 155"/>
                      <a:gd name="T56" fmla="*/ 119 w 155"/>
                      <a:gd name="T57" fmla="*/ 110 h 155"/>
                      <a:gd name="T58" fmla="*/ 126 w 155"/>
                      <a:gd name="T59" fmla="*/ 98 h 155"/>
                      <a:gd name="T60" fmla="*/ 152 w 155"/>
                      <a:gd name="T61" fmla="*/ 99 h 155"/>
                      <a:gd name="T62" fmla="*/ 155 w 155"/>
                      <a:gd name="T63" fmla="*/ 77 h 155"/>
                      <a:gd name="T64" fmla="*/ 129 w 155"/>
                      <a:gd name="T65" fmla="*/ 71 h 155"/>
                      <a:gd name="T66" fmla="*/ 126 w 155"/>
                      <a:gd name="T67" fmla="*/ 58 h 155"/>
                      <a:gd name="T68" fmla="*/ 145 w 155"/>
                      <a:gd name="T69" fmla="*/ 40 h 155"/>
                      <a:gd name="T70" fmla="*/ 132 w 155"/>
                      <a:gd name="T71" fmla="*/ 22 h 155"/>
                      <a:gd name="T72" fmla="*/ 110 w 155"/>
                      <a:gd name="T73" fmla="*/ 36 h 155"/>
                      <a:gd name="T74" fmla="*/ 98 w 155"/>
                      <a:gd name="T75" fmla="*/ 30 h 155"/>
                      <a:gd name="T76" fmla="*/ 99 w 155"/>
                      <a:gd name="T77" fmla="*/ 3 h 155"/>
                      <a:gd name="T78" fmla="*/ 77 w 155"/>
                      <a:gd name="T7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155" h="155">
                        <a:moveTo>
                          <a:pt x="78" y="109"/>
                        </a:moveTo>
                        <a:cubicBezTo>
                          <a:pt x="68" y="109"/>
                          <a:pt x="59" y="104"/>
                          <a:pt x="53" y="96"/>
                        </a:cubicBezTo>
                        <a:cubicBezTo>
                          <a:pt x="43" y="83"/>
                          <a:pt x="45" y="63"/>
                          <a:pt x="59" y="53"/>
                        </a:cubicBezTo>
                        <a:cubicBezTo>
                          <a:pt x="65" y="49"/>
                          <a:pt x="71" y="47"/>
                          <a:pt x="78" y="47"/>
                        </a:cubicBezTo>
                        <a:cubicBezTo>
                          <a:pt x="87" y="47"/>
                          <a:pt x="96" y="51"/>
                          <a:pt x="102" y="59"/>
                        </a:cubicBezTo>
                        <a:cubicBezTo>
                          <a:pt x="113" y="73"/>
                          <a:pt x="110" y="92"/>
                          <a:pt x="96" y="102"/>
                        </a:cubicBezTo>
                        <a:cubicBezTo>
                          <a:pt x="91" y="107"/>
                          <a:pt x="84" y="109"/>
                          <a:pt x="78" y="109"/>
                        </a:cubicBezTo>
                        <a:moveTo>
                          <a:pt x="77" y="0"/>
                        </a:moveTo>
                        <a:cubicBezTo>
                          <a:pt x="71" y="26"/>
                          <a:pt x="71" y="26"/>
                          <a:pt x="71" y="26"/>
                        </a:cubicBezTo>
                        <a:cubicBezTo>
                          <a:pt x="67" y="27"/>
                          <a:pt x="62" y="28"/>
                          <a:pt x="58" y="29"/>
                        </a:cubicBezTo>
                        <a:cubicBezTo>
                          <a:pt x="40" y="10"/>
                          <a:pt x="40" y="10"/>
                          <a:pt x="40" y="10"/>
                        </a:cubicBezTo>
                        <a:cubicBezTo>
                          <a:pt x="22" y="23"/>
                          <a:pt x="22" y="23"/>
                          <a:pt x="22" y="23"/>
                        </a:cubicBezTo>
                        <a:cubicBezTo>
                          <a:pt x="36" y="46"/>
                          <a:pt x="36" y="46"/>
                          <a:pt x="36" y="46"/>
                        </a:cubicBezTo>
                        <a:cubicBezTo>
                          <a:pt x="34" y="49"/>
                          <a:pt x="31" y="53"/>
                          <a:pt x="30" y="57"/>
                        </a:cubicBezTo>
                        <a:cubicBezTo>
                          <a:pt x="3" y="56"/>
                          <a:pt x="3" y="56"/>
                          <a:pt x="3" y="56"/>
                        </a:cubicBezTo>
                        <a:cubicBezTo>
                          <a:pt x="0" y="78"/>
                          <a:pt x="0" y="78"/>
                          <a:pt x="0" y="78"/>
                        </a:cubicBezTo>
                        <a:cubicBezTo>
                          <a:pt x="26" y="84"/>
                          <a:pt x="26" y="84"/>
                          <a:pt x="26" y="84"/>
                        </a:cubicBezTo>
                        <a:cubicBezTo>
                          <a:pt x="27" y="89"/>
                          <a:pt x="28" y="93"/>
                          <a:pt x="29" y="97"/>
                        </a:cubicBezTo>
                        <a:cubicBezTo>
                          <a:pt x="10" y="115"/>
                          <a:pt x="10" y="115"/>
                          <a:pt x="10" y="115"/>
                        </a:cubicBezTo>
                        <a:cubicBezTo>
                          <a:pt x="23" y="133"/>
                          <a:pt x="23" y="133"/>
                          <a:pt x="23" y="133"/>
                        </a:cubicBezTo>
                        <a:cubicBezTo>
                          <a:pt x="46" y="119"/>
                          <a:pt x="46" y="119"/>
                          <a:pt x="46" y="119"/>
                        </a:cubicBezTo>
                        <a:cubicBezTo>
                          <a:pt x="49" y="122"/>
                          <a:pt x="53" y="124"/>
                          <a:pt x="57" y="126"/>
                        </a:cubicBezTo>
                        <a:cubicBezTo>
                          <a:pt x="56" y="152"/>
                          <a:pt x="56" y="152"/>
                          <a:pt x="56" y="152"/>
                        </a:cubicBezTo>
                        <a:cubicBezTo>
                          <a:pt x="78" y="155"/>
                          <a:pt x="78" y="155"/>
                          <a:pt x="78" y="155"/>
                        </a:cubicBezTo>
                        <a:cubicBezTo>
                          <a:pt x="84" y="129"/>
                          <a:pt x="84" y="129"/>
                          <a:pt x="84" y="129"/>
                        </a:cubicBezTo>
                        <a:cubicBezTo>
                          <a:pt x="89" y="129"/>
                          <a:pt x="93" y="128"/>
                          <a:pt x="97" y="126"/>
                        </a:cubicBezTo>
                        <a:cubicBezTo>
                          <a:pt x="115" y="146"/>
                          <a:pt x="115" y="146"/>
                          <a:pt x="115" y="146"/>
                        </a:cubicBezTo>
                        <a:cubicBezTo>
                          <a:pt x="133" y="132"/>
                          <a:pt x="133" y="132"/>
                          <a:pt x="133" y="132"/>
                        </a:cubicBezTo>
                        <a:cubicBezTo>
                          <a:pt x="119" y="110"/>
                          <a:pt x="119" y="110"/>
                          <a:pt x="119" y="110"/>
                        </a:cubicBezTo>
                        <a:cubicBezTo>
                          <a:pt x="122" y="106"/>
                          <a:pt x="124" y="102"/>
                          <a:pt x="126" y="98"/>
                        </a:cubicBezTo>
                        <a:cubicBezTo>
                          <a:pt x="152" y="99"/>
                          <a:pt x="152" y="99"/>
                          <a:pt x="152" y="99"/>
                        </a:cubicBezTo>
                        <a:cubicBezTo>
                          <a:pt x="155" y="77"/>
                          <a:pt x="155" y="77"/>
                          <a:pt x="155" y="77"/>
                        </a:cubicBezTo>
                        <a:cubicBezTo>
                          <a:pt x="129" y="71"/>
                          <a:pt x="129" y="71"/>
                          <a:pt x="129" y="71"/>
                        </a:cubicBezTo>
                        <a:cubicBezTo>
                          <a:pt x="129" y="67"/>
                          <a:pt x="128" y="62"/>
                          <a:pt x="126" y="58"/>
                        </a:cubicBezTo>
                        <a:cubicBezTo>
                          <a:pt x="145" y="40"/>
                          <a:pt x="145" y="40"/>
                          <a:pt x="145" y="40"/>
                        </a:cubicBezTo>
                        <a:cubicBezTo>
                          <a:pt x="132" y="22"/>
                          <a:pt x="132" y="22"/>
                          <a:pt x="132" y="22"/>
                        </a:cubicBezTo>
                        <a:cubicBezTo>
                          <a:pt x="110" y="36"/>
                          <a:pt x="110" y="36"/>
                          <a:pt x="110" y="36"/>
                        </a:cubicBezTo>
                        <a:cubicBezTo>
                          <a:pt x="106" y="34"/>
                          <a:pt x="102" y="31"/>
                          <a:pt x="98" y="30"/>
                        </a:cubicBezTo>
                        <a:cubicBezTo>
                          <a:pt x="99" y="3"/>
                          <a:pt x="99" y="3"/>
                          <a:pt x="99" y="3"/>
                        </a:cubicBezTo>
                        <a:cubicBezTo>
                          <a:pt x="77" y="0"/>
                          <a:pt x="77" y="0"/>
                          <a:pt x="77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6" name="Freeform 82">
                    <a:extLst>
                      <a:ext uri="{FF2B5EF4-FFF2-40B4-BE49-F238E27FC236}">
                        <a16:creationId xmlns:a16="http://schemas.microsoft.com/office/drawing/2014/main" id="{D0AA5673-F720-4B90-AF91-CD5BF1BC8AAA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7086600" y="2110582"/>
                    <a:ext cx="487362" cy="485775"/>
                  </a:xfrm>
                  <a:custGeom>
                    <a:avLst/>
                    <a:gdLst>
                      <a:gd name="T0" fmla="*/ 89 w 355"/>
                      <a:gd name="T1" fmla="*/ 245 h 355"/>
                      <a:gd name="T2" fmla="*/ 178 w 355"/>
                      <a:gd name="T3" fmla="*/ 230 h 355"/>
                      <a:gd name="T4" fmla="*/ 230 w 355"/>
                      <a:gd name="T5" fmla="*/ 276 h 355"/>
                      <a:gd name="T6" fmla="*/ 178 w 355"/>
                      <a:gd name="T7" fmla="*/ 191 h 355"/>
                      <a:gd name="T8" fmla="*/ 170 w 355"/>
                      <a:gd name="T9" fmla="*/ 166 h 355"/>
                      <a:gd name="T10" fmla="*/ 189 w 355"/>
                      <a:gd name="T11" fmla="*/ 169 h 355"/>
                      <a:gd name="T12" fmla="*/ 178 w 355"/>
                      <a:gd name="T13" fmla="*/ 191 h 355"/>
                      <a:gd name="T14" fmla="*/ 215 w 355"/>
                      <a:gd name="T15" fmla="*/ 215 h 355"/>
                      <a:gd name="T16" fmla="*/ 277 w 355"/>
                      <a:gd name="T17" fmla="*/ 126 h 355"/>
                      <a:gd name="T18" fmla="*/ 79 w 355"/>
                      <a:gd name="T19" fmla="*/ 228 h 355"/>
                      <a:gd name="T20" fmla="*/ 142 w 355"/>
                      <a:gd name="T21" fmla="*/ 138 h 355"/>
                      <a:gd name="T22" fmla="*/ 79 w 355"/>
                      <a:gd name="T23" fmla="*/ 228 h 355"/>
                      <a:gd name="T24" fmla="*/ 127 w 355"/>
                      <a:gd name="T25" fmla="*/ 78 h 355"/>
                      <a:gd name="T26" fmla="*/ 266 w 355"/>
                      <a:gd name="T27" fmla="*/ 109 h 355"/>
                      <a:gd name="T28" fmla="*/ 178 w 355"/>
                      <a:gd name="T29" fmla="*/ 124 h 355"/>
                      <a:gd name="T30" fmla="*/ 177 w 355"/>
                      <a:gd name="T31" fmla="*/ 0 h 355"/>
                      <a:gd name="T32" fmla="*/ 162 w 355"/>
                      <a:gd name="T33" fmla="*/ 26 h 355"/>
                      <a:gd name="T34" fmla="*/ 130 w 355"/>
                      <a:gd name="T35" fmla="*/ 6 h 355"/>
                      <a:gd name="T36" fmla="*/ 116 w 355"/>
                      <a:gd name="T37" fmla="*/ 39 h 355"/>
                      <a:gd name="T38" fmla="*/ 98 w 355"/>
                      <a:gd name="T39" fmla="*/ 48 h 355"/>
                      <a:gd name="T40" fmla="*/ 64 w 355"/>
                      <a:gd name="T41" fmla="*/ 41 h 355"/>
                      <a:gd name="T42" fmla="*/ 62 w 355"/>
                      <a:gd name="T43" fmla="*/ 79 h 355"/>
                      <a:gd name="T44" fmla="*/ 27 w 355"/>
                      <a:gd name="T45" fmla="*/ 83 h 355"/>
                      <a:gd name="T46" fmla="*/ 38 w 355"/>
                      <a:gd name="T47" fmla="*/ 119 h 355"/>
                      <a:gd name="T48" fmla="*/ 5 w 355"/>
                      <a:gd name="T49" fmla="*/ 134 h 355"/>
                      <a:gd name="T50" fmla="*/ 26 w 355"/>
                      <a:gd name="T51" fmla="*/ 165 h 355"/>
                      <a:gd name="T52" fmla="*/ 1 w 355"/>
                      <a:gd name="T53" fmla="*/ 189 h 355"/>
                      <a:gd name="T54" fmla="*/ 30 w 355"/>
                      <a:gd name="T55" fmla="*/ 213 h 355"/>
                      <a:gd name="T56" fmla="*/ 13 w 355"/>
                      <a:gd name="T57" fmla="*/ 243 h 355"/>
                      <a:gd name="T58" fmla="*/ 43 w 355"/>
                      <a:gd name="T59" fmla="*/ 248 h 355"/>
                      <a:gd name="T60" fmla="*/ 30 w 355"/>
                      <a:gd name="T61" fmla="*/ 275 h 355"/>
                      <a:gd name="T62" fmla="*/ 65 w 355"/>
                      <a:gd name="T63" fmla="*/ 279 h 355"/>
                      <a:gd name="T64" fmla="*/ 67 w 355"/>
                      <a:gd name="T65" fmla="*/ 316 h 355"/>
                      <a:gd name="T66" fmla="*/ 102 w 355"/>
                      <a:gd name="T67" fmla="*/ 308 h 355"/>
                      <a:gd name="T68" fmla="*/ 116 w 355"/>
                      <a:gd name="T69" fmla="*/ 343 h 355"/>
                      <a:gd name="T70" fmla="*/ 146 w 355"/>
                      <a:gd name="T71" fmla="*/ 326 h 355"/>
                      <a:gd name="T72" fmla="*/ 170 w 355"/>
                      <a:gd name="T73" fmla="*/ 355 h 355"/>
                      <a:gd name="T74" fmla="*/ 190 w 355"/>
                      <a:gd name="T75" fmla="*/ 354 h 355"/>
                      <a:gd name="T76" fmla="*/ 213 w 355"/>
                      <a:gd name="T77" fmla="*/ 325 h 355"/>
                      <a:gd name="T78" fmla="*/ 244 w 355"/>
                      <a:gd name="T79" fmla="*/ 342 h 355"/>
                      <a:gd name="T80" fmla="*/ 248 w 355"/>
                      <a:gd name="T81" fmla="*/ 311 h 355"/>
                      <a:gd name="T82" fmla="*/ 276 w 355"/>
                      <a:gd name="T83" fmla="*/ 325 h 355"/>
                      <a:gd name="T84" fmla="*/ 279 w 355"/>
                      <a:gd name="T85" fmla="*/ 290 h 355"/>
                      <a:gd name="T86" fmla="*/ 317 w 355"/>
                      <a:gd name="T87" fmla="*/ 288 h 355"/>
                      <a:gd name="T88" fmla="*/ 309 w 355"/>
                      <a:gd name="T89" fmla="*/ 253 h 355"/>
                      <a:gd name="T90" fmla="*/ 344 w 355"/>
                      <a:gd name="T91" fmla="*/ 239 h 355"/>
                      <a:gd name="T92" fmla="*/ 326 w 355"/>
                      <a:gd name="T93" fmla="*/ 209 h 355"/>
                      <a:gd name="T94" fmla="*/ 355 w 355"/>
                      <a:gd name="T95" fmla="*/ 185 h 355"/>
                      <a:gd name="T96" fmla="*/ 328 w 355"/>
                      <a:gd name="T97" fmla="*/ 161 h 355"/>
                      <a:gd name="T98" fmla="*/ 349 w 355"/>
                      <a:gd name="T99" fmla="*/ 130 h 355"/>
                      <a:gd name="T100" fmla="*/ 316 w 355"/>
                      <a:gd name="T101" fmla="*/ 115 h 355"/>
                      <a:gd name="T102" fmla="*/ 307 w 355"/>
                      <a:gd name="T103" fmla="*/ 98 h 355"/>
                      <a:gd name="T104" fmla="*/ 314 w 355"/>
                      <a:gd name="T105" fmla="*/ 63 h 355"/>
                      <a:gd name="T106" fmla="*/ 276 w 355"/>
                      <a:gd name="T107" fmla="*/ 62 h 355"/>
                      <a:gd name="T108" fmla="*/ 272 w 355"/>
                      <a:gd name="T109" fmla="*/ 27 h 355"/>
                      <a:gd name="T110" fmla="*/ 236 w 355"/>
                      <a:gd name="T111" fmla="*/ 37 h 355"/>
                      <a:gd name="T112" fmla="*/ 221 w 355"/>
                      <a:gd name="T113" fmla="*/ 5 h 355"/>
                      <a:gd name="T114" fmla="*/ 190 w 355"/>
                      <a:gd name="T115" fmla="*/ 26 h 355"/>
                      <a:gd name="T116" fmla="*/ 177 w 355"/>
                      <a:gd name="T117" fmla="*/ 0 h 3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355" h="355">
                        <a:moveTo>
                          <a:pt x="178" y="289"/>
                        </a:moveTo>
                        <a:cubicBezTo>
                          <a:pt x="144" y="289"/>
                          <a:pt x="111" y="273"/>
                          <a:pt x="89" y="245"/>
                        </a:cubicBezTo>
                        <a:cubicBezTo>
                          <a:pt x="139" y="214"/>
                          <a:pt x="139" y="214"/>
                          <a:pt x="139" y="214"/>
                        </a:cubicBezTo>
                        <a:cubicBezTo>
                          <a:pt x="149" y="225"/>
                          <a:pt x="163" y="230"/>
                          <a:pt x="178" y="230"/>
                        </a:cubicBezTo>
                        <a:cubicBezTo>
                          <a:pt x="185" y="230"/>
                          <a:pt x="192" y="229"/>
                          <a:pt x="198" y="226"/>
                        </a:cubicBezTo>
                        <a:cubicBezTo>
                          <a:pt x="230" y="276"/>
                          <a:pt x="230" y="276"/>
                          <a:pt x="230" y="276"/>
                        </a:cubicBezTo>
                        <a:cubicBezTo>
                          <a:pt x="213" y="284"/>
                          <a:pt x="195" y="289"/>
                          <a:pt x="178" y="289"/>
                        </a:cubicBezTo>
                        <a:moveTo>
                          <a:pt x="178" y="191"/>
                        </a:moveTo>
                        <a:cubicBezTo>
                          <a:pt x="173" y="191"/>
                          <a:pt x="169" y="189"/>
                          <a:pt x="166" y="185"/>
                        </a:cubicBezTo>
                        <a:cubicBezTo>
                          <a:pt x="162" y="179"/>
                          <a:pt x="164" y="170"/>
                          <a:pt x="170" y="166"/>
                        </a:cubicBezTo>
                        <a:cubicBezTo>
                          <a:pt x="172" y="164"/>
                          <a:pt x="175" y="163"/>
                          <a:pt x="178" y="163"/>
                        </a:cubicBezTo>
                        <a:cubicBezTo>
                          <a:pt x="182" y="163"/>
                          <a:pt x="186" y="165"/>
                          <a:pt x="189" y="169"/>
                        </a:cubicBezTo>
                        <a:cubicBezTo>
                          <a:pt x="193" y="176"/>
                          <a:pt x="192" y="184"/>
                          <a:pt x="186" y="189"/>
                        </a:cubicBezTo>
                        <a:cubicBezTo>
                          <a:pt x="183" y="190"/>
                          <a:pt x="180" y="191"/>
                          <a:pt x="178" y="191"/>
                        </a:cubicBezTo>
                        <a:moveTo>
                          <a:pt x="246" y="265"/>
                        </a:moveTo>
                        <a:cubicBezTo>
                          <a:pt x="215" y="215"/>
                          <a:pt x="215" y="215"/>
                          <a:pt x="215" y="215"/>
                        </a:cubicBezTo>
                        <a:cubicBezTo>
                          <a:pt x="230" y="200"/>
                          <a:pt x="235" y="177"/>
                          <a:pt x="227" y="157"/>
                        </a:cubicBezTo>
                        <a:cubicBezTo>
                          <a:pt x="277" y="126"/>
                          <a:pt x="277" y="126"/>
                          <a:pt x="277" y="126"/>
                        </a:cubicBezTo>
                        <a:cubicBezTo>
                          <a:pt x="301" y="173"/>
                          <a:pt x="289" y="232"/>
                          <a:pt x="246" y="265"/>
                        </a:cubicBezTo>
                        <a:moveTo>
                          <a:pt x="79" y="228"/>
                        </a:moveTo>
                        <a:cubicBezTo>
                          <a:pt x="54" y="181"/>
                          <a:pt x="67" y="121"/>
                          <a:pt x="110" y="88"/>
                        </a:cubicBezTo>
                        <a:cubicBezTo>
                          <a:pt x="142" y="138"/>
                          <a:pt x="142" y="138"/>
                          <a:pt x="142" y="138"/>
                        </a:cubicBezTo>
                        <a:cubicBezTo>
                          <a:pt x="125" y="153"/>
                          <a:pt x="120" y="176"/>
                          <a:pt x="128" y="197"/>
                        </a:cubicBezTo>
                        <a:cubicBezTo>
                          <a:pt x="79" y="228"/>
                          <a:pt x="79" y="228"/>
                          <a:pt x="79" y="228"/>
                        </a:cubicBezTo>
                        <a:moveTo>
                          <a:pt x="159" y="127"/>
                        </a:moveTo>
                        <a:cubicBezTo>
                          <a:pt x="127" y="78"/>
                          <a:pt x="127" y="78"/>
                          <a:pt x="127" y="78"/>
                        </a:cubicBezTo>
                        <a:cubicBezTo>
                          <a:pt x="143" y="70"/>
                          <a:pt x="160" y="66"/>
                          <a:pt x="178" y="66"/>
                        </a:cubicBezTo>
                        <a:cubicBezTo>
                          <a:pt x="211" y="66"/>
                          <a:pt x="244" y="81"/>
                          <a:pt x="266" y="109"/>
                        </a:cubicBezTo>
                        <a:cubicBezTo>
                          <a:pt x="216" y="141"/>
                          <a:pt x="216" y="141"/>
                          <a:pt x="216" y="141"/>
                        </a:cubicBezTo>
                        <a:cubicBezTo>
                          <a:pt x="206" y="130"/>
                          <a:pt x="192" y="124"/>
                          <a:pt x="178" y="124"/>
                        </a:cubicBezTo>
                        <a:cubicBezTo>
                          <a:pt x="171" y="124"/>
                          <a:pt x="165" y="125"/>
                          <a:pt x="159" y="127"/>
                        </a:cubicBezTo>
                        <a:moveTo>
                          <a:pt x="177" y="0"/>
                        </a:moveTo>
                        <a:cubicBezTo>
                          <a:pt x="173" y="0"/>
                          <a:pt x="169" y="0"/>
                          <a:pt x="166" y="0"/>
                        </a:cubicBezTo>
                        <a:cubicBezTo>
                          <a:pt x="162" y="26"/>
                          <a:pt x="162" y="26"/>
                          <a:pt x="162" y="26"/>
                        </a:cubicBezTo>
                        <a:cubicBezTo>
                          <a:pt x="155" y="27"/>
                          <a:pt x="149" y="28"/>
                          <a:pt x="142" y="30"/>
                        </a:cubicBezTo>
                        <a:cubicBezTo>
                          <a:pt x="130" y="6"/>
                          <a:pt x="130" y="6"/>
                          <a:pt x="130" y="6"/>
                        </a:cubicBezTo>
                        <a:cubicBezTo>
                          <a:pt x="124" y="8"/>
                          <a:pt x="118" y="10"/>
                          <a:pt x="111" y="12"/>
                        </a:cubicBezTo>
                        <a:cubicBezTo>
                          <a:pt x="116" y="39"/>
                          <a:pt x="116" y="39"/>
                          <a:pt x="116" y="39"/>
                        </a:cubicBezTo>
                        <a:cubicBezTo>
                          <a:pt x="113" y="40"/>
                          <a:pt x="110" y="41"/>
                          <a:pt x="107" y="43"/>
                        </a:cubicBezTo>
                        <a:cubicBezTo>
                          <a:pt x="104" y="44"/>
                          <a:pt x="101" y="46"/>
                          <a:pt x="98" y="48"/>
                        </a:cubicBezTo>
                        <a:cubicBezTo>
                          <a:pt x="80" y="29"/>
                          <a:pt x="80" y="29"/>
                          <a:pt x="80" y="29"/>
                        </a:cubicBezTo>
                        <a:cubicBezTo>
                          <a:pt x="74" y="33"/>
                          <a:pt x="69" y="37"/>
                          <a:pt x="64" y="41"/>
                        </a:cubicBezTo>
                        <a:cubicBezTo>
                          <a:pt x="76" y="64"/>
                          <a:pt x="76" y="64"/>
                          <a:pt x="76" y="64"/>
                        </a:cubicBezTo>
                        <a:cubicBezTo>
                          <a:pt x="71" y="69"/>
                          <a:pt x="67" y="74"/>
                          <a:pt x="62" y="79"/>
                        </a:cubicBezTo>
                        <a:cubicBezTo>
                          <a:pt x="39" y="67"/>
                          <a:pt x="39" y="67"/>
                          <a:pt x="39" y="67"/>
                        </a:cubicBezTo>
                        <a:cubicBezTo>
                          <a:pt x="35" y="72"/>
                          <a:pt x="31" y="77"/>
                          <a:pt x="27" y="83"/>
                        </a:cubicBezTo>
                        <a:cubicBezTo>
                          <a:pt x="46" y="101"/>
                          <a:pt x="46" y="101"/>
                          <a:pt x="46" y="101"/>
                        </a:cubicBezTo>
                        <a:cubicBezTo>
                          <a:pt x="43" y="107"/>
                          <a:pt x="40" y="113"/>
                          <a:pt x="38" y="119"/>
                        </a:cubicBezTo>
                        <a:cubicBezTo>
                          <a:pt x="11" y="115"/>
                          <a:pt x="11" y="115"/>
                          <a:pt x="11" y="115"/>
                        </a:cubicBezTo>
                        <a:cubicBezTo>
                          <a:pt x="9" y="121"/>
                          <a:pt x="7" y="128"/>
                          <a:pt x="5" y="134"/>
                        </a:cubicBezTo>
                        <a:cubicBezTo>
                          <a:pt x="29" y="146"/>
                          <a:pt x="29" y="146"/>
                          <a:pt x="29" y="146"/>
                        </a:cubicBezTo>
                        <a:cubicBezTo>
                          <a:pt x="28" y="152"/>
                          <a:pt x="27" y="159"/>
                          <a:pt x="26" y="165"/>
                        </a:cubicBezTo>
                        <a:cubicBezTo>
                          <a:pt x="0" y="170"/>
                          <a:pt x="0" y="170"/>
                          <a:pt x="0" y="170"/>
                        </a:cubicBezTo>
                        <a:cubicBezTo>
                          <a:pt x="0" y="176"/>
                          <a:pt x="0" y="183"/>
                          <a:pt x="1" y="189"/>
                        </a:cubicBezTo>
                        <a:cubicBezTo>
                          <a:pt x="27" y="193"/>
                          <a:pt x="27" y="193"/>
                          <a:pt x="27" y="193"/>
                        </a:cubicBezTo>
                        <a:cubicBezTo>
                          <a:pt x="28" y="200"/>
                          <a:pt x="29" y="206"/>
                          <a:pt x="30" y="213"/>
                        </a:cubicBezTo>
                        <a:cubicBezTo>
                          <a:pt x="7" y="225"/>
                          <a:pt x="7" y="225"/>
                          <a:pt x="7" y="225"/>
                        </a:cubicBezTo>
                        <a:cubicBezTo>
                          <a:pt x="8" y="231"/>
                          <a:pt x="10" y="237"/>
                          <a:pt x="13" y="243"/>
                        </a:cubicBezTo>
                        <a:cubicBezTo>
                          <a:pt x="39" y="239"/>
                          <a:pt x="39" y="239"/>
                          <a:pt x="39" y="239"/>
                        </a:cubicBezTo>
                        <a:cubicBezTo>
                          <a:pt x="40" y="242"/>
                          <a:pt x="42" y="245"/>
                          <a:pt x="43" y="248"/>
                        </a:cubicBezTo>
                        <a:cubicBezTo>
                          <a:pt x="45" y="251"/>
                          <a:pt x="47" y="254"/>
                          <a:pt x="48" y="256"/>
                        </a:cubicBezTo>
                        <a:cubicBezTo>
                          <a:pt x="30" y="275"/>
                          <a:pt x="30" y="275"/>
                          <a:pt x="30" y="275"/>
                        </a:cubicBezTo>
                        <a:cubicBezTo>
                          <a:pt x="33" y="281"/>
                          <a:pt x="37" y="286"/>
                          <a:pt x="42" y="291"/>
                        </a:cubicBezTo>
                        <a:cubicBezTo>
                          <a:pt x="65" y="279"/>
                          <a:pt x="65" y="279"/>
                          <a:pt x="65" y="279"/>
                        </a:cubicBezTo>
                        <a:cubicBezTo>
                          <a:pt x="69" y="284"/>
                          <a:pt x="74" y="288"/>
                          <a:pt x="79" y="292"/>
                        </a:cubicBezTo>
                        <a:cubicBezTo>
                          <a:pt x="67" y="316"/>
                          <a:pt x="67" y="316"/>
                          <a:pt x="67" y="316"/>
                        </a:cubicBezTo>
                        <a:cubicBezTo>
                          <a:pt x="72" y="320"/>
                          <a:pt x="78" y="324"/>
                          <a:pt x="83" y="328"/>
                        </a:cubicBezTo>
                        <a:cubicBezTo>
                          <a:pt x="102" y="308"/>
                          <a:pt x="102" y="308"/>
                          <a:pt x="102" y="308"/>
                        </a:cubicBezTo>
                        <a:cubicBezTo>
                          <a:pt x="108" y="312"/>
                          <a:pt x="113" y="315"/>
                          <a:pt x="120" y="317"/>
                        </a:cubicBezTo>
                        <a:cubicBezTo>
                          <a:pt x="116" y="343"/>
                          <a:pt x="116" y="343"/>
                          <a:pt x="116" y="343"/>
                        </a:cubicBezTo>
                        <a:cubicBezTo>
                          <a:pt x="122" y="346"/>
                          <a:pt x="128" y="348"/>
                          <a:pt x="135" y="349"/>
                        </a:cubicBezTo>
                        <a:cubicBezTo>
                          <a:pt x="146" y="326"/>
                          <a:pt x="146" y="326"/>
                          <a:pt x="146" y="326"/>
                        </a:cubicBezTo>
                        <a:cubicBezTo>
                          <a:pt x="153" y="327"/>
                          <a:pt x="159" y="328"/>
                          <a:pt x="166" y="328"/>
                        </a:cubicBezTo>
                        <a:cubicBezTo>
                          <a:pt x="170" y="355"/>
                          <a:pt x="170" y="355"/>
                          <a:pt x="170" y="355"/>
                        </a:cubicBezTo>
                        <a:cubicBezTo>
                          <a:pt x="173" y="355"/>
                          <a:pt x="175" y="355"/>
                          <a:pt x="178" y="355"/>
                        </a:cubicBezTo>
                        <a:cubicBezTo>
                          <a:pt x="182" y="355"/>
                          <a:pt x="186" y="355"/>
                          <a:pt x="190" y="354"/>
                        </a:cubicBezTo>
                        <a:cubicBezTo>
                          <a:pt x="194" y="328"/>
                          <a:pt x="194" y="328"/>
                          <a:pt x="194" y="328"/>
                        </a:cubicBezTo>
                        <a:cubicBezTo>
                          <a:pt x="200" y="327"/>
                          <a:pt x="207" y="326"/>
                          <a:pt x="213" y="325"/>
                        </a:cubicBezTo>
                        <a:cubicBezTo>
                          <a:pt x="225" y="348"/>
                          <a:pt x="225" y="348"/>
                          <a:pt x="225" y="348"/>
                        </a:cubicBezTo>
                        <a:cubicBezTo>
                          <a:pt x="232" y="346"/>
                          <a:pt x="238" y="344"/>
                          <a:pt x="244" y="342"/>
                        </a:cubicBezTo>
                        <a:cubicBezTo>
                          <a:pt x="239" y="316"/>
                          <a:pt x="239" y="316"/>
                          <a:pt x="239" y="316"/>
                        </a:cubicBezTo>
                        <a:cubicBezTo>
                          <a:pt x="242" y="314"/>
                          <a:pt x="245" y="313"/>
                          <a:pt x="248" y="311"/>
                        </a:cubicBezTo>
                        <a:cubicBezTo>
                          <a:pt x="251" y="310"/>
                          <a:pt x="254" y="308"/>
                          <a:pt x="257" y="306"/>
                        </a:cubicBezTo>
                        <a:cubicBezTo>
                          <a:pt x="276" y="325"/>
                          <a:pt x="276" y="325"/>
                          <a:pt x="276" y="325"/>
                        </a:cubicBezTo>
                        <a:cubicBezTo>
                          <a:pt x="281" y="321"/>
                          <a:pt x="287" y="317"/>
                          <a:pt x="292" y="313"/>
                        </a:cubicBezTo>
                        <a:cubicBezTo>
                          <a:pt x="279" y="290"/>
                          <a:pt x="279" y="290"/>
                          <a:pt x="279" y="290"/>
                        </a:cubicBezTo>
                        <a:cubicBezTo>
                          <a:pt x="284" y="285"/>
                          <a:pt x="289" y="281"/>
                          <a:pt x="293" y="276"/>
                        </a:cubicBezTo>
                        <a:cubicBezTo>
                          <a:pt x="317" y="288"/>
                          <a:pt x="317" y="288"/>
                          <a:pt x="317" y="288"/>
                        </a:cubicBezTo>
                        <a:cubicBezTo>
                          <a:pt x="321" y="282"/>
                          <a:pt x="325" y="277"/>
                          <a:pt x="328" y="271"/>
                        </a:cubicBezTo>
                        <a:cubicBezTo>
                          <a:pt x="309" y="253"/>
                          <a:pt x="309" y="253"/>
                          <a:pt x="309" y="253"/>
                        </a:cubicBezTo>
                        <a:cubicBezTo>
                          <a:pt x="312" y="247"/>
                          <a:pt x="315" y="241"/>
                          <a:pt x="318" y="235"/>
                        </a:cubicBezTo>
                        <a:cubicBezTo>
                          <a:pt x="344" y="239"/>
                          <a:pt x="344" y="239"/>
                          <a:pt x="344" y="239"/>
                        </a:cubicBezTo>
                        <a:cubicBezTo>
                          <a:pt x="346" y="233"/>
                          <a:pt x="348" y="227"/>
                          <a:pt x="350" y="220"/>
                        </a:cubicBezTo>
                        <a:cubicBezTo>
                          <a:pt x="326" y="209"/>
                          <a:pt x="326" y="209"/>
                          <a:pt x="326" y="209"/>
                        </a:cubicBezTo>
                        <a:cubicBezTo>
                          <a:pt x="327" y="202"/>
                          <a:pt x="328" y="196"/>
                          <a:pt x="329" y="189"/>
                        </a:cubicBezTo>
                        <a:cubicBezTo>
                          <a:pt x="355" y="185"/>
                          <a:pt x="355" y="185"/>
                          <a:pt x="355" y="185"/>
                        </a:cubicBezTo>
                        <a:cubicBezTo>
                          <a:pt x="355" y="178"/>
                          <a:pt x="355" y="172"/>
                          <a:pt x="355" y="165"/>
                        </a:cubicBezTo>
                        <a:cubicBezTo>
                          <a:pt x="328" y="161"/>
                          <a:pt x="328" y="161"/>
                          <a:pt x="328" y="161"/>
                        </a:cubicBezTo>
                        <a:cubicBezTo>
                          <a:pt x="328" y="155"/>
                          <a:pt x="327" y="148"/>
                          <a:pt x="325" y="142"/>
                        </a:cubicBezTo>
                        <a:cubicBezTo>
                          <a:pt x="349" y="130"/>
                          <a:pt x="349" y="130"/>
                          <a:pt x="349" y="130"/>
                        </a:cubicBezTo>
                        <a:cubicBezTo>
                          <a:pt x="347" y="123"/>
                          <a:pt x="345" y="117"/>
                          <a:pt x="342" y="111"/>
                        </a:cubicBezTo>
                        <a:cubicBezTo>
                          <a:pt x="316" y="115"/>
                          <a:pt x="316" y="115"/>
                          <a:pt x="316" y="115"/>
                        </a:cubicBezTo>
                        <a:cubicBezTo>
                          <a:pt x="315" y="112"/>
                          <a:pt x="313" y="110"/>
                          <a:pt x="312" y="107"/>
                        </a:cubicBezTo>
                        <a:cubicBezTo>
                          <a:pt x="310" y="104"/>
                          <a:pt x="309" y="101"/>
                          <a:pt x="307" y="98"/>
                        </a:cubicBezTo>
                        <a:cubicBezTo>
                          <a:pt x="326" y="79"/>
                          <a:pt x="326" y="79"/>
                          <a:pt x="326" y="79"/>
                        </a:cubicBezTo>
                        <a:cubicBezTo>
                          <a:pt x="322" y="74"/>
                          <a:pt x="318" y="68"/>
                          <a:pt x="314" y="63"/>
                        </a:cubicBezTo>
                        <a:cubicBezTo>
                          <a:pt x="290" y="76"/>
                          <a:pt x="290" y="76"/>
                          <a:pt x="290" y="76"/>
                        </a:cubicBezTo>
                        <a:cubicBezTo>
                          <a:pt x="286" y="71"/>
                          <a:pt x="281" y="66"/>
                          <a:pt x="276" y="62"/>
                        </a:cubicBezTo>
                        <a:cubicBezTo>
                          <a:pt x="288" y="38"/>
                          <a:pt x="288" y="38"/>
                          <a:pt x="288" y="38"/>
                        </a:cubicBezTo>
                        <a:cubicBezTo>
                          <a:pt x="283" y="34"/>
                          <a:pt x="277" y="30"/>
                          <a:pt x="272" y="27"/>
                        </a:cubicBezTo>
                        <a:cubicBezTo>
                          <a:pt x="253" y="46"/>
                          <a:pt x="253" y="46"/>
                          <a:pt x="253" y="46"/>
                        </a:cubicBezTo>
                        <a:cubicBezTo>
                          <a:pt x="248" y="43"/>
                          <a:pt x="242" y="40"/>
                          <a:pt x="236" y="37"/>
                        </a:cubicBezTo>
                        <a:cubicBezTo>
                          <a:pt x="240" y="11"/>
                          <a:pt x="240" y="11"/>
                          <a:pt x="240" y="11"/>
                        </a:cubicBezTo>
                        <a:cubicBezTo>
                          <a:pt x="234" y="9"/>
                          <a:pt x="227" y="7"/>
                          <a:pt x="221" y="5"/>
                        </a:cubicBezTo>
                        <a:cubicBezTo>
                          <a:pt x="209" y="29"/>
                          <a:pt x="209" y="29"/>
                          <a:pt x="209" y="29"/>
                        </a:cubicBezTo>
                        <a:cubicBezTo>
                          <a:pt x="203" y="27"/>
                          <a:pt x="196" y="27"/>
                          <a:pt x="190" y="26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cubicBezTo>
                          <a:pt x="183" y="0"/>
                          <a:pt x="180" y="0"/>
                          <a:pt x="177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7" name="Freeform 83">
                    <a:extLst>
                      <a:ext uri="{FF2B5EF4-FFF2-40B4-BE49-F238E27FC236}">
                        <a16:creationId xmlns:a16="http://schemas.microsoft.com/office/drawing/2014/main" id="{E4783E65-C82B-4297-A0F8-1AE9D8EA4AB6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816725" y="2577307"/>
                    <a:ext cx="239712" cy="239713"/>
                  </a:xfrm>
                  <a:custGeom>
                    <a:avLst/>
                    <a:gdLst>
                      <a:gd name="T0" fmla="*/ 87 w 174"/>
                      <a:gd name="T1" fmla="*/ 110 h 175"/>
                      <a:gd name="T2" fmla="*/ 68 w 174"/>
                      <a:gd name="T3" fmla="*/ 99 h 175"/>
                      <a:gd name="T4" fmla="*/ 75 w 174"/>
                      <a:gd name="T5" fmla="*/ 68 h 175"/>
                      <a:gd name="T6" fmla="*/ 87 w 174"/>
                      <a:gd name="T7" fmla="*/ 65 h 175"/>
                      <a:gd name="T8" fmla="*/ 106 w 174"/>
                      <a:gd name="T9" fmla="*/ 75 h 175"/>
                      <a:gd name="T10" fmla="*/ 99 w 174"/>
                      <a:gd name="T11" fmla="*/ 107 h 175"/>
                      <a:gd name="T12" fmla="*/ 87 w 174"/>
                      <a:gd name="T13" fmla="*/ 110 h 175"/>
                      <a:gd name="T14" fmla="*/ 87 w 174"/>
                      <a:gd name="T15" fmla="*/ 0 h 175"/>
                      <a:gd name="T16" fmla="*/ 85 w 174"/>
                      <a:gd name="T17" fmla="*/ 0 h 175"/>
                      <a:gd name="T18" fmla="*/ 80 w 174"/>
                      <a:gd name="T19" fmla="*/ 18 h 175"/>
                      <a:gd name="T20" fmla="*/ 66 w 174"/>
                      <a:gd name="T21" fmla="*/ 20 h 175"/>
                      <a:gd name="T22" fmla="*/ 55 w 174"/>
                      <a:gd name="T23" fmla="*/ 6 h 175"/>
                      <a:gd name="T24" fmla="*/ 42 w 174"/>
                      <a:gd name="T25" fmla="*/ 13 h 175"/>
                      <a:gd name="T26" fmla="*/ 46 w 174"/>
                      <a:gd name="T27" fmla="*/ 30 h 175"/>
                      <a:gd name="T28" fmla="*/ 41 w 174"/>
                      <a:gd name="T29" fmla="*/ 35 h 175"/>
                      <a:gd name="T30" fmla="*/ 36 w 174"/>
                      <a:gd name="T31" fmla="*/ 40 h 175"/>
                      <a:gd name="T32" fmla="*/ 19 w 174"/>
                      <a:gd name="T33" fmla="*/ 33 h 175"/>
                      <a:gd name="T34" fmla="*/ 10 w 174"/>
                      <a:gd name="T35" fmla="*/ 45 h 175"/>
                      <a:gd name="T36" fmla="*/ 23 w 174"/>
                      <a:gd name="T37" fmla="*/ 58 h 175"/>
                      <a:gd name="T38" fmla="*/ 19 w 174"/>
                      <a:gd name="T39" fmla="*/ 72 h 175"/>
                      <a:gd name="T40" fmla="*/ 1 w 174"/>
                      <a:gd name="T41" fmla="*/ 74 h 175"/>
                      <a:gd name="T42" fmla="*/ 0 w 174"/>
                      <a:gd name="T43" fmla="*/ 89 h 175"/>
                      <a:gd name="T44" fmla="*/ 17 w 174"/>
                      <a:gd name="T45" fmla="*/ 94 h 175"/>
                      <a:gd name="T46" fmla="*/ 20 w 174"/>
                      <a:gd name="T47" fmla="*/ 108 h 175"/>
                      <a:gd name="T48" fmla="*/ 6 w 174"/>
                      <a:gd name="T49" fmla="*/ 119 h 175"/>
                      <a:gd name="T50" fmla="*/ 12 w 174"/>
                      <a:gd name="T51" fmla="*/ 133 h 175"/>
                      <a:gd name="T52" fmla="*/ 30 w 174"/>
                      <a:gd name="T53" fmla="*/ 128 h 175"/>
                      <a:gd name="T54" fmla="*/ 34 w 174"/>
                      <a:gd name="T55" fmla="*/ 134 h 175"/>
                      <a:gd name="T56" fmla="*/ 39 w 174"/>
                      <a:gd name="T57" fmla="*/ 139 h 175"/>
                      <a:gd name="T58" fmla="*/ 32 w 174"/>
                      <a:gd name="T59" fmla="*/ 155 h 175"/>
                      <a:gd name="T60" fmla="*/ 45 w 174"/>
                      <a:gd name="T61" fmla="*/ 164 h 175"/>
                      <a:gd name="T62" fmla="*/ 58 w 174"/>
                      <a:gd name="T63" fmla="*/ 151 h 175"/>
                      <a:gd name="T64" fmla="*/ 71 w 174"/>
                      <a:gd name="T65" fmla="*/ 156 h 175"/>
                      <a:gd name="T66" fmla="*/ 74 w 174"/>
                      <a:gd name="T67" fmla="*/ 174 h 175"/>
                      <a:gd name="T68" fmla="*/ 87 w 174"/>
                      <a:gd name="T69" fmla="*/ 175 h 175"/>
                      <a:gd name="T70" fmla="*/ 89 w 174"/>
                      <a:gd name="T71" fmla="*/ 175 h 175"/>
                      <a:gd name="T72" fmla="*/ 94 w 174"/>
                      <a:gd name="T73" fmla="*/ 157 h 175"/>
                      <a:gd name="T74" fmla="*/ 107 w 174"/>
                      <a:gd name="T75" fmla="*/ 154 h 175"/>
                      <a:gd name="T76" fmla="*/ 119 w 174"/>
                      <a:gd name="T77" fmla="*/ 169 h 175"/>
                      <a:gd name="T78" fmla="*/ 132 w 174"/>
                      <a:gd name="T79" fmla="*/ 162 h 175"/>
                      <a:gd name="T80" fmla="*/ 128 w 174"/>
                      <a:gd name="T81" fmla="*/ 144 h 175"/>
                      <a:gd name="T82" fmla="*/ 133 w 174"/>
                      <a:gd name="T83" fmla="*/ 140 h 175"/>
                      <a:gd name="T84" fmla="*/ 138 w 174"/>
                      <a:gd name="T85" fmla="*/ 135 h 175"/>
                      <a:gd name="T86" fmla="*/ 155 w 174"/>
                      <a:gd name="T87" fmla="*/ 142 h 175"/>
                      <a:gd name="T88" fmla="*/ 164 w 174"/>
                      <a:gd name="T89" fmla="*/ 129 h 175"/>
                      <a:gd name="T90" fmla="*/ 151 w 174"/>
                      <a:gd name="T91" fmla="*/ 116 h 175"/>
                      <a:gd name="T92" fmla="*/ 155 w 174"/>
                      <a:gd name="T93" fmla="*/ 103 h 175"/>
                      <a:gd name="T94" fmla="*/ 173 w 174"/>
                      <a:gd name="T95" fmla="*/ 101 h 175"/>
                      <a:gd name="T96" fmla="*/ 174 w 174"/>
                      <a:gd name="T97" fmla="*/ 85 h 175"/>
                      <a:gd name="T98" fmla="*/ 157 w 174"/>
                      <a:gd name="T99" fmla="*/ 81 h 175"/>
                      <a:gd name="T100" fmla="*/ 154 w 174"/>
                      <a:gd name="T101" fmla="*/ 67 h 175"/>
                      <a:gd name="T102" fmla="*/ 168 w 174"/>
                      <a:gd name="T103" fmla="*/ 56 h 175"/>
                      <a:gd name="T104" fmla="*/ 161 w 174"/>
                      <a:gd name="T105" fmla="*/ 42 h 175"/>
                      <a:gd name="T106" fmla="*/ 144 w 174"/>
                      <a:gd name="T107" fmla="*/ 47 h 175"/>
                      <a:gd name="T108" fmla="*/ 140 w 174"/>
                      <a:gd name="T109" fmla="*/ 41 h 175"/>
                      <a:gd name="T110" fmla="*/ 135 w 174"/>
                      <a:gd name="T111" fmla="*/ 36 h 175"/>
                      <a:gd name="T112" fmla="*/ 142 w 174"/>
                      <a:gd name="T113" fmla="*/ 19 h 175"/>
                      <a:gd name="T114" fmla="*/ 129 w 174"/>
                      <a:gd name="T115" fmla="*/ 11 h 175"/>
                      <a:gd name="T116" fmla="*/ 116 w 174"/>
                      <a:gd name="T117" fmla="*/ 24 h 175"/>
                      <a:gd name="T118" fmla="*/ 103 w 174"/>
                      <a:gd name="T119" fmla="*/ 19 h 175"/>
                      <a:gd name="T120" fmla="*/ 100 w 174"/>
                      <a:gd name="T121" fmla="*/ 1 h 175"/>
                      <a:gd name="T122" fmla="*/ 87 w 174"/>
                      <a:gd name="T123" fmla="*/ 0 h 1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74" h="175">
                        <a:moveTo>
                          <a:pt x="87" y="110"/>
                        </a:moveTo>
                        <a:cubicBezTo>
                          <a:pt x="79" y="110"/>
                          <a:pt x="72" y="106"/>
                          <a:pt x="68" y="99"/>
                        </a:cubicBezTo>
                        <a:cubicBezTo>
                          <a:pt x="61" y="89"/>
                          <a:pt x="64" y="75"/>
                          <a:pt x="75" y="68"/>
                        </a:cubicBezTo>
                        <a:cubicBezTo>
                          <a:pt x="79" y="66"/>
                          <a:pt x="83" y="65"/>
                          <a:pt x="87" y="65"/>
                        </a:cubicBezTo>
                        <a:cubicBezTo>
                          <a:pt x="95" y="65"/>
                          <a:pt x="102" y="68"/>
                          <a:pt x="106" y="75"/>
                        </a:cubicBezTo>
                        <a:cubicBezTo>
                          <a:pt x="113" y="86"/>
                          <a:pt x="110" y="100"/>
                          <a:pt x="99" y="107"/>
                        </a:cubicBezTo>
                        <a:cubicBezTo>
                          <a:pt x="95" y="109"/>
                          <a:pt x="91" y="110"/>
                          <a:pt x="87" y="110"/>
                        </a:cubicBezTo>
                        <a:moveTo>
                          <a:pt x="87" y="0"/>
                        </a:moveTo>
                        <a:cubicBezTo>
                          <a:pt x="86" y="0"/>
                          <a:pt x="85" y="0"/>
                          <a:pt x="85" y="0"/>
                        </a:cubicBezTo>
                        <a:cubicBezTo>
                          <a:pt x="80" y="18"/>
                          <a:pt x="80" y="18"/>
                          <a:pt x="80" y="18"/>
                        </a:cubicBezTo>
                        <a:cubicBezTo>
                          <a:pt x="76" y="18"/>
                          <a:pt x="71" y="19"/>
                          <a:pt x="66" y="20"/>
                        </a:cubicBezTo>
                        <a:cubicBezTo>
                          <a:pt x="55" y="6"/>
                          <a:pt x="55" y="6"/>
                          <a:pt x="55" y="6"/>
                        </a:cubicBezTo>
                        <a:cubicBezTo>
                          <a:pt x="51" y="8"/>
                          <a:pt x="46" y="10"/>
                          <a:pt x="42" y="13"/>
                        </a:cubicBezTo>
                        <a:cubicBezTo>
                          <a:pt x="46" y="30"/>
                          <a:pt x="46" y="30"/>
                          <a:pt x="46" y="30"/>
                        </a:cubicBezTo>
                        <a:cubicBezTo>
                          <a:pt x="44" y="32"/>
                          <a:pt x="43" y="33"/>
                          <a:pt x="41" y="35"/>
                        </a:cubicBezTo>
                        <a:cubicBezTo>
                          <a:pt x="39" y="36"/>
                          <a:pt x="37" y="38"/>
                          <a:pt x="36" y="40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6" y="37"/>
                          <a:pt x="13" y="41"/>
                          <a:pt x="10" y="45"/>
                        </a:cubicBezTo>
                        <a:cubicBezTo>
                          <a:pt x="23" y="58"/>
                          <a:pt x="23" y="58"/>
                          <a:pt x="23" y="58"/>
                        </a:cubicBezTo>
                        <a:cubicBezTo>
                          <a:pt x="21" y="63"/>
                          <a:pt x="20" y="67"/>
                          <a:pt x="19" y="72"/>
                        </a:cubicBezTo>
                        <a:cubicBezTo>
                          <a:pt x="1" y="74"/>
                          <a:pt x="1" y="74"/>
                          <a:pt x="1" y="74"/>
                        </a:cubicBezTo>
                        <a:cubicBezTo>
                          <a:pt x="0" y="79"/>
                          <a:pt x="0" y="84"/>
                          <a:pt x="0" y="89"/>
                        </a:cubicBezTo>
                        <a:cubicBezTo>
                          <a:pt x="17" y="94"/>
                          <a:pt x="17" y="94"/>
                          <a:pt x="17" y="94"/>
                        </a:cubicBezTo>
                        <a:cubicBezTo>
                          <a:pt x="18" y="99"/>
                          <a:pt x="19" y="103"/>
                          <a:pt x="20" y="108"/>
                        </a:cubicBezTo>
                        <a:cubicBezTo>
                          <a:pt x="6" y="119"/>
                          <a:pt x="6" y="119"/>
                          <a:pt x="6" y="119"/>
                        </a:cubicBezTo>
                        <a:cubicBezTo>
                          <a:pt x="7" y="124"/>
                          <a:pt x="10" y="128"/>
                          <a:pt x="12" y="133"/>
                        </a:cubicBezTo>
                        <a:cubicBezTo>
                          <a:pt x="30" y="128"/>
                          <a:pt x="30" y="128"/>
                          <a:pt x="30" y="128"/>
                        </a:cubicBezTo>
                        <a:cubicBezTo>
                          <a:pt x="31" y="130"/>
                          <a:pt x="33" y="132"/>
                          <a:pt x="34" y="134"/>
                        </a:cubicBezTo>
                        <a:cubicBezTo>
                          <a:pt x="36" y="135"/>
                          <a:pt x="38" y="137"/>
                          <a:pt x="39" y="139"/>
                        </a:cubicBezTo>
                        <a:cubicBezTo>
                          <a:pt x="32" y="155"/>
                          <a:pt x="32" y="155"/>
                          <a:pt x="32" y="155"/>
                        </a:cubicBezTo>
                        <a:cubicBezTo>
                          <a:pt x="36" y="159"/>
                          <a:pt x="41" y="162"/>
                          <a:pt x="45" y="164"/>
                        </a:cubicBezTo>
                        <a:cubicBezTo>
                          <a:pt x="58" y="151"/>
                          <a:pt x="58" y="151"/>
                          <a:pt x="58" y="151"/>
                        </a:cubicBezTo>
                        <a:cubicBezTo>
                          <a:pt x="62" y="153"/>
                          <a:pt x="67" y="155"/>
                          <a:pt x="71" y="156"/>
                        </a:cubicBezTo>
                        <a:cubicBezTo>
                          <a:pt x="74" y="174"/>
                          <a:pt x="74" y="174"/>
                          <a:pt x="74" y="174"/>
                        </a:cubicBezTo>
                        <a:cubicBezTo>
                          <a:pt x="78" y="174"/>
                          <a:pt x="83" y="175"/>
                          <a:pt x="87" y="175"/>
                        </a:cubicBezTo>
                        <a:cubicBezTo>
                          <a:pt x="88" y="175"/>
                          <a:pt x="88" y="175"/>
                          <a:pt x="89" y="175"/>
                        </a:cubicBezTo>
                        <a:cubicBezTo>
                          <a:pt x="94" y="157"/>
                          <a:pt x="94" y="157"/>
                          <a:pt x="94" y="157"/>
                        </a:cubicBezTo>
                        <a:cubicBezTo>
                          <a:pt x="98" y="157"/>
                          <a:pt x="103" y="156"/>
                          <a:pt x="107" y="154"/>
                        </a:cubicBezTo>
                        <a:cubicBezTo>
                          <a:pt x="119" y="169"/>
                          <a:pt x="119" y="169"/>
                          <a:pt x="119" y="169"/>
                        </a:cubicBezTo>
                        <a:cubicBezTo>
                          <a:pt x="123" y="167"/>
                          <a:pt x="128" y="165"/>
                          <a:pt x="132" y="162"/>
                        </a:cubicBezTo>
                        <a:cubicBezTo>
                          <a:pt x="128" y="144"/>
                          <a:pt x="128" y="144"/>
                          <a:pt x="128" y="144"/>
                        </a:cubicBezTo>
                        <a:cubicBezTo>
                          <a:pt x="130" y="143"/>
                          <a:pt x="131" y="142"/>
                          <a:pt x="133" y="140"/>
                        </a:cubicBezTo>
                        <a:cubicBezTo>
                          <a:pt x="135" y="138"/>
                          <a:pt x="137" y="137"/>
                          <a:pt x="138" y="135"/>
                        </a:cubicBezTo>
                        <a:cubicBezTo>
                          <a:pt x="155" y="142"/>
                          <a:pt x="155" y="142"/>
                          <a:pt x="155" y="142"/>
                        </a:cubicBezTo>
                        <a:cubicBezTo>
                          <a:pt x="158" y="138"/>
                          <a:pt x="161" y="134"/>
                          <a:pt x="164" y="129"/>
                        </a:cubicBezTo>
                        <a:cubicBezTo>
                          <a:pt x="151" y="116"/>
                          <a:pt x="151" y="116"/>
                          <a:pt x="151" y="116"/>
                        </a:cubicBezTo>
                        <a:cubicBezTo>
                          <a:pt x="153" y="112"/>
                          <a:pt x="154" y="108"/>
                          <a:pt x="155" y="103"/>
                        </a:cubicBezTo>
                        <a:cubicBezTo>
                          <a:pt x="173" y="101"/>
                          <a:pt x="173" y="101"/>
                          <a:pt x="173" y="101"/>
                        </a:cubicBezTo>
                        <a:cubicBezTo>
                          <a:pt x="174" y="96"/>
                          <a:pt x="174" y="90"/>
                          <a:pt x="174" y="85"/>
                        </a:cubicBezTo>
                        <a:cubicBezTo>
                          <a:pt x="157" y="81"/>
                          <a:pt x="157" y="81"/>
                          <a:pt x="157" y="81"/>
                        </a:cubicBezTo>
                        <a:cubicBezTo>
                          <a:pt x="156" y="76"/>
                          <a:pt x="155" y="71"/>
                          <a:pt x="154" y="67"/>
                        </a:cubicBezTo>
                        <a:cubicBezTo>
                          <a:pt x="168" y="56"/>
                          <a:pt x="168" y="56"/>
                          <a:pt x="168" y="56"/>
                        </a:cubicBezTo>
                        <a:cubicBezTo>
                          <a:pt x="166" y="51"/>
                          <a:pt x="164" y="46"/>
                          <a:pt x="161" y="42"/>
                        </a:cubicBezTo>
                        <a:cubicBezTo>
                          <a:pt x="144" y="47"/>
                          <a:pt x="144" y="47"/>
                          <a:pt x="144" y="47"/>
                        </a:cubicBezTo>
                        <a:cubicBezTo>
                          <a:pt x="143" y="45"/>
                          <a:pt x="141" y="43"/>
                          <a:pt x="140" y="41"/>
                        </a:cubicBezTo>
                        <a:cubicBezTo>
                          <a:pt x="138" y="39"/>
                          <a:pt x="136" y="38"/>
                          <a:pt x="135" y="36"/>
                        </a:cubicBezTo>
                        <a:cubicBezTo>
                          <a:pt x="142" y="19"/>
                          <a:pt x="142" y="19"/>
                          <a:pt x="142" y="19"/>
                        </a:cubicBezTo>
                        <a:cubicBezTo>
                          <a:pt x="138" y="16"/>
                          <a:pt x="133" y="13"/>
                          <a:pt x="129" y="11"/>
                        </a:cubicBezTo>
                        <a:cubicBezTo>
                          <a:pt x="116" y="24"/>
                          <a:pt x="116" y="24"/>
                          <a:pt x="116" y="24"/>
                        </a:cubicBezTo>
                        <a:cubicBezTo>
                          <a:pt x="112" y="22"/>
                          <a:pt x="107" y="20"/>
                          <a:pt x="103" y="19"/>
                        </a:cubicBezTo>
                        <a:cubicBezTo>
                          <a:pt x="100" y="1"/>
                          <a:pt x="100" y="1"/>
                          <a:pt x="100" y="1"/>
                        </a:cubicBezTo>
                        <a:cubicBezTo>
                          <a:pt x="96" y="0"/>
                          <a:pt x="91" y="0"/>
                          <a:pt x="87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8" name="Freeform 84">
                    <a:extLst>
                      <a:ext uri="{FF2B5EF4-FFF2-40B4-BE49-F238E27FC236}">
                        <a16:creationId xmlns:a16="http://schemas.microsoft.com/office/drawing/2014/main" id="{56B0B6A4-768E-4622-8588-ECCE1CF02B03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7410449" y="1972469"/>
                    <a:ext cx="214312" cy="212725"/>
                  </a:xfrm>
                  <a:custGeom>
                    <a:avLst/>
                    <a:gdLst>
                      <a:gd name="T0" fmla="*/ 78 w 156"/>
                      <a:gd name="T1" fmla="*/ 108 h 155"/>
                      <a:gd name="T2" fmla="*/ 53 w 156"/>
                      <a:gd name="T3" fmla="*/ 96 h 155"/>
                      <a:gd name="T4" fmla="*/ 59 w 156"/>
                      <a:gd name="T5" fmla="*/ 53 h 155"/>
                      <a:gd name="T6" fmla="*/ 78 w 156"/>
                      <a:gd name="T7" fmla="*/ 46 h 155"/>
                      <a:gd name="T8" fmla="*/ 103 w 156"/>
                      <a:gd name="T9" fmla="*/ 59 h 155"/>
                      <a:gd name="T10" fmla="*/ 97 w 156"/>
                      <a:gd name="T11" fmla="*/ 102 h 155"/>
                      <a:gd name="T12" fmla="*/ 78 w 156"/>
                      <a:gd name="T13" fmla="*/ 108 h 155"/>
                      <a:gd name="T14" fmla="*/ 78 w 156"/>
                      <a:gd name="T15" fmla="*/ 0 h 155"/>
                      <a:gd name="T16" fmla="*/ 71 w 156"/>
                      <a:gd name="T17" fmla="*/ 26 h 155"/>
                      <a:gd name="T18" fmla="*/ 58 w 156"/>
                      <a:gd name="T19" fmla="*/ 29 h 155"/>
                      <a:gd name="T20" fmla="*/ 40 w 156"/>
                      <a:gd name="T21" fmla="*/ 9 h 155"/>
                      <a:gd name="T22" fmla="*/ 23 w 156"/>
                      <a:gd name="T23" fmla="*/ 23 h 155"/>
                      <a:gd name="T24" fmla="*/ 37 w 156"/>
                      <a:gd name="T25" fmla="*/ 45 h 155"/>
                      <a:gd name="T26" fmla="*/ 30 w 156"/>
                      <a:gd name="T27" fmla="*/ 57 h 155"/>
                      <a:gd name="T28" fmla="*/ 3 w 156"/>
                      <a:gd name="T29" fmla="*/ 56 h 155"/>
                      <a:gd name="T30" fmla="*/ 0 w 156"/>
                      <a:gd name="T31" fmla="*/ 78 h 155"/>
                      <a:gd name="T32" fmla="*/ 26 w 156"/>
                      <a:gd name="T33" fmla="*/ 84 h 155"/>
                      <a:gd name="T34" fmla="*/ 30 w 156"/>
                      <a:gd name="T35" fmla="*/ 97 h 155"/>
                      <a:gd name="T36" fmla="*/ 10 w 156"/>
                      <a:gd name="T37" fmla="*/ 115 h 155"/>
                      <a:gd name="T38" fmla="*/ 23 w 156"/>
                      <a:gd name="T39" fmla="*/ 133 h 155"/>
                      <a:gd name="T40" fmla="*/ 46 w 156"/>
                      <a:gd name="T41" fmla="*/ 118 h 155"/>
                      <a:gd name="T42" fmla="*/ 58 w 156"/>
                      <a:gd name="T43" fmla="*/ 125 h 155"/>
                      <a:gd name="T44" fmla="*/ 57 w 156"/>
                      <a:gd name="T45" fmla="*/ 152 h 155"/>
                      <a:gd name="T46" fmla="*/ 78 w 156"/>
                      <a:gd name="T47" fmla="*/ 155 h 155"/>
                      <a:gd name="T48" fmla="*/ 84 w 156"/>
                      <a:gd name="T49" fmla="*/ 129 h 155"/>
                      <a:gd name="T50" fmla="*/ 98 w 156"/>
                      <a:gd name="T51" fmla="*/ 126 h 155"/>
                      <a:gd name="T52" fmla="*/ 116 w 156"/>
                      <a:gd name="T53" fmla="*/ 145 h 155"/>
                      <a:gd name="T54" fmla="*/ 133 w 156"/>
                      <a:gd name="T55" fmla="*/ 132 h 155"/>
                      <a:gd name="T56" fmla="*/ 119 w 156"/>
                      <a:gd name="T57" fmla="*/ 109 h 155"/>
                      <a:gd name="T58" fmla="*/ 126 w 156"/>
                      <a:gd name="T59" fmla="*/ 98 h 155"/>
                      <a:gd name="T60" fmla="*/ 153 w 156"/>
                      <a:gd name="T61" fmla="*/ 99 h 155"/>
                      <a:gd name="T62" fmla="*/ 156 w 156"/>
                      <a:gd name="T63" fmla="*/ 77 h 155"/>
                      <a:gd name="T64" fmla="*/ 130 w 156"/>
                      <a:gd name="T65" fmla="*/ 71 h 155"/>
                      <a:gd name="T66" fmla="*/ 126 w 156"/>
                      <a:gd name="T67" fmla="*/ 58 h 155"/>
                      <a:gd name="T68" fmla="*/ 146 w 156"/>
                      <a:gd name="T69" fmla="*/ 40 h 155"/>
                      <a:gd name="T70" fmla="*/ 133 w 156"/>
                      <a:gd name="T71" fmla="*/ 22 h 155"/>
                      <a:gd name="T72" fmla="*/ 110 w 156"/>
                      <a:gd name="T73" fmla="*/ 36 h 155"/>
                      <a:gd name="T74" fmla="*/ 98 w 156"/>
                      <a:gd name="T75" fmla="*/ 29 h 155"/>
                      <a:gd name="T76" fmla="*/ 99 w 156"/>
                      <a:gd name="T77" fmla="*/ 3 h 155"/>
                      <a:gd name="T78" fmla="*/ 78 w 156"/>
                      <a:gd name="T7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156" h="155">
                        <a:moveTo>
                          <a:pt x="78" y="108"/>
                        </a:moveTo>
                        <a:cubicBezTo>
                          <a:pt x="69" y="108"/>
                          <a:pt x="59" y="104"/>
                          <a:pt x="53" y="96"/>
                        </a:cubicBezTo>
                        <a:cubicBezTo>
                          <a:pt x="43" y="82"/>
                          <a:pt x="46" y="63"/>
                          <a:pt x="59" y="53"/>
                        </a:cubicBezTo>
                        <a:cubicBezTo>
                          <a:pt x="65" y="48"/>
                          <a:pt x="71" y="46"/>
                          <a:pt x="78" y="46"/>
                        </a:cubicBezTo>
                        <a:cubicBezTo>
                          <a:pt x="87" y="46"/>
                          <a:pt x="97" y="51"/>
                          <a:pt x="103" y="59"/>
                        </a:cubicBezTo>
                        <a:cubicBezTo>
                          <a:pt x="113" y="72"/>
                          <a:pt x="110" y="92"/>
                          <a:pt x="97" y="102"/>
                        </a:cubicBezTo>
                        <a:cubicBezTo>
                          <a:pt x="91" y="106"/>
                          <a:pt x="85" y="108"/>
                          <a:pt x="78" y="108"/>
                        </a:cubicBezTo>
                        <a:moveTo>
                          <a:pt x="78" y="0"/>
                        </a:moveTo>
                        <a:cubicBezTo>
                          <a:pt x="71" y="26"/>
                          <a:pt x="71" y="26"/>
                          <a:pt x="71" y="26"/>
                        </a:cubicBezTo>
                        <a:cubicBezTo>
                          <a:pt x="67" y="26"/>
                          <a:pt x="63" y="27"/>
                          <a:pt x="58" y="29"/>
                        </a:cubicBezTo>
                        <a:cubicBezTo>
                          <a:pt x="40" y="9"/>
                          <a:pt x="40" y="9"/>
                          <a:pt x="40" y="9"/>
                        </a:cubicBezTo>
                        <a:cubicBezTo>
                          <a:pt x="23" y="23"/>
                          <a:pt x="23" y="23"/>
                          <a:pt x="23" y="23"/>
                        </a:cubicBezTo>
                        <a:cubicBezTo>
                          <a:pt x="37" y="45"/>
                          <a:pt x="37" y="45"/>
                          <a:pt x="37" y="45"/>
                        </a:cubicBezTo>
                        <a:cubicBezTo>
                          <a:pt x="34" y="49"/>
                          <a:pt x="32" y="53"/>
                          <a:pt x="30" y="57"/>
                        </a:cubicBezTo>
                        <a:cubicBezTo>
                          <a:pt x="3" y="56"/>
                          <a:pt x="3" y="56"/>
                          <a:pt x="3" y="56"/>
                        </a:cubicBezTo>
                        <a:cubicBezTo>
                          <a:pt x="0" y="78"/>
                          <a:pt x="0" y="78"/>
                          <a:pt x="0" y="78"/>
                        </a:cubicBezTo>
                        <a:cubicBezTo>
                          <a:pt x="26" y="84"/>
                          <a:pt x="26" y="84"/>
                          <a:pt x="26" y="84"/>
                        </a:cubicBezTo>
                        <a:cubicBezTo>
                          <a:pt x="27" y="88"/>
                          <a:pt x="28" y="93"/>
                          <a:pt x="30" y="97"/>
                        </a:cubicBezTo>
                        <a:cubicBezTo>
                          <a:pt x="10" y="115"/>
                          <a:pt x="10" y="115"/>
                          <a:pt x="10" y="115"/>
                        </a:cubicBezTo>
                        <a:cubicBezTo>
                          <a:pt x="23" y="133"/>
                          <a:pt x="23" y="133"/>
                          <a:pt x="23" y="133"/>
                        </a:cubicBezTo>
                        <a:cubicBezTo>
                          <a:pt x="46" y="118"/>
                          <a:pt x="46" y="118"/>
                          <a:pt x="46" y="118"/>
                        </a:cubicBezTo>
                        <a:cubicBezTo>
                          <a:pt x="50" y="121"/>
                          <a:pt x="54" y="124"/>
                          <a:pt x="58" y="125"/>
                        </a:cubicBezTo>
                        <a:cubicBezTo>
                          <a:pt x="57" y="152"/>
                          <a:pt x="57" y="152"/>
                          <a:pt x="57" y="152"/>
                        </a:cubicBezTo>
                        <a:cubicBezTo>
                          <a:pt x="78" y="155"/>
                          <a:pt x="78" y="155"/>
                          <a:pt x="78" y="155"/>
                        </a:cubicBezTo>
                        <a:cubicBezTo>
                          <a:pt x="84" y="129"/>
                          <a:pt x="84" y="129"/>
                          <a:pt x="84" y="129"/>
                        </a:cubicBezTo>
                        <a:cubicBezTo>
                          <a:pt x="89" y="128"/>
                          <a:pt x="93" y="127"/>
                          <a:pt x="98" y="126"/>
                        </a:cubicBezTo>
                        <a:cubicBezTo>
                          <a:pt x="116" y="145"/>
                          <a:pt x="116" y="145"/>
                          <a:pt x="116" y="145"/>
                        </a:cubicBezTo>
                        <a:cubicBezTo>
                          <a:pt x="133" y="132"/>
                          <a:pt x="133" y="132"/>
                          <a:pt x="133" y="132"/>
                        </a:cubicBezTo>
                        <a:cubicBezTo>
                          <a:pt x="119" y="109"/>
                          <a:pt x="119" y="109"/>
                          <a:pt x="119" y="109"/>
                        </a:cubicBezTo>
                        <a:cubicBezTo>
                          <a:pt x="122" y="106"/>
                          <a:pt x="124" y="102"/>
                          <a:pt x="126" y="98"/>
                        </a:cubicBezTo>
                        <a:cubicBezTo>
                          <a:pt x="153" y="99"/>
                          <a:pt x="153" y="99"/>
                          <a:pt x="153" y="99"/>
                        </a:cubicBezTo>
                        <a:cubicBezTo>
                          <a:pt x="156" y="77"/>
                          <a:pt x="156" y="77"/>
                          <a:pt x="156" y="77"/>
                        </a:cubicBezTo>
                        <a:cubicBezTo>
                          <a:pt x="130" y="71"/>
                          <a:pt x="130" y="71"/>
                          <a:pt x="130" y="71"/>
                        </a:cubicBezTo>
                        <a:cubicBezTo>
                          <a:pt x="129" y="66"/>
                          <a:pt x="128" y="62"/>
                          <a:pt x="126" y="58"/>
                        </a:cubicBezTo>
                        <a:cubicBezTo>
                          <a:pt x="146" y="40"/>
                          <a:pt x="146" y="40"/>
                          <a:pt x="146" y="40"/>
                        </a:cubicBezTo>
                        <a:cubicBezTo>
                          <a:pt x="133" y="22"/>
                          <a:pt x="133" y="22"/>
                          <a:pt x="133" y="22"/>
                        </a:cubicBezTo>
                        <a:cubicBezTo>
                          <a:pt x="110" y="36"/>
                          <a:pt x="110" y="36"/>
                          <a:pt x="110" y="36"/>
                        </a:cubicBezTo>
                        <a:cubicBezTo>
                          <a:pt x="106" y="33"/>
                          <a:pt x="102" y="31"/>
                          <a:pt x="98" y="29"/>
                        </a:cubicBezTo>
                        <a:cubicBezTo>
                          <a:pt x="99" y="3"/>
                          <a:pt x="99" y="3"/>
                          <a:pt x="99" y="3"/>
                        </a:cubicBezTo>
                        <a:cubicBezTo>
                          <a:pt x="78" y="0"/>
                          <a:pt x="78" y="0"/>
                          <a:pt x="78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89" name="Freeform 85">
                    <a:extLst>
                      <a:ext uri="{FF2B5EF4-FFF2-40B4-BE49-F238E27FC236}">
                        <a16:creationId xmlns:a16="http://schemas.microsoft.com/office/drawing/2014/main" id="{99659E06-71F2-4D4B-8BC3-E84A981B06BB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500813" y="2361407"/>
                    <a:ext cx="377825" cy="374650"/>
                  </a:xfrm>
                  <a:custGeom>
                    <a:avLst/>
                    <a:gdLst>
                      <a:gd name="T0" fmla="*/ 63 w 275"/>
                      <a:gd name="T1" fmla="*/ 191 h 273"/>
                      <a:gd name="T2" fmla="*/ 137 w 275"/>
                      <a:gd name="T3" fmla="*/ 164 h 273"/>
                      <a:gd name="T4" fmla="*/ 177 w 275"/>
                      <a:gd name="T5" fmla="*/ 220 h 273"/>
                      <a:gd name="T6" fmla="*/ 192 w 275"/>
                      <a:gd name="T7" fmla="*/ 211 h 273"/>
                      <a:gd name="T8" fmla="*/ 165 w 275"/>
                      <a:gd name="T9" fmla="*/ 136 h 273"/>
                      <a:gd name="T10" fmla="*/ 222 w 275"/>
                      <a:gd name="T11" fmla="*/ 97 h 273"/>
                      <a:gd name="T12" fmla="*/ 192 w 275"/>
                      <a:gd name="T13" fmla="*/ 211 h 273"/>
                      <a:gd name="T14" fmla="*/ 45 w 275"/>
                      <a:gd name="T15" fmla="*/ 136 h 273"/>
                      <a:gd name="T16" fmla="*/ 117 w 275"/>
                      <a:gd name="T17" fmla="*/ 118 h 273"/>
                      <a:gd name="T18" fmla="*/ 111 w 275"/>
                      <a:gd name="T19" fmla="*/ 142 h 273"/>
                      <a:gd name="T20" fmla="*/ 133 w 275"/>
                      <a:gd name="T21" fmla="*/ 109 h 273"/>
                      <a:gd name="T22" fmla="*/ 137 w 275"/>
                      <a:gd name="T23" fmla="*/ 43 h 273"/>
                      <a:gd name="T24" fmla="*/ 156 w 275"/>
                      <a:gd name="T25" fmla="*/ 116 h 273"/>
                      <a:gd name="T26" fmla="*/ 133 w 275"/>
                      <a:gd name="T27" fmla="*/ 109 h 273"/>
                      <a:gd name="T28" fmla="*/ 145 w 275"/>
                      <a:gd name="T29" fmla="*/ 22 h 273"/>
                      <a:gd name="T30" fmla="*/ 130 w 275"/>
                      <a:gd name="T31" fmla="*/ 22 h 273"/>
                      <a:gd name="T32" fmla="*/ 106 w 275"/>
                      <a:gd name="T33" fmla="*/ 2 h 273"/>
                      <a:gd name="T34" fmla="*/ 91 w 275"/>
                      <a:gd name="T35" fmla="*/ 31 h 273"/>
                      <a:gd name="T36" fmla="*/ 62 w 275"/>
                      <a:gd name="T37" fmla="*/ 21 h 273"/>
                      <a:gd name="T38" fmla="*/ 58 w 275"/>
                      <a:gd name="T39" fmla="*/ 53 h 273"/>
                      <a:gd name="T40" fmla="*/ 27 w 275"/>
                      <a:gd name="T41" fmla="*/ 54 h 273"/>
                      <a:gd name="T42" fmla="*/ 34 w 275"/>
                      <a:gd name="T43" fmla="*/ 86 h 273"/>
                      <a:gd name="T44" fmla="*/ 6 w 275"/>
                      <a:gd name="T45" fmla="*/ 97 h 273"/>
                      <a:gd name="T46" fmla="*/ 23 w 275"/>
                      <a:gd name="T47" fmla="*/ 124 h 273"/>
                      <a:gd name="T48" fmla="*/ 0 w 275"/>
                      <a:gd name="T49" fmla="*/ 136 h 273"/>
                      <a:gd name="T50" fmla="*/ 23 w 275"/>
                      <a:gd name="T51" fmla="*/ 148 h 273"/>
                      <a:gd name="T52" fmla="*/ 6 w 275"/>
                      <a:gd name="T53" fmla="*/ 175 h 273"/>
                      <a:gd name="T54" fmla="*/ 34 w 275"/>
                      <a:gd name="T55" fmla="*/ 187 h 273"/>
                      <a:gd name="T56" fmla="*/ 27 w 275"/>
                      <a:gd name="T57" fmla="*/ 218 h 273"/>
                      <a:gd name="T58" fmla="*/ 58 w 275"/>
                      <a:gd name="T59" fmla="*/ 219 h 273"/>
                      <a:gd name="T60" fmla="*/ 62 w 275"/>
                      <a:gd name="T61" fmla="*/ 251 h 273"/>
                      <a:gd name="T62" fmla="*/ 91 w 275"/>
                      <a:gd name="T63" fmla="*/ 241 h 273"/>
                      <a:gd name="T64" fmla="*/ 106 w 275"/>
                      <a:gd name="T65" fmla="*/ 270 h 273"/>
                      <a:gd name="T66" fmla="*/ 130 w 275"/>
                      <a:gd name="T67" fmla="*/ 251 h 273"/>
                      <a:gd name="T68" fmla="*/ 145 w 275"/>
                      <a:gd name="T69" fmla="*/ 251 h 273"/>
                      <a:gd name="T70" fmla="*/ 169 w 275"/>
                      <a:gd name="T71" fmla="*/ 270 h 273"/>
                      <a:gd name="T72" fmla="*/ 184 w 275"/>
                      <a:gd name="T73" fmla="*/ 241 h 273"/>
                      <a:gd name="T74" fmla="*/ 213 w 275"/>
                      <a:gd name="T75" fmla="*/ 251 h 273"/>
                      <a:gd name="T76" fmla="*/ 217 w 275"/>
                      <a:gd name="T77" fmla="*/ 219 h 273"/>
                      <a:gd name="T78" fmla="*/ 248 w 275"/>
                      <a:gd name="T79" fmla="*/ 218 h 273"/>
                      <a:gd name="T80" fmla="*/ 241 w 275"/>
                      <a:gd name="T81" fmla="*/ 187 h 273"/>
                      <a:gd name="T82" fmla="*/ 269 w 275"/>
                      <a:gd name="T83" fmla="*/ 175 h 273"/>
                      <a:gd name="T84" fmla="*/ 252 w 275"/>
                      <a:gd name="T85" fmla="*/ 148 h 273"/>
                      <a:gd name="T86" fmla="*/ 275 w 275"/>
                      <a:gd name="T87" fmla="*/ 136 h 273"/>
                      <a:gd name="T88" fmla="*/ 252 w 275"/>
                      <a:gd name="T89" fmla="*/ 124 h 273"/>
                      <a:gd name="T90" fmla="*/ 269 w 275"/>
                      <a:gd name="T91" fmla="*/ 97 h 273"/>
                      <a:gd name="T92" fmla="*/ 241 w 275"/>
                      <a:gd name="T93" fmla="*/ 86 h 273"/>
                      <a:gd name="T94" fmla="*/ 248 w 275"/>
                      <a:gd name="T95" fmla="*/ 54 h 273"/>
                      <a:gd name="T96" fmla="*/ 217 w 275"/>
                      <a:gd name="T97" fmla="*/ 53 h 273"/>
                      <a:gd name="T98" fmla="*/ 213 w 275"/>
                      <a:gd name="T99" fmla="*/ 21 h 273"/>
                      <a:gd name="T100" fmla="*/ 184 w 275"/>
                      <a:gd name="T101" fmla="*/ 31 h 273"/>
                      <a:gd name="T102" fmla="*/ 169 w 275"/>
                      <a:gd name="T103" fmla="*/ 2 h 2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275" h="273">
                        <a:moveTo>
                          <a:pt x="137" y="229"/>
                        </a:moveTo>
                        <a:cubicBezTo>
                          <a:pt x="107" y="229"/>
                          <a:pt x="80" y="214"/>
                          <a:pt x="63" y="191"/>
                        </a:cubicBezTo>
                        <a:cubicBezTo>
                          <a:pt x="120" y="157"/>
                          <a:pt x="120" y="157"/>
                          <a:pt x="120" y="157"/>
                        </a:cubicBezTo>
                        <a:cubicBezTo>
                          <a:pt x="125" y="161"/>
                          <a:pt x="131" y="164"/>
                          <a:pt x="137" y="164"/>
                        </a:cubicBezTo>
                        <a:cubicBezTo>
                          <a:pt x="140" y="164"/>
                          <a:pt x="142" y="163"/>
                          <a:pt x="144" y="163"/>
                        </a:cubicBezTo>
                        <a:cubicBezTo>
                          <a:pt x="177" y="220"/>
                          <a:pt x="177" y="220"/>
                          <a:pt x="177" y="220"/>
                        </a:cubicBezTo>
                        <a:cubicBezTo>
                          <a:pt x="165" y="226"/>
                          <a:pt x="152" y="229"/>
                          <a:pt x="137" y="229"/>
                        </a:cubicBezTo>
                        <a:moveTo>
                          <a:pt x="192" y="211"/>
                        </a:moveTo>
                        <a:cubicBezTo>
                          <a:pt x="159" y="153"/>
                          <a:pt x="159" y="153"/>
                          <a:pt x="159" y="153"/>
                        </a:cubicBezTo>
                        <a:cubicBezTo>
                          <a:pt x="163" y="149"/>
                          <a:pt x="165" y="143"/>
                          <a:pt x="165" y="136"/>
                        </a:cubicBezTo>
                        <a:cubicBezTo>
                          <a:pt x="165" y="134"/>
                          <a:pt x="165" y="133"/>
                          <a:pt x="164" y="131"/>
                        </a:cubicBezTo>
                        <a:cubicBezTo>
                          <a:pt x="222" y="97"/>
                          <a:pt x="222" y="97"/>
                          <a:pt x="222" y="97"/>
                        </a:cubicBezTo>
                        <a:cubicBezTo>
                          <a:pt x="227" y="109"/>
                          <a:pt x="230" y="122"/>
                          <a:pt x="230" y="136"/>
                        </a:cubicBezTo>
                        <a:cubicBezTo>
                          <a:pt x="230" y="167"/>
                          <a:pt x="215" y="194"/>
                          <a:pt x="192" y="211"/>
                        </a:cubicBezTo>
                        <a:moveTo>
                          <a:pt x="54" y="176"/>
                        </a:moveTo>
                        <a:cubicBezTo>
                          <a:pt x="48" y="164"/>
                          <a:pt x="45" y="150"/>
                          <a:pt x="45" y="136"/>
                        </a:cubicBezTo>
                        <a:cubicBezTo>
                          <a:pt x="45" y="105"/>
                          <a:pt x="60" y="78"/>
                          <a:pt x="84" y="61"/>
                        </a:cubicBezTo>
                        <a:cubicBezTo>
                          <a:pt x="117" y="118"/>
                          <a:pt x="117" y="118"/>
                          <a:pt x="117" y="118"/>
                        </a:cubicBezTo>
                        <a:cubicBezTo>
                          <a:pt x="113" y="123"/>
                          <a:pt x="110" y="129"/>
                          <a:pt x="110" y="136"/>
                        </a:cubicBezTo>
                        <a:cubicBezTo>
                          <a:pt x="110" y="138"/>
                          <a:pt x="110" y="140"/>
                          <a:pt x="111" y="142"/>
                        </a:cubicBezTo>
                        <a:cubicBezTo>
                          <a:pt x="54" y="176"/>
                          <a:pt x="54" y="176"/>
                          <a:pt x="54" y="176"/>
                        </a:cubicBezTo>
                        <a:moveTo>
                          <a:pt x="133" y="109"/>
                        </a:moveTo>
                        <a:cubicBezTo>
                          <a:pt x="99" y="52"/>
                          <a:pt x="99" y="52"/>
                          <a:pt x="99" y="52"/>
                        </a:cubicBezTo>
                        <a:cubicBezTo>
                          <a:pt x="111" y="46"/>
                          <a:pt x="124" y="43"/>
                          <a:pt x="137" y="43"/>
                        </a:cubicBezTo>
                        <a:cubicBezTo>
                          <a:pt x="168" y="43"/>
                          <a:pt x="196" y="59"/>
                          <a:pt x="213" y="82"/>
                        </a:cubicBezTo>
                        <a:cubicBezTo>
                          <a:pt x="156" y="116"/>
                          <a:pt x="156" y="116"/>
                          <a:pt x="156" y="116"/>
                        </a:cubicBezTo>
                        <a:cubicBezTo>
                          <a:pt x="151" y="111"/>
                          <a:pt x="144" y="109"/>
                          <a:pt x="137" y="109"/>
                        </a:cubicBezTo>
                        <a:cubicBezTo>
                          <a:pt x="136" y="109"/>
                          <a:pt x="134" y="109"/>
                          <a:pt x="133" y="109"/>
                        </a:cubicBezTo>
                        <a:moveTo>
                          <a:pt x="153" y="0"/>
                        </a:moveTo>
                        <a:cubicBezTo>
                          <a:pt x="145" y="22"/>
                          <a:pt x="145" y="22"/>
                          <a:pt x="145" y="22"/>
                        </a:cubicBezTo>
                        <a:cubicBezTo>
                          <a:pt x="143" y="21"/>
                          <a:pt x="140" y="21"/>
                          <a:pt x="137" y="21"/>
                        </a:cubicBezTo>
                        <a:cubicBezTo>
                          <a:pt x="135" y="21"/>
                          <a:pt x="132" y="21"/>
                          <a:pt x="130" y="22"/>
                        </a:cubicBezTo>
                        <a:cubicBezTo>
                          <a:pt x="122" y="0"/>
                          <a:pt x="122" y="0"/>
                          <a:pt x="122" y="0"/>
                        </a:cubicBezTo>
                        <a:cubicBezTo>
                          <a:pt x="116" y="0"/>
                          <a:pt x="111" y="1"/>
                          <a:pt x="106" y="2"/>
                        </a:cubicBezTo>
                        <a:cubicBezTo>
                          <a:pt x="106" y="26"/>
                          <a:pt x="106" y="26"/>
                          <a:pt x="106" y="26"/>
                        </a:cubicBezTo>
                        <a:cubicBezTo>
                          <a:pt x="101" y="27"/>
                          <a:pt x="96" y="29"/>
                          <a:pt x="91" y="31"/>
                        </a:cubicBezTo>
                        <a:cubicBezTo>
                          <a:pt x="76" y="13"/>
                          <a:pt x="76" y="13"/>
                          <a:pt x="76" y="13"/>
                        </a:cubicBezTo>
                        <a:cubicBezTo>
                          <a:pt x="71" y="16"/>
                          <a:pt x="66" y="18"/>
                          <a:pt x="62" y="21"/>
                        </a:cubicBezTo>
                        <a:cubicBezTo>
                          <a:pt x="70" y="43"/>
                          <a:pt x="70" y="43"/>
                          <a:pt x="70" y="43"/>
                        </a:cubicBezTo>
                        <a:cubicBezTo>
                          <a:pt x="66" y="46"/>
                          <a:pt x="62" y="50"/>
                          <a:pt x="58" y="53"/>
                        </a:cubicBezTo>
                        <a:cubicBezTo>
                          <a:pt x="38" y="42"/>
                          <a:pt x="38" y="42"/>
                          <a:pt x="38" y="42"/>
                        </a:cubicBezTo>
                        <a:cubicBezTo>
                          <a:pt x="34" y="46"/>
                          <a:pt x="30" y="50"/>
                          <a:pt x="27" y="54"/>
                        </a:cubicBezTo>
                        <a:cubicBezTo>
                          <a:pt x="42" y="72"/>
                          <a:pt x="42" y="72"/>
                          <a:pt x="42" y="72"/>
                        </a:cubicBezTo>
                        <a:cubicBezTo>
                          <a:pt x="39" y="76"/>
                          <a:pt x="37" y="81"/>
                          <a:pt x="34" y="86"/>
                        </a:cubicBezTo>
                        <a:cubicBezTo>
                          <a:pt x="11" y="81"/>
                          <a:pt x="11" y="81"/>
                          <a:pt x="11" y="81"/>
                        </a:cubicBezTo>
                        <a:cubicBezTo>
                          <a:pt x="9" y="86"/>
                          <a:pt x="7" y="92"/>
                          <a:pt x="6" y="97"/>
                        </a:cubicBezTo>
                        <a:cubicBezTo>
                          <a:pt x="26" y="109"/>
                          <a:pt x="26" y="109"/>
                          <a:pt x="26" y="109"/>
                        </a:cubicBezTo>
                        <a:cubicBezTo>
                          <a:pt x="25" y="114"/>
                          <a:pt x="24" y="119"/>
                          <a:pt x="23" y="124"/>
                        </a:cubicBezTo>
                        <a:cubicBezTo>
                          <a:pt x="0" y="128"/>
                          <a:pt x="0" y="128"/>
                          <a:pt x="0" y="128"/>
                        </a:cubicBezTo>
                        <a:cubicBezTo>
                          <a:pt x="0" y="131"/>
                          <a:pt x="0" y="133"/>
                          <a:pt x="0" y="136"/>
                        </a:cubicBezTo>
                        <a:cubicBezTo>
                          <a:pt x="0" y="139"/>
                          <a:pt x="0" y="142"/>
                          <a:pt x="0" y="144"/>
                        </a:cubicBezTo>
                        <a:cubicBezTo>
                          <a:pt x="23" y="148"/>
                          <a:pt x="23" y="148"/>
                          <a:pt x="23" y="148"/>
                        </a:cubicBezTo>
                        <a:cubicBezTo>
                          <a:pt x="24" y="154"/>
                          <a:pt x="25" y="159"/>
                          <a:pt x="26" y="164"/>
                        </a:cubicBezTo>
                        <a:cubicBezTo>
                          <a:pt x="6" y="175"/>
                          <a:pt x="6" y="175"/>
                          <a:pt x="6" y="175"/>
                        </a:cubicBezTo>
                        <a:cubicBezTo>
                          <a:pt x="7" y="181"/>
                          <a:pt x="9" y="186"/>
                          <a:pt x="11" y="191"/>
                        </a:cubicBezTo>
                        <a:cubicBezTo>
                          <a:pt x="34" y="187"/>
                          <a:pt x="34" y="187"/>
                          <a:pt x="34" y="187"/>
                        </a:cubicBezTo>
                        <a:cubicBezTo>
                          <a:pt x="37" y="191"/>
                          <a:pt x="39" y="196"/>
                          <a:pt x="42" y="200"/>
                        </a:cubicBezTo>
                        <a:cubicBezTo>
                          <a:pt x="27" y="218"/>
                          <a:pt x="27" y="218"/>
                          <a:pt x="27" y="218"/>
                        </a:cubicBezTo>
                        <a:cubicBezTo>
                          <a:pt x="30" y="223"/>
                          <a:pt x="34" y="227"/>
                          <a:pt x="38" y="231"/>
                        </a:cubicBezTo>
                        <a:cubicBezTo>
                          <a:pt x="58" y="219"/>
                          <a:pt x="58" y="219"/>
                          <a:pt x="58" y="219"/>
                        </a:cubicBezTo>
                        <a:cubicBezTo>
                          <a:pt x="62" y="223"/>
                          <a:pt x="66" y="226"/>
                          <a:pt x="70" y="229"/>
                        </a:cubicBezTo>
                        <a:cubicBezTo>
                          <a:pt x="62" y="251"/>
                          <a:pt x="62" y="251"/>
                          <a:pt x="62" y="251"/>
                        </a:cubicBezTo>
                        <a:cubicBezTo>
                          <a:pt x="66" y="254"/>
                          <a:pt x="71" y="257"/>
                          <a:pt x="76" y="259"/>
                        </a:cubicBezTo>
                        <a:cubicBezTo>
                          <a:pt x="91" y="241"/>
                          <a:pt x="91" y="241"/>
                          <a:pt x="91" y="241"/>
                        </a:cubicBezTo>
                        <a:cubicBezTo>
                          <a:pt x="96" y="243"/>
                          <a:pt x="101" y="245"/>
                          <a:pt x="106" y="247"/>
                        </a:cubicBezTo>
                        <a:cubicBezTo>
                          <a:pt x="106" y="270"/>
                          <a:pt x="106" y="270"/>
                          <a:pt x="106" y="270"/>
                        </a:cubicBezTo>
                        <a:cubicBezTo>
                          <a:pt x="111" y="271"/>
                          <a:pt x="116" y="272"/>
                          <a:pt x="122" y="273"/>
                        </a:cubicBezTo>
                        <a:cubicBezTo>
                          <a:pt x="130" y="251"/>
                          <a:pt x="130" y="251"/>
                          <a:pt x="130" y="251"/>
                        </a:cubicBezTo>
                        <a:cubicBezTo>
                          <a:pt x="132" y="251"/>
                          <a:pt x="135" y="251"/>
                          <a:pt x="137" y="251"/>
                        </a:cubicBezTo>
                        <a:cubicBezTo>
                          <a:pt x="140" y="251"/>
                          <a:pt x="143" y="251"/>
                          <a:pt x="145" y="251"/>
                        </a:cubicBezTo>
                        <a:cubicBezTo>
                          <a:pt x="153" y="273"/>
                          <a:pt x="153" y="273"/>
                          <a:pt x="153" y="273"/>
                        </a:cubicBezTo>
                        <a:cubicBezTo>
                          <a:pt x="159" y="272"/>
                          <a:pt x="164" y="271"/>
                          <a:pt x="169" y="270"/>
                        </a:cubicBezTo>
                        <a:cubicBezTo>
                          <a:pt x="169" y="247"/>
                          <a:pt x="169" y="247"/>
                          <a:pt x="169" y="247"/>
                        </a:cubicBezTo>
                        <a:cubicBezTo>
                          <a:pt x="174" y="245"/>
                          <a:pt x="179" y="243"/>
                          <a:pt x="184" y="241"/>
                        </a:cubicBezTo>
                        <a:cubicBezTo>
                          <a:pt x="199" y="259"/>
                          <a:pt x="199" y="259"/>
                          <a:pt x="199" y="259"/>
                        </a:cubicBezTo>
                        <a:cubicBezTo>
                          <a:pt x="204" y="257"/>
                          <a:pt x="209" y="254"/>
                          <a:pt x="213" y="251"/>
                        </a:cubicBezTo>
                        <a:cubicBezTo>
                          <a:pt x="205" y="229"/>
                          <a:pt x="205" y="229"/>
                          <a:pt x="205" y="229"/>
                        </a:cubicBezTo>
                        <a:cubicBezTo>
                          <a:pt x="209" y="226"/>
                          <a:pt x="213" y="223"/>
                          <a:pt x="217" y="219"/>
                        </a:cubicBezTo>
                        <a:cubicBezTo>
                          <a:pt x="237" y="231"/>
                          <a:pt x="237" y="231"/>
                          <a:pt x="237" y="231"/>
                        </a:cubicBezTo>
                        <a:cubicBezTo>
                          <a:pt x="241" y="227"/>
                          <a:pt x="245" y="223"/>
                          <a:pt x="248" y="218"/>
                        </a:cubicBezTo>
                        <a:cubicBezTo>
                          <a:pt x="233" y="200"/>
                          <a:pt x="233" y="200"/>
                          <a:pt x="233" y="200"/>
                        </a:cubicBezTo>
                        <a:cubicBezTo>
                          <a:pt x="236" y="196"/>
                          <a:pt x="238" y="191"/>
                          <a:pt x="241" y="187"/>
                        </a:cubicBezTo>
                        <a:cubicBezTo>
                          <a:pt x="264" y="191"/>
                          <a:pt x="264" y="191"/>
                          <a:pt x="264" y="191"/>
                        </a:cubicBezTo>
                        <a:cubicBezTo>
                          <a:pt x="266" y="186"/>
                          <a:pt x="268" y="181"/>
                          <a:pt x="269" y="175"/>
                        </a:cubicBezTo>
                        <a:cubicBezTo>
                          <a:pt x="249" y="164"/>
                          <a:pt x="249" y="164"/>
                          <a:pt x="249" y="164"/>
                        </a:cubicBezTo>
                        <a:cubicBezTo>
                          <a:pt x="250" y="159"/>
                          <a:pt x="251" y="154"/>
                          <a:pt x="252" y="148"/>
                        </a:cubicBezTo>
                        <a:cubicBezTo>
                          <a:pt x="275" y="144"/>
                          <a:pt x="275" y="144"/>
                          <a:pt x="275" y="144"/>
                        </a:cubicBezTo>
                        <a:cubicBezTo>
                          <a:pt x="275" y="142"/>
                          <a:pt x="275" y="139"/>
                          <a:pt x="275" y="136"/>
                        </a:cubicBezTo>
                        <a:cubicBezTo>
                          <a:pt x="275" y="133"/>
                          <a:pt x="275" y="131"/>
                          <a:pt x="275" y="128"/>
                        </a:cubicBezTo>
                        <a:cubicBezTo>
                          <a:pt x="252" y="124"/>
                          <a:pt x="252" y="124"/>
                          <a:pt x="252" y="124"/>
                        </a:cubicBezTo>
                        <a:cubicBezTo>
                          <a:pt x="251" y="119"/>
                          <a:pt x="250" y="114"/>
                          <a:pt x="249" y="109"/>
                        </a:cubicBezTo>
                        <a:cubicBezTo>
                          <a:pt x="269" y="97"/>
                          <a:pt x="269" y="97"/>
                          <a:pt x="269" y="97"/>
                        </a:cubicBezTo>
                        <a:cubicBezTo>
                          <a:pt x="268" y="92"/>
                          <a:pt x="266" y="86"/>
                          <a:pt x="264" y="81"/>
                        </a:cubicBezTo>
                        <a:cubicBezTo>
                          <a:pt x="241" y="86"/>
                          <a:pt x="241" y="86"/>
                          <a:pt x="241" y="86"/>
                        </a:cubicBezTo>
                        <a:cubicBezTo>
                          <a:pt x="238" y="81"/>
                          <a:pt x="236" y="76"/>
                          <a:pt x="233" y="72"/>
                        </a:cubicBezTo>
                        <a:cubicBezTo>
                          <a:pt x="248" y="54"/>
                          <a:pt x="248" y="54"/>
                          <a:pt x="248" y="54"/>
                        </a:cubicBezTo>
                        <a:cubicBezTo>
                          <a:pt x="245" y="50"/>
                          <a:pt x="241" y="46"/>
                          <a:pt x="237" y="42"/>
                        </a:cubicBezTo>
                        <a:cubicBezTo>
                          <a:pt x="217" y="53"/>
                          <a:pt x="217" y="53"/>
                          <a:pt x="217" y="53"/>
                        </a:cubicBezTo>
                        <a:cubicBezTo>
                          <a:pt x="213" y="50"/>
                          <a:pt x="209" y="46"/>
                          <a:pt x="205" y="43"/>
                        </a:cubicBezTo>
                        <a:cubicBezTo>
                          <a:pt x="213" y="21"/>
                          <a:pt x="213" y="21"/>
                          <a:pt x="213" y="21"/>
                        </a:cubicBezTo>
                        <a:cubicBezTo>
                          <a:pt x="209" y="18"/>
                          <a:pt x="204" y="16"/>
                          <a:pt x="199" y="13"/>
                        </a:cubicBezTo>
                        <a:cubicBezTo>
                          <a:pt x="184" y="31"/>
                          <a:pt x="184" y="31"/>
                          <a:pt x="184" y="31"/>
                        </a:cubicBezTo>
                        <a:cubicBezTo>
                          <a:pt x="179" y="29"/>
                          <a:pt x="174" y="27"/>
                          <a:pt x="169" y="26"/>
                        </a:cubicBezTo>
                        <a:cubicBezTo>
                          <a:pt x="169" y="2"/>
                          <a:pt x="169" y="2"/>
                          <a:pt x="169" y="2"/>
                        </a:cubicBezTo>
                        <a:cubicBezTo>
                          <a:pt x="164" y="1"/>
                          <a:pt x="159" y="0"/>
                          <a:pt x="153" y="0"/>
                        </a:cubicBezTo>
                      </a:path>
                    </a:pathLst>
                  </a:custGeom>
                  <a:solidFill>
                    <a:srgbClr val="4AB2BF">
                      <a:alpha val="53000"/>
                    </a:srgb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D4AAF7BE-E2FC-435A-847F-FEDE7F819F1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370447" y="2726533"/>
                  <a:ext cx="265113" cy="839788"/>
                  <a:chOff x="6325393" y="2726532"/>
                  <a:chExt cx="265112" cy="839789"/>
                </a:xfrm>
              </p:grpSpPr>
              <p:sp>
                <p:nvSpPr>
                  <p:cNvPr id="49" name="Freeform 45">
                    <a:extLst>
                      <a:ext uri="{FF2B5EF4-FFF2-40B4-BE49-F238E27FC236}">
                        <a16:creationId xmlns:a16="http://schemas.microsoft.com/office/drawing/2014/main" id="{0D97B7EB-28DA-49C7-8543-BEE9A00FBA40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415879" y="3328196"/>
                    <a:ext cx="174625" cy="238125"/>
                  </a:xfrm>
                  <a:custGeom>
                    <a:avLst/>
                    <a:gdLst>
                      <a:gd name="T0" fmla="*/ 10 w 110"/>
                      <a:gd name="T1" fmla="*/ 141 h 150"/>
                      <a:gd name="T2" fmla="*/ 20 w 110"/>
                      <a:gd name="T3" fmla="*/ 105 h 150"/>
                      <a:gd name="T4" fmla="*/ 75 w 110"/>
                      <a:gd name="T5" fmla="*/ 105 h 150"/>
                      <a:gd name="T6" fmla="*/ 67 w 110"/>
                      <a:gd name="T7" fmla="*/ 141 h 150"/>
                      <a:gd name="T8" fmla="*/ 10 w 110"/>
                      <a:gd name="T9" fmla="*/ 141 h 150"/>
                      <a:gd name="T10" fmla="*/ 21 w 110"/>
                      <a:gd name="T11" fmla="*/ 101 h 150"/>
                      <a:gd name="T12" fmla="*/ 29 w 110"/>
                      <a:gd name="T13" fmla="*/ 64 h 150"/>
                      <a:gd name="T14" fmla="*/ 86 w 110"/>
                      <a:gd name="T15" fmla="*/ 64 h 150"/>
                      <a:gd name="T16" fmla="*/ 77 w 110"/>
                      <a:gd name="T17" fmla="*/ 101 h 150"/>
                      <a:gd name="T18" fmla="*/ 21 w 110"/>
                      <a:gd name="T19" fmla="*/ 101 h 150"/>
                      <a:gd name="T20" fmla="*/ 31 w 110"/>
                      <a:gd name="T21" fmla="*/ 60 h 150"/>
                      <a:gd name="T22" fmla="*/ 40 w 110"/>
                      <a:gd name="T23" fmla="*/ 24 h 150"/>
                      <a:gd name="T24" fmla="*/ 96 w 110"/>
                      <a:gd name="T25" fmla="*/ 24 h 150"/>
                      <a:gd name="T26" fmla="*/ 87 w 110"/>
                      <a:gd name="T27" fmla="*/ 60 h 150"/>
                      <a:gd name="T28" fmla="*/ 31 w 110"/>
                      <a:gd name="T29" fmla="*/ 60 h 150"/>
                      <a:gd name="T30" fmla="*/ 110 w 110"/>
                      <a:gd name="T31" fmla="*/ 0 h 150"/>
                      <a:gd name="T32" fmla="*/ 102 w 110"/>
                      <a:gd name="T33" fmla="*/ 0 h 150"/>
                      <a:gd name="T34" fmla="*/ 97 w 110"/>
                      <a:gd name="T35" fmla="*/ 19 h 150"/>
                      <a:gd name="T36" fmla="*/ 41 w 110"/>
                      <a:gd name="T37" fmla="*/ 19 h 150"/>
                      <a:gd name="T38" fmla="*/ 46 w 110"/>
                      <a:gd name="T39" fmla="*/ 0 h 150"/>
                      <a:gd name="T40" fmla="*/ 37 w 110"/>
                      <a:gd name="T41" fmla="*/ 0 h 150"/>
                      <a:gd name="T42" fmla="*/ 0 w 110"/>
                      <a:gd name="T43" fmla="*/ 150 h 150"/>
                      <a:gd name="T44" fmla="*/ 9 w 110"/>
                      <a:gd name="T45" fmla="*/ 150 h 150"/>
                      <a:gd name="T46" fmla="*/ 10 w 110"/>
                      <a:gd name="T47" fmla="*/ 146 h 150"/>
                      <a:gd name="T48" fmla="*/ 66 w 110"/>
                      <a:gd name="T49" fmla="*/ 146 h 150"/>
                      <a:gd name="T50" fmla="*/ 65 w 110"/>
                      <a:gd name="T51" fmla="*/ 150 h 150"/>
                      <a:gd name="T52" fmla="*/ 73 w 110"/>
                      <a:gd name="T53" fmla="*/ 150 h 150"/>
                      <a:gd name="T54" fmla="*/ 110 w 110"/>
                      <a:gd name="T55" fmla="*/ 0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10" h="150">
                        <a:moveTo>
                          <a:pt x="10" y="141"/>
                        </a:moveTo>
                        <a:lnTo>
                          <a:pt x="20" y="105"/>
                        </a:lnTo>
                        <a:lnTo>
                          <a:pt x="75" y="105"/>
                        </a:lnTo>
                        <a:lnTo>
                          <a:pt x="67" y="141"/>
                        </a:lnTo>
                        <a:lnTo>
                          <a:pt x="10" y="141"/>
                        </a:lnTo>
                        <a:moveTo>
                          <a:pt x="21" y="101"/>
                        </a:moveTo>
                        <a:lnTo>
                          <a:pt x="29" y="64"/>
                        </a:lnTo>
                        <a:lnTo>
                          <a:pt x="86" y="64"/>
                        </a:lnTo>
                        <a:lnTo>
                          <a:pt x="77" y="101"/>
                        </a:lnTo>
                        <a:lnTo>
                          <a:pt x="21" y="101"/>
                        </a:lnTo>
                        <a:moveTo>
                          <a:pt x="31" y="60"/>
                        </a:moveTo>
                        <a:lnTo>
                          <a:pt x="40" y="24"/>
                        </a:lnTo>
                        <a:lnTo>
                          <a:pt x="96" y="24"/>
                        </a:lnTo>
                        <a:lnTo>
                          <a:pt x="87" y="60"/>
                        </a:lnTo>
                        <a:lnTo>
                          <a:pt x="31" y="60"/>
                        </a:lnTo>
                        <a:moveTo>
                          <a:pt x="110" y="0"/>
                        </a:moveTo>
                        <a:lnTo>
                          <a:pt x="102" y="0"/>
                        </a:lnTo>
                        <a:lnTo>
                          <a:pt x="97" y="19"/>
                        </a:lnTo>
                        <a:lnTo>
                          <a:pt x="41" y="19"/>
                        </a:lnTo>
                        <a:lnTo>
                          <a:pt x="46" y="0"/>
                        </a:lnTo>
                        <a:lnTo>
                          <a:pt x="37" y="0"/>
                        </a:lnTo>
                        <a:lnTo>
                          <a:pt x="0" y="150"/>
                        </a:lnTo>
                        <a:lnTo>
                          <a:pt x="9" y="150"/>
                        </a:lnTo>
                        <a:lnTo>
                          <a:pt x="10" y="146"/>
                        </a:lnTo>
                        <a:lnTo>
                          <a:pt x="66" y="146"/>
                        </a:lnTo>
                        <a:lnTo>
                          <a:pt x="65" y="150"/>
                        </a:lnTo>
                        <a:lnTo>
                          <a:pt x="73" y="150"/>
                        </a:lnTo>
                        <a:lnTo>
                          <a:pt x="110" y="0"/>
                        </a:lnTo>
                      </a:path>
                    </a:pathLst>
                  </a:custGeom>
                  <a:gradFill flip="none" rotWithShape="1">
                    <a:gsLst>
                      <a:gs pos="15000">
                        <a:srgbClr val="A2D2D8"/>
                      </a:gs>
                      <a:gs pos="100000">
                        <a:srgbClr val="A2D2D8"/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50" name="Freeform 46">
                    <a:extLst>
                      <a:ext uri="{FF2B5EF4-FFF2-40B4-BE49-F238E27FC236}">
                        <a16:creationId xmlns:a16="http://schemas.microsoft.com/office/drawing/2014/main" id="{89634D4F-7A22-427A-8D5C-3ED5E890A82B}"/>
                      </a:ext>
                    </a:extLst>
                  </p:cNvPr>
                  <p:cNvSpPr>
                    <a:spLocks noChangeAspect="1" noEditPoints="1"/>
                  </p:cNvSpPr>
                  <p:nvPr/>
                </p:nvSpPr>
                <p:spPr bwMode="auto">
                  <a:xfrm>
                    <a:off x="6325393" y="2726532"/>
                    <a:ext cx="265112" cy="601663"/>
                  </a:xfrm>
                  <a:custGeom>
                    <a:avLst/>
                    <a:gdLst>
                      <a:gd name="T0" fmla="*/ 0 w 167"/>
                      <a:gd name="T1" fmla="*/ 0 h 379"/>
                      <a:gd name="T2" fmla="*/ 94 w 167"/>
                      <a:gd name="T3" fmla="*/ 379 h 379"/>
                      <a:gd name="T4" fmla="*/ 103 w 167"/>
                      <a:gd name="T5" fmla="*/ 379 h 379"/>
                      <a:gd name="T6" fmla="*/ 95 w 167"/>
                      <a:gd name="T7" fmla="*/ 349 h 379"/>
                      <a:gd name="T8" fmla="*/ 151 w 167"/>
                      <a:gd name="T9" fmla="*/ 349 h 379"/>
                      <a:gd name="T10" fmla="*/ 159 w 167"/>
                      <a:gd name="T11" fmla="*/ 379 h 379"/>
                      <a:gd name="T12" fmla="*/ 167 w 167"/>
                      <a:gd name="T13" fmla="*/ 379 h 379"/>
                      <a:gd name="T14" fmla="*/ 72 w 167"/>
                      <a:gd name="T15" fmla="*/ 0 h 379"/>
                      <a:gd name="T16" fmla="*/ 64 w 167"/>
                      <a:gd name="T17" fmla="*/ 0 h 379"/>
                      <a:gd name="T18" fmla="*/ 69 w 167"/>
                      <a:gd name="T19" fmla="*/ 19 h 379"/>
                      <a:gd name="T20" fmla="*/ 13 w 167"/>
                      <a:gd name="T21" fmla="*/ 19 h 379"/>
                      <a:gd name="T22" fmla="*/ 8 w 167"/>
                      <a:gd name="T23" fmla="*/ 0 h 379"/>
                      <a:gd name="T24" fmla="*/ 0 w 167"/>
                      <a:gd name="T25" fmla="*/ 0 h 379"/>
                      <a:gd name="T26" fmla="*/ 70 w 167"/>
                      <a:gd name="T27" fmla="*/ 23 h 379"/>
                      <a:gd name="T28" fmla="*/ 79 w 167"/>
                      <a:gd name="T29" fmla="*/ 60 h 379"/>
                      <a:gd name="T30" fmla="*/ 22 w 167"/>
                      <a:gd name="T31" fmla="*/ 60 h 379"/>
                      <a:gd name="T32" fmla="*/ 14 w 167"/>
                      <a:gd name="T33" fmla="*/ 23 h 379"/>
                      <a:gd name="T34" fmla="*/ 70 w 167"/>
                      <a:gd name="T35" fmla="*/ 23 h 379"/>
                      <a:gd name="T36" fmla="*/ 73 w 167"/>
                      <a:gd name="T37" fmla="*/ 264 h 379"/>
                      <a:gd name="T38" fmla="*/ 65 w 167"/>
                      <a:gd name="T39" fmla="*/ 228 h 379"/>
                      <a:gd name="T40" fmla="*/ 121 w 167"/>
                      <a:gd name="T41" fmla="*/ 228 h 379"/>
                      <a:gd name="T42" fmla="*/ 130 w 167"/>
                      <a:gd name="T43" fmla="*/ 264 h 379"/>
                      <a:gd name="T44" fmla="*/ 73 w 167"/>
                      <a:gd name="T45" fmla="*/ 264 h 379"/>
                      <a:gd name="T46" fmla="*/ 131 w 167"/>
                      <a:gd name="T47" fmla="*/ 268 h 379"/>
                      <a:gd name="T48" fmla="*/ 140 w 167"/>
                      <a:gd name="T49" fmla="*/ 305 h 379"/>
                      <a:gd name="T50" fmla="*/ 84 w 167"/>
                      <a:gd name="T51" fmla="*/ 305 h 379"/>
                      <a:gd name="T52" fmla="*/ 75 w 167"/>
                      <a:gd name="T53" fmla="*/ 268 h 379"/>
                      <a:gd name="T54" fmla="*/ 131 w 167"/>
                      <a:gd name="T55" fmla="*/ 268 h 379"/>
                      <a:gd name="T56" fmla="*/ 63 w 167"/>
                      <a:gd name="T57" fmla="*/ 223 h 379"/>
                      <a:gd name="T58" fmla="*/ 54 w 167"/>
                      <a:gd name="T59" fmla="*/ 186 h 379"/>
                      <a:gd name="T60" fmla="*/ 111 w 167"/>
                      <a:gd name="T61" fmla="*/ 186 h 379"/>
                      <a:gd name="T62" fmla="*/ 119 w 167"/>
                      <a:gd name="T63" fmla="*/ 223 h 379"/>
                      <a:gd name="T64" fmla="*/ 63 w 167"/>
                      <a:gd name="T65" fmla="*/ 223 h 379"/>
                      <a:gd name="T66" fmla="*/ 54 w 167"/>
                      <a:gd name="T67" fmla="*/ 182 h 379"/>
                      <a:gd name="T68" fmla="*/ 44 w 167"/>
                      <a:gd name="T69" fmla="*/ 146 h 379"/>
                      <a:gd name="T70" fmla="*/ 100 w 167"/>
                      <a:gd name="T71" fmla="*/ 146 h 379"/>
                      <a:gd name="T72" fmla="*/ 110 w 167"/>
                      <a:gd name="T73" fmla="*/ 182 h 379"/>
                      <a:gd name="T74" fmla="*/ 54 w 167"/>
                      <a:gd name="T75" fmla="*/ 182 h 379"/>
                      <a:gd name="T76" fmla="*/ 43 w 167"/>
                      <a:gd name="T77" fmla="*/ 141 h 379"/>
                      <a:gd name="T78" fmla="*/ 34 w 167"/>
                      <a:gd name="T79" fmla="*/ 105 h 379"/>
                      <a:gd name="T80" fmla="*/ 90 w 167"/>
                      <a:gd name="T81" fmla="*/ 105 h 379"/>
                      <a:gd name="T82" fmla="*/ 99 w 167"/>
                      <a:gd name="T83" fmla="*/ 141 h 379"/>
                      <a:gd name="T84" fmla="*/ 43 w 167"/>
                      <a:gd name="T85" fmla="*/ 141 h 379"/>
                      <a:gd name="T86" fmla="*/ 33 w 167"/>
                      <a:gd name="T87" fmla="*/ 101 h 379"/>
                      <a:gd name="T88" fmla="*/ 24 w 167"/>
                      <a:gd name="T89" fmla="*/ 65 h 379"/>
                      <a:gd name="T90" fmla="*/ 80 w 167"/>
                      <a:gd name="T91" fmla="*/ 65 h 379"/>
                      <a:gd name="T92" fmla="*/ 89 w 167"/>
                      <a:gd name="T93" fmla="*/ 101 h 379"/>
                      <a:gd name="T94" fmla="*/ 33 w 167"/>
                      <a:gd name="T95" fmla="*/ 101 h 379"/>
                      <a:gd name="T96" fmla="*/ 94 w 167"/>
                      <a:gd name="T97" fmla="*/ 345 h 379"/>
                      <a:gd name="T98" fmla="*/ 85 w 167"/>
                      <a:gd name="T99" fmla="*/ 309 h 379"/>
                      <a:gd name="T100" fmla="*/ 141 w 167"/>
                      <a:gd name="T101" fmla="*/ 309 h 379"/>
                      <a:gd name="T102" fmla="*/ 150 w 167"/>
                      <a:gd name="T103" fmla="*/ 345 h 379"/>
                      <a:gd name="T104" fmla="*/ 94 w 167"/>
                      <a:gd name="T105" fmla="*/ 345 h 3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67" h="379">
                        <a:moveTo>
                          <a:pt x="0" y="0"/>
                        </a:moveTo>
                        <a:lnTo>
                          <a:pt x="94" y="379"/>
                        </a:lnTo>
                        <a:lnTo>
                          <a:pt x="103" y="379"/>
                        </a:lnTo>
                        <a:lnTo>
                          <a:pt x="95" y="349"/>
                        </a:lnTo>
                        <a:lnTo>
                          <a:pt x="151" y="349"/>
                        </a:lnTo>
                        <a:lnTo>
                          <a:pt x="159" y="379"/>
                        </a:lnTo>
                        <a:lnTo>
                          <a:pt x="167" y="379"/>
                        </a:lnTo>
                        <a:lnTo>
                          <a:pt x="72" y="0"/>
                        </a:lnTo>
                        <a:lnTo>
                          <a:pt x="64" y="0"/>
                        </a:lnTo>
                        <a:lnTo>
                          <a:pt x="69" y="19"/>
                        </a:lnTo>
                        <a:lnTo>
                          <a:pt x="13" y="19"/>
                        </a:lnTo>
                        <a:lnTo>
                          <a:pt x="8" y="0"/>
                        </a:lnTo>
                        <a:lnTo>
                          <a:pt x="0" y="0"/>
                        </a:lnTo>
                        <a:close/>
                        <a:moveTo>
                          <a:pt x="70" y="23"/>
                        </a:moveTo>
                        <a:lnTo>
                          <a:pt x="79" y="60"/>
                        </a:lnTo>
                        <a:lnTo>
                          <a:pt x="22" y="60"/>
                        </a:lnTo>
                        <a:lnTo>
                          <a:pt x="14" y="23"/>
                        </a:lnTo>
                        <a:lnTo>
                          <a:pt x="70" y="23"/>
                        </a:lnTo>
                        <a:close/>
                        <a:moveTo>
                          <a:pt x="73" y="264"/>
                        </a:moveTo>
                        <a:lnTo>
                          <a:pt x="65" y="228"/>
                        </a:lnTo>
                        <a:lnTo>
                          <a:pt x="121" y="228"/>
                        </a:lnTo>
                        <a:lnTo>
                          <a:pt x="130" y="264"/>
                        </a:lnTo>
                        <a:lnTo>
                          <a:pt x="73" y="264"/>
                        </a:lnTo>
                        <a:close/>
                        <a:moveTo>
                          <a:pt x="131" y="268"/>
                        </a:moveTo>
                        <a:lnTo>
                          <a:pt x="140" y="305"/>
                        </a:lnTo>
                        <a:lnTo>
                          <a:pt x="84" y="305"/>
                        </a:lnTo>
                        <a:lnTo>
                          <a:pt x="75" y="268"/>
                        </a:lnTo>
                        <a:lnTo>
                          <a:pt x="131" y="268"/>
                        </a:lnTo>
                        <a:close/>
                        <a:moveTo>
                          <a:pt x="63" y="223"/>
                        </a:moveTo>
                        <a:lnTo>
                          <a:pt x="54" y="186"/>
                        </a:lnTo>
                        <a:lnTo>
                          <a:pt x="111" y="186"/>
                        </a:lnTo>
                        <a:lnTo>
                          <a:pt x="119" y="223"/>
                        </a:lnTo>
                        <a:lnTo>
                          <a:pt x="63" y="223"/>
                        </a:lnTo>
                        <a:close/>
                        <a:moveTo>
                          <a:pt x="54" y="182"/>
                        </a:moveTo>
                        <a:lnTo>
                          <a:pt x="44" y="146"/>
                        </a:lnTo>
                        <a:lnTo>
                          <a:pt x="100" y="146"/>
                        </a:lnTo>
                        <a:lnTo>
                          <a:pt x="110" y="182"/>
                        </a:lnTo>
                        <a:lnTo>
                          <a:pt x="54" y="182"/>
                        </a:lnTo>
                        <a:close/>
                        <a:moveTo>
                          <a:pt x="43" y="141"/>
                        </a:moveTo>
                        <a:lnTo>
                          <a:pt x="34" y="105"/>
                        </a:lnTo>
                        <a:lnTo>
                          <a:pt x="90" y="105"/>
                        </a:lnTo>
                        <a:lnTo>
                          <a:pt x="99" y="141"/>
                        </a:lnTo>
                        <a:lnTo>
                          <a:pt x="43" y="141"/>
                        </a:lnTo>
                        <a:close/>
                        <a:moveTo>
                          <a:pt x="33" y="101"/>
                        </a:moveTo>
                        <a:lnTo>
                          <a:pt x="24" y="65"/>
                        </a:lnTo>
                        <a:lnTo>
                          <a:pt x="80" y="65"/>
                        </a:lnTo>
                        <a:lnTo>
                          <a:pt x="89" y="101"/>
                        </a:lnTo>
                        <a:lnTo>
                          <a:pt x="33" y="101"/>
                        </a:lnTo>
                        <a:close/>
                        <a:moveTo>
                          <a:pt x="94" y="345"/>
                        </a:moveTo>
                        <a:lnTo>
                          <a:pt x="85" y="309"/>
                        </a:lnTo>
                        <a:lnTo>
                          <a:pt x="141" y="309"/>
                        </a:lnTo>
                        <a:lnTo>
                          <a:pt x="150" y="345"/>
                        </a:lnTo>
                        <a:lnTo>
                          <a:pt x="94" y="345"/>
                        </a:ln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grpSp>
              <p:nvGrpSpPr>
                <p:cNvPr id="92" name="Group 91">
                  <a:extLst>
                    <a:ext uri="{FF2B5EF4-FFF2-40B4-BE49-F238E27FC236}">
                      <a16:creationId xmlns:a16="http://schemas.microsoft.com/office/drawing/2014/main" id="{995E3750-9095-469E-9051-DC7ACF0F682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526214" y="2813114"/>
                  <a:ext cx="560387" cy="514351"/>
                  <a:chOff x="8494769" y="3113128"/>
                  <a:chExt cx="560391" cy="514358"/>
                </a:xfrm>
              </p:grpSpPr>
              <p:sp>
                <p:nvSpPr>
                  <p:cNvPr id="65" name="Freeform 61">
                    <a:extLst>
                      <a:ext uri="{FF2B5EF4-FFF2-40B4-BE49-F238E27FC236}">
                        <a16:creationId xmlns:a16="http://schemas.microsoft.com/office/drawing/2014/main" id="{7D5CA1C3-5424-41FE-9E28-2841035A2FE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494769" y="3162342"/>
                    <a:ext cx="560391" cy="465144"/>
                  </a:xfrm>
                  <a:custGeom>
                    <a:avLst/>
                    <a:gdLst>
                      <a:gd name="T0" fmla="*/ 362 w 408"/>
                      <a:gd name="T1" fmla="*/ 132 h 340"/>
                      <a:gd name="T2" fmla="*/ 353 w 408"/>
                      <a:gd name="T3" fmla="*/ 129 h 340"/>
                      <a:gd name="T4" fmla="*/ 343 w 408"/>
                      <a:gd name="T5" fmla="*/ 125 h 340"/>
                      <a:gd name="T6" fmla="*/ 170 w 408"/>
                      <a:gd name="T7" fmla="*/ 20 h 340"/>
                      <a:gd name="T8" fmla="*/ 152 w 408"/>
                      <a:gd name="T9" fmla="*/ 30 h 340"/>
                      <a:gd name="T10" fmla="*/ 16 w 408"/>
                      <a:gd name="T11" fmla="*/ 13 h 340"/>
                      <a:gd name="T12" fmla="*/ 14 w 408"/>
                      <a:gd name="T13" fmla="*/ 3 h 340"/>
                      <a:gd name="T14" fmla="*/ 2 w 408"/>
                      <a:gd name="T15" fmla="*/ 2 h 340"/>
                      <a:gd name="T16" fmla="*/ 0 w 408"/>
                      <a:gd name="T17" fmla="*/ 2 h 340"/>
                      <a:gd name="T18" fmla="*/ 1 w 408"/>
                      <a:gd name="T19" fmla="*/ 8 h 340"/>
                      <a:gd name="T20" fmla="*/ 128 w 408"/>
                      <a:gd name="T21" fmla="*/ 76 h 340"/>
                      <a:gd name="T22" fmla="*/ 171 w 408"/>
                      <a:gd name="T23" fmla="*/ 158 h 340"/>
                      <a:gd name="T24" fmla="*/ 189 w 408"/>
                      <a:gd name="T25" fmla="*/ 337 h 340"/>
                      <a:gd name="T26" fmla="*/ 193 w 408"/>
                      <a:gd name="T27" fmla="*/ 340 h 340"/>
                      <a:gd name="T28" fmla="*/ 204 w 408"/>
                      <a:gd name="T29" fmla="*/ 340 h 340"/>
                      <a:gd name="T30" fmla="*/ 213 w 408"/>
                      <a:gd name="T31" fmla="*/ 330 h 340"/>
                      <a:gd name="T32" fmla="*/ 201 w 408"/>
                      <a:gd name="T33" fmla="*/ 193 h 340"/>
                      <a:gd name="T34" fmla="*/ 227 w 408"/>
                      <a:gd name="T35" fmla="*/ 334 h 340"/>
                      <a:gd name="T36" fmla="*/ 232 w 408"/>
                      <a:gd name="T37" fmla="*/ 338 h 340"/>
                      <a:gd name="T38" fmla="*/ 243 w 408"/>
                      <a:gd name="T39" fmla="*/ 338 h 340"/>
                      <a:gd name="T40" fmla="*/ 254 w 408"/>
                      <a:gd name="T41" fmla="*/ 329 h 340"/>
                      <a:gd name="T42" fmla="*/ 242 w 408"/>
                      <a:gd name="T43" fmla="*/ 186 h 340"/>
                      <a:gd name="T44" fmla="*/ 236 w 408"/>
                      <a:gd name="T45" fmla="*/ 64 h 340"/>
                      <a:gd name="T46" fmla="*/ 335 w 408"/>
                      <a:gd name="T47" fmla="*/ 133 h 340"/>
                      <a:gd name="T48" fmla="*/ 338 w 408"/>
                      <a:gd name="T49" fmla="*/ 144 h 340"/>
                      <a:gd name="T50" fmla="*/ 342 w 408"/>
                      <a:gd name="T51" fmla="*/ 137 h 340"/>
                      <a:gd name="T52" fmla="*/ 345 w 408"/>
                      <a:gd name="T53" fmla="*/ 138 h 340"/>
                      <a:gd name="T54" fmla="*/ 349 w 408"/>
                      <a:gd name="T55" fmla="*/ 140 h 340"/>
                      <a:gd name="T56" fmla="*/ 354 w 408"/>
                      <a:gd name="T57" fmla="*/ 132 h 340"/>
                      <a:gd name="T58" fmla="*/ 360 w 408"/>
                      <a:gd name="T59" fmla="*/ 134 h 340"/>
                      <a:gd name="T60" fmla="*/ 344 w 408"/>
                      <a:gd name="T61" fmla="*/ 146 h 340"/>
                      <a:gd name="T62" fmla="*/ 344 w 408"/>
                      <a:gd name="T63" fmla="*/ 140 h 340"/>
                      <a:gd name="T64" fmla="*/ 343 w 408"/>
                      <a:gd name="T65" fmla="*/ 138 h 340"/>
                      <a:gd name="T66" fmla="*/ 341 w 408"/>
                      <a:gd name="T67" fmla="*/ 140 h 340"/>
                      <a:gd name="T68" fmla="*/ 342 w 408"/>
                      <a:gd name="T69" fmla="*/ 148 h 340"/>
                      <a:gd name="T70" fmla="*/ 327 w 408"/>
                      <a:gd name="T71" fmla="*/ 165 h 340"/>
                      <a:gd name="T72" fmla="*/ 358 w 408"/>
                      <a:gd name="T73" fmla="*/ 196 h 340"/>
                      <a:gd name="T74" fmla="*/ 406 w 408"/>
                      <a:gd name="T75" fmla="*/ 152 h 340"/>
                      <a:gd name="T76" fmla="*/ 376 w 408"/>
                      <a:gd name="T77" fmla="*/ 12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408" h="340">
                        <a:moveTo>
                          <a:pt x="376" y="121"/>
                        </a:moveTo>
                        <a:cubicBezTo>
                          <a:pt x="362" y="132"/>
                          <a:pt x="362" y="132"/>
                          <a:pt x="362" y="132"/>
                        </a:cubicBezTo>
                        <a:cubicBezTo>
                          <a:pt x="362" y="132"/>
                          <a:pt x="362" y="132"/>
                          <a:pt x="362" y="132"/>
                        </a:cubicBezTo>
                        <a:cubicBezTo>
                          <a:pt x="360" y="129"/>
                          <a:pt x="357" y="129"/>
                          <a:pt x="353" y="129"/>
                        </a:cubicBezTo>
                        <a:cubicBezTo>
                          <a:pt x="353" y="129"/>
                          <a:pt x="353" y="129"/>
                          <a:pt x="353" y="129"/>
                        </a:cubicBezTo>
                        <a:cubicBezTo>
                          <a:pt x="347" y="127"/>
                          <a:pt x="343" y="125"/>
                          <a:pt x="343" y="125"/>
                        </a:cubicBezTo>
                        <a:cubicBezTo>
                          <a:pt x="343" y="125"/>
                          <a:pt x="330" y="98"/>
                          <a:pt x="269" y="46"/>
                        </a:cubicBezTo>
                        <a:cubicBezTo>
                          <a:pt x="223" y="6"/>
                          <a:pt x="170" y="20"/>
                          <a:pt x="170" y="20"/>
                        </a:cubicBezTo>
                        <a:cubicBezTo>
                          <a:pt x="170" y="20"/>
                          <a:pt x="166" y="25"/>
                          <a:pt x="166" y="36"/>
                        </a:cubicBezTo>
                        <a:cubicBezTo>
                          <a:pt x="158" y="30"/>
                          <a:pt x="152" y="30"/>
                          <a:pt x="152" y="30"/>
                        </a:cubicBezTo>
                        <a:cubicBezTo>
                          <a:pt x="152" y="30"/>
                          <a:pt x="106" y="51"/>
                          <a:pt x="78" y="45"/>
                        </a:cubicBezTo>
                        <a:cubicBezTo>
                          <a:pt x="30" y="35"/>
                          <a:pt x="16" y="14"/>
                          <a:pt x="16" y="13"/>
                        </a:cubicBezTo>
                        <a:cubicBezTo>
                          <a:pt x="16" y="10"/>
                          <a:pt x="17" y="2"/>
                          <a:pt x="17" y="2"/>
                        </a:cubicBezTo>
                        <a:cubicBezTo>
                          <a:pt x="17" y="2"/>
                          <a:pt x="15" y="1"/>
                          <a:pt x="14" y="3"/>
                        </a:cubicBezTo>
                        <a:cubicBezTo>
                          <a:pt x="13" y="4"/>
                          <a:pt x="12" y="9"/>
                          <a:pt x="12" y="9"/>
                        </a:cubicBezTo>
                        <a:cubicBezTo>
                          <a:pt x="12" y="9"/>
                          <a:pt x="4" y="0"/>
                          <a:pt x="2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5"/>
                          <a:pt x="1" y="8"/>
                        </a:cubicBezTo>
                        <a:cubicBezTo>
                          <a:pt x="6" y="17"/>
                          <a:pt x="8" y="19"/>
                          <a:pt x="8" y="19"/>
                        </a:cubicBezTo>
                        <a:cubicBezTo>
                          <a:pt x="8" y="19"/>
                          <a:pt x="30" y="65"/>
                          <a:pt x="128" y="76"/>
                        </a:cubicBezTo>
                        <a:cubicBezTo>
                          <a:pt x="134" y="77"/>
                          <a:pt x="138" y="77"/>
                          <a:pt x="142" y="82"/>
                        </a:cubicBezTo>
                        <a:cubicBezTo>
                          <a:pt x="163" y="114"/>
                          <a:pt x="171" y="148"/>
                          <a:pt x="171" y="158"/>
                        </a:cubicBezTo>
                        <a:cubicBezTo>
                          <a:pt x="128" y="259"/>
                          <a:pt x="201" y="330"/>
                          <a:pt x="201" y="330"/>
                        </a:cubicBezTo>
                        <a:cubicBezTo>
                          <a:pt x="201" y="330"/>
                          <a:pt x="191" y="336"/>
                          <a:pt x="189" y="337"/>
                        </a:cubicBezTo>
                        <a:cubicBezTo>
                          <a:pt x="185" y="338"/>
                          <a:pt x="186" y="340"/>
                          <a:pt x="186" y="340"/>
                        </a:cubicBezTo>
                        <a:cubicBezTo>
                          <a:pt x="193" y="340"/>
                          <a:pt x="193" y="340"/>
                          <a:pt x="193" y="340"/>
                        </a:cubicBezTo>
                        <a:cubicBezTo>
                          <a:pt x="199" y="339"/>
                          <a:pt x="204" y="336"/>
                          <a:pt x="204" y="336"/>
                        </a:cubicBezTo>
                        <a:cubicBezTo>
                          <a:pt x="204" y="340"/>
                          <a:pt x="204" y="340"/>
                          <a:pt x="204" y="340"/>
                        </a:cubicBezTo>
                        <a:cubicBezTo>
                          <a:pt x="214" y="339"/>
                          <a:pt x="214" y="339"/>
                          <a:pt x="214" y="339"/>
                        </a:cubicBezTo>
                        <a:cubicBezTo>
                          <a:pt x="213" y="330"/>
                          <a:pt x="213" y="330"/>
                          <a:pt x="213" y="330"/>
                        </a:cubicBezTo>
                        <a:cubicBezTo>
                          <a:pt x="213" y="330"/>
                          <a:pt x="215" y="330"/>
                          <a:pt x="219" y="328"/>
                        </a:cubicBezTo>
                        <a:cubicBezTo>
                          <a:pt x="195" y="267"/>
                          <a:pt x="179" y="232"/>
                          <a:pt x="201" y="193"/>
                        </a:cubicBezTo>
                        <a:cubicBezTo>
                          <a:pt x="188" y="246"/>
                          <a:pt x="218" y="293"/>
                          <a:pt x="239" y="329"/>
                        </a:cubicBezTo>
                        <a:cubicBezTo>
                          <a:pt x="235" y="331"/>
                          <a:pt x="230" y="333"/>
                          <a:pt x="227" y="334"/>
                        </a:cubicBezTo>
                        <a:cubicBezTo>
                          <a:pt x="224" y="335"/>
                          <a:pt x="225" y="338"/>
                          <a:pt x="225" y="338"/>
                        </a:cubicBezTo>
                        <a:cubicBezTo>
                          <a:pt x="232" y="338"/>
                          <a:pt x="232" y="338"/>
                          <a:pt x="232" y="338"/>
                        </a:cubicBezTo>
                        <a:cubicBezTo>
                          <a:pt x="238" y="337"/>
                          <a:pt x="242" y="334"/>
                          <a:pt x="242" y="334"/>
                        </a:cubicBezTo>
                        <a:cubicBezTo>
                          <a:pt x="243" y="338"/>
                          <a:pt x="243" y="338"/>
                          <a:pt x="243" y="338"/>
                        </a:cubicBezTo>
                        <a:cubicBezTo>
                          <a:pt x="255" y="337"/>
                          <a:pt x="255" y="337"/>
                          <a:pt x="255" y="337"/>
                        </a:cubicBezTo>
                        <a:cubicBezTo>
                          <a:pt x="254" y="329"/>
                          <a:pt x="254" y="329"/>
                          <a:pt x="254" y="329"/>
                        </a:cubicBezTo>
                        <a:cubicBezTo>
                          <a:pt x="254" y="329"/>
                          <a:pt x="256" y="329"/>
                          <a:pt x="258" y="327"/>
                        </a:cubicBezTo>
                        <a:cubicBezTo>
                          <a:pt x="227" y="274"/>
                          <a:pt x="220" y="229"/>
                          <a:pt x="242" y="186"/>
                        </a:cubicBezTo>
                        <a:cubicBezTo>
                          <a:pt x="259" y="186"/>
                          <a:pt x="260" y="183"/>
                          <a:pt x="260" y="182"/>
                        </a:cubicBezTo>
                        <a:cubicBezTo>
                          <a:pt x="260" y="128"/>
                          <a:pt x="252" y="89"/>
                          <a:pt x="236" y="64"/>
                        </a:cubicBezTo>
                        <a:cubicBezTo>
                          <a:pt x="232" y="58"/>
                          <a:pt x="235" y="58"/>
                          <a:pt x="236" y="59"/>
                        </a:cubicBezTo>
                        <a:cubicBezTo>
                          <a:pt x="285" y="72"/>
                          <a:pt x="335" y="132"/>
                          <a:pt x="335" y="133"/>
                        </a:cubicBezTo>
                        <a:cubicBezTo>
                          <a:pt x="337" y="136"/>
                          <a:pt x="334" y="144"/>
                          <a:pt x="334" y="144"/>
                        </a:cubicBezTo>
                        <a:cubicBezTo>
                          <a:pt x="334" y="144"/>
                          <a:pt x="337" y="145"/>
                          <a:pt x="338" y="144"/>
                        </a:cubicBezTo>
                        <a:cubicBezTo>
                          <a:pt x="338" y="143"/>
                          <a:pt x="338" y="143"/>
                          <a:pt x="338" y="143"/>
                        </a:cubicBezTo>
                        <a:cubicBezTo>
                          <a:pt x="339" y="141"/>
                          <a:pt x="340" y="138"/>
                          <a:pt x="342" y="137"/>
                        </a:cubicBezTo>
                        <a:cubicBezTo>
                          <a:pt x="342" y="137"/>
                          <a:pt x="343" y="137"/>
                          <a:pt x="344" y="137"/>
                        </a:cubicBezTo>
                        <a:cubicBezTo>
                          <a:pt x="344" y="137"/>
                          <a:pt x="345" y="138"/>
                          <a:pt x="345" y="138"/>
                        </a:cubicBezTo>
                        <a:cubicBezTo>
                          <a:pt x="345" y="139"/>
                          <a:pt x="345" y="140"/>
                          <a:pt x="345" y="141"/>
                        </a:cubicBezTo>
                        <a:cubicBezTo>
                          <a:pt x="346" y="141"/>
                          <a:pt x="348" y="141"/>
                          <a:pt x="349" y="140"/>
                        </a:cubicBezTo>
                        <a:cubicBezTo>
                          <a:pt x="350" y="139"/>
                          <a:pt x="353" y="136"/>
                          <a:pt x="354" y="136"/>
                        </a:cubicBezTo>
                        <a:cubicBezTo>
                          <a:pt x="354" y="136"/>
                          <a:pt x="354" y="134"/>
                          <a:pt x="354" y="132"/>
                        </a:cubicBezTo>
                        <a:cubicBezTo>
                          <a:pt x="357" y="131"/>
                          <a:pt x="359" y="132"/>
                          <a:pt x="360" y="133"/>
                        </a:cubicBezTo>
                        <a:cubicBezTo>
                          <a:pt x="360" y="134"/>
                          <a:pt x="360" y="134"/>
                          <a:pt x="360" y="134"/>
                        </a:cubicBezTo>
                        <a:cubicBezTo>
                          <a:pt x="344" y="147"/>
                          <a:pt x="344" y="147"/>
                          <a:pt x="344" y="147"/>
                        </a:cubicBezTo>
                        <a:cubicBezTo>
                          <a:pt x="344" y="146"/>
                          <a:pt x="344" y="146"/>
                          <a:pt x="344" y="146"/>
                        </a:cubicBezTo>
                        <a:cubicBezTo>
                          <a:pt x="342" y="145"/>
                          <a:pt x="343" y="142"/>
                          <a:pt x="344" y="140"/>
                        </a:cubicBezTo>
                        <a:cubicBezTo>
                          <a:pt x="344" y="140"/>
                          <a:pt x="344" y="140"/>
                          <a:pt x="344" y="140"/>
                        </a:cubicBezTo>
                        <a:cubicBezTo>
                          <a:pt x="344" y="139"/>
                          <a:pt x="344" y="139"/>
                          <a:pt x="344" y="139"/>
                        </a:cubicBezTo>
                        <a:cubicBezTo>
                          <a:pt x="343" y="138"/>
                          <a:pt x="343" y="138"/>
                          <a:pt x="343" y="138"/>
                        </a:cubicBezTo>
                        <a:cubicBezTo>
                          <a:pt x="343" y="138"/>
                          <a:pt x="343" y="138"/>
                          <a:pt x="342" y="138"/>
                        </a:cubicBezTo>
                        <a:cubicBezTo>
                          <a:pt x="342" y="139"/>
                          <a:pt x="342" y="139"/>
                          <a:pt x="341" y="140"/>
                        </a:cubicBezTo>
                        <a:cubicBezTo>
                          <a:pt x="340" y="143"/>
                          <a:pt x="340" y="146"/>
                          <a:pt x="342" y="148"/>
                        </a:cubicBezTo>
                        <a:cubicBezTo>
                          <a:pt x="342" y="148"/>
                          <a:pt x="342" y="148"/>
                          <a:pt x="342" y="148"/>
                        </a:cubicBezTo>
                        <a:cubicBezTo>
                          <a:pt x="328" y="159"/>
                          <a:pt x="328" y="159"/>
                          <a:pt x="328" y="159"/>
                        </a:cubicBezTo>
                        <a:cubicBezTo>
                          <a:pt x="326" y="161"/>
                          <a:pt x="326" y="163"/>
                          <a:pt x="327" y="165"/>
                        </a:cubicBezTo>
                        <a:cubicBezTo>
                          <a:pt x="351" y="196"/>
                          <a:pt x="351" y="196"/>
                          <a:pt x="351" y="196"/>
                        </a:cubicBezTo>
                        <a:cubicBezTo>
                          <a:pt x="353" y="197"/>
                          <a:pt x="356" y="198"/>
                          <a:pt x="358" y="196"/>
                        </a:cubicBezTo>
                        <a:cubicBezTo>
                          <a:pt x="406" y="158"/>
                          <a:pt x="406" y="158"/>
                          <a:pt x="406" y="158"/>
                        </a:cubicBezTo>
                        <a:cubicBezTo>
                          <a:pt x="407" y="156"/>
                          <a:pt x="408" y="154"/>
                          <a:pt x="406" y="152"/>
                        </a:cubicBezTo>
                        <a:cubicBezTo>
                          <a:pt x="382" y="122"/>
                          <a:pt x="382" y="122"/>
                          <a:pt x="382" y="122"/>
                        </a:cubicBezTo>
                        <a:cubicBezTo>
                          <a:pt x="381" y="120"/>
                          <a:pt x="378" y="119"/>
                          <a:pt x="376" y="121"/>
                        </a:cubicBez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6" name="Freeform 62">
                    <a:extLst>
                      <a:ext uri="{FF2B5EF4-FFF2-40B4-BE49-F238E27FC236}">
                        <a16:creationId xmlns:a16="http://schemas.microsoft.com/office/drawing/2014/main" id="{4F7F224B-4034-44FD-93C6-A89DDBFF9A6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702732" y="3189329"/>
                    <a:ext cx="190501" cy="187328"/>
                  </a:xfrm>
                  <a:custGeom>
                    <a:avLst/>
                    <a:gdLst>
                      <a:gd name="T0" fmla="*/ 18 w 138"/>
                      <a:gd name="T1" fmla="*/ 0 h 137"/>
                      <a:gd name="T2" fmla="*/ 16 w 138"/>
                      <a:gd name="T3" fmla="*/ 16 h 137"/>
                      <a:gd name="T4" fmla="*/ 130 w 138"/>
                      <a:gd name="T5" fmla="*/ 107 h 137"/>
                      <a:gd name="T6" fmla="*/ 132 w 138"/>
                      <a:gd name="T7" fmla="*/ 109 h 137"/>
                      <a:gd name="T8" fmla="*/ 137 w 138"/>
                      <a:gd name="T9" fmla="*/ 128 h 137"/>
                      <a:gd name="T10" fmla="*/ 136 w 138"/>
                      <a:gd name="T11" fmla="*/ 131 h 137"/>
                      <a:gd name="T12" fmla="*/ 117 w 138"/>
                      <a:gd name="T13" fmla="*/ 137 h 137"/>
                      <a:gd name="T14" fmla="*/ 114 w 138"/>
                      <a:gd name="T15" fmla="*/ 136 h 137"/>
                      <a:gd name="T16" fmla="*/ 14 w 138"/>
                      <a:gd name="T17" fmla="*/ 18 h 137"/>
                      <a:gd name="T18" fmla="*/ 0 w 138"/>
                      <a:gd name="T19" fmla="*/ 10 h 137"/>
                      <a:gd name="T20" fmla="*/ 8 w 138"/>
                      <a:gd name="T21" fmla="*/ 5 h 137"/>
                      <a:gd name="T22" fmla="*/ 18 w 138"/>
                      <a:gd name="T23" fmla="*/ 0 h 1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8" h="137">
                        <a:moveTo>
                          <a:pt x="18" y="0"/>
                        </a:moveTo>
                        <a:cubicBezTo>
                          <a:pt x="18" y="0"/>
                          <a:pt x="13" y="10"/>
                          <a:pt x="16" y="16"/>
                        </a:cubicBezTo>
                        <a:cubicBezTo>
                          <a:pt x="56" y="95"/>
                          <a:pt x="129" y="107"/>
                          <a:pt x="130" y="107"/>
                        </a:cubicBezTo>
                        <a:cubicBezTo>
                          <a:pt x="131" y="108"/>
                          <a:pt x="131" y="108"/>
                          <a:pt x="132" y="109"/>
                        </a:cubicBezTo>
                        <a:cubicBezTo>
                          <a:pt x="132" y="111"/>
                          <a:pt x="137" y="127"/>
                          <a:pt x="137" y="128"/>
                        </a:cubicBezTo>
                        <a:cubicBezTo>
                          <a:pt x="138" y="130"/>
                          <a:pt x="137" y="131"/>
                          <a:pt x="136" y="131"/>
                        </a:cubicBezTo>
                        <a:cubicBezTo>
                          <a:pt x="135" y="132"/>
                          <a:pt x="118" y="137"/>
                          <a:pt x="117" y="137"/>
                        </a:cubicBezTo>
                        <a:cubicBezTo>
                          <a:pt x="116" y="137"/>
                          <a:pt x="116" y="137"/>
                          <a:pt x="114" y="136"/>
                        </a:cubicBezTo>
                        <a:cubicBezTo>
                          <a:pt x="113" y="136"/>
                          <a:pt x="42" y="111"/>
                          <a:pt x="14" y="18"/>
                        </a:cubicBezTo>
                        <a:cubicBezTo>
                          <a:pt x="12" y="12"/>
                          <a:pt x="0" y="10"/>
                          <a:pt x="0" y="10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60B3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7" name="Freeform 63">
                    <a:extLst>
                      <a:ext uri="{FF2B5EF4-FFF2-40B4-BE49-F238E27FC236}">
                        <a16:creationId xmlns:a16="http://schemas.microsoft.com/office/drawing/2014/main" id="{E1545D28-E76B-4595-A3FD-65754EA841B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667802" y="3113128"/>
                    <a:ext cx="71437" cy="90489"/>
                  </a:xfrm>
                  <a:custGeom>
                    <a:avLst/>
                    <a:gdLst>
                      <a:gd name="T0" fmla="*/ 36 w 52"/>
                      <a:gd name="T1" fmla="*/ 9 h 66"/>
                      <a:gd name="T2" fmla="*/ 18 w 52"/>
                      <a:gd name="T3" fmla="*/ 4 h 66"/>
                      <a:gd name="T4" fmla="*/ 20 w 52"/>
                      <a:gd name="T5" fmla="*/ 3 h 66"/>
                      <a:gd name="T6" fmla="*/ 16 w 52"/>
                      <a:gd name="T7" fmla="*/ 1 h 66"/>
                      <a:gd name="T8" fmla="*/ 15 w 52"/>
                      <a:gd name="T9" fmla="*/ 13 h 66"/>
                      <a:gd name="T10" fmla="*/ 1 w 52"/>
                      <a:gd name="T11" fmla="*/ 34 h 66"/>
                      <a:gd name="T12" fmla="*/ 5 w 52"/>
                      <a:gd name="T13" fmla="*/ 37 h 66"/>
                      <a:gd name="T14" fmla="*/ 5 w 52"/>
                      <a:gd name="T15" fmla="*/ 41 h 66"/>
                      <a:gd name="T16" fmla="*/ 7 w 52"/>
                      <a:gd name="T17" fmla="*/ 46 h 66"/>
                      <a:gd name="T18" fmla="*/ 18 w 52"/>
                      <a:gd name="T19" fmla="*/ 56 h 66"/>
                      <a:gd name="T20" fmla="*/ 26 w 52"/>
                      <a:gd name="T21" fmla="*/ 66 h 66"/>
                      <a:gd name="T22" fmla="*/ 37 w 52"/>
                      <a:gd name="T23" fmla="*/ 65 h 66"/>
                      <a:gd name="T24" fmla="*/ 44 w 52"/>
                      <a:gd name="T25" fmla="*/ 56 h 66"/>
                      <a:gd name="T26" fmla="*/ 43 w 52"/>
                      <a:gd name="T27" fmla="*/ 51 h 66"/>
                      <a:gd name="T28" fmla="*/ 51 w 52"/>
                      <a:gd name="T29" fmla="*/ 25 h 66"/>
                      <a:gd name="T30" fmla="*/ 36 w 52"/>
                      <a:gd name="T31" fmla="*/ 9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2" h="66">
                        <a:moveTo>
                          <a:pt x="36" y="9"/>
                        </a:moveTo>
                        <a:cubicBezTo>
                          <a:pt x="24" y="3"/>
                          <a:pt x="19" y="8"/>
                          <a:pt x="18" y="4"/>
                        </a:cubicBezTo>
                        <a:cubicBezTo>
                          <a:pt x="18" y="3"/>
                          <a:pt x="19" y="3"/>
                          <a:pt x="20" y="3"/>
                        </a:cubicBezTo>
                        <a:cubicBezTo>
                          <a:pt x="21" y="3"/>
                          <a:pt x="19" y="0"/>
                          <a:pt x="16" y="1"/>
                        </a:cubicBezTo>
                        <a:cubicBezTo>
                          <a:pt x="14" y="3"/>
                          <a:pt x="11" y="8"/>
                          <a:pt x="15" y="13"/>
                        </a:cubicBezTo>
                        <a:cubicBezTo>
                          <a:pt x="7" y="17"/>
                          <a:pt x="4" y="25"/>
                          <a:pt x="1" y="34"/>
                        </a:cubicBezTo>
                        <a:cubicBezTo>
                          <a:pt x="0" y="36"/>
                          <a:pt x="5" y="35"/>
                          <a:pt x="5" y="37"/>
                        </a:cubicBezTo>
                        <a:cubicBezTo>
                          <a:pt x="5" y="38"/>
                          <a:pt x="5" y="40"/>
                          <a:pt x="5" y="41"/>
                        </a:cubicBezTo>
                        <a:cubicBezTo>
                          <a:pt x="6" y="42"/>
                          <a:pt x="6" y="45"/>
                          <a:pt x="7" y="46"/>
                        </a:cubicBezTo>
                        <a:cubicBezTo>
                          <a:pt x="9" y="53"/>
                          <a:pt x="17" y="55"/>
                          <a:pt x="18" y="56"/>
                        </a:cubicBezTo>
                        <a:cubicBezTo>
                          <a:pt x="24" y="58"/>
                          <a:pt x="26" y="66"/>
                          <a:pt x="26" y="66"/>
                        </a:cubicBezTo>
                        <a:cubicBezTo>
                          <a:pt x="26" y="66"/>
                          <a:pt x="31" y="64"/>
                          <a:pt x="37" y="65"/>
                        </a:cubicBezTo>
                        <a:cubicBezTo>
                          <a:pt x="40" y="59"/>
                          <a:pt x="44" y="56"/>
                          <a:pt x="44" y="56"/>
                        </a:cubicBezTo>
                        <a:cubicBezTo>
                          <a:pt x="44" y="56"/>
                          <a:pt x="41" y="53"/>
                          <a:pt x="43" y="51"/>
                        </a:cubicBezTo>
                        <a:cubicBezTo>
                          <a:pt x="46" y="46"/>
                          <a:pt x="52" y="37"/>
                          <a:pt x="51" y="25"/>
                        </a:cubicBezTo>
                        <a:cubicBezTo>
                          <a:pt x="50" y="21"/>
                          <a:pt x="46" y="14"/>
                          <a:pt x="36" y="9"/>
                        </a:cubicBez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8" name="Freeform 64">
                    <a:extLst>
                      <a:ext uri="{FF2B5EF4-FFF2-40B4-BE49-F238E27FC236}">
                        <a16:creationId xmlns:a16="http://schemas.microsoft.com/office/drawing/2014/main" id="{0759867B-E785-473F-BD8C-F519F8953E3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678918" y="3143289"/>
                    <a:ext cx="20637" cy="17463"/>
                  </a:xfrm>
                  <a:custGeom>
                    <a:avLst/>
                    <a:gdLst>
                      <a:gd name="T0" fmla="*/ 2 w 15"/>
                      <a:gd name="T1" fmla="*/ 0 h 12"/>
                      <a:gd name="T2" fmla="*/ 6 w 15"/>
                      <a:gd name="T3" fmla="*/ 10 h 12"/>
                      <a:gd name="T4" fmla="*/ 15 w 15"/>
                      <a:gd name="T5" fmla="*/ 8 h 12"/>
                      <a:gd name="T6" fmla="*/ 2 w 15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5" h="12">
                        <a:moveTo>
                          <a:pt x="2" y="0"/>
                        </a:moveTo>
                        <a:cubicBezTo>
                          <a:pt x="0" y="4"/>
                          <a:pt x="2" y="9"/>
                          <a:pt x="6" y="10"/>
                        </a:cubicBezTo>
                        <a:cubicBezTo>
                          <a:pt x="10" y="12"/>
                          <a:pt x="14" y="11"/>
                          <a:pt x="15" y="8"/>
                        </a:cubicBez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69" name="Freeform 65">
                    <a:extLst>
                      <a:ext uri="{FF2B5EF4-FFF2-40B4-BE49-F238E27FC236}">
                        <a16:creationId xmlns:a16="http://schemas.microsoft.com/office/drawing/2014/main" id="{45F93A64-15AD-4D33-B944-72E35BCEC66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680500" y="3143292"/>
                    <a:ext cx="7937" cy="7938"/>
                  </a:xfrm>
                  <a:custGeom>
                    <a:avLst/>
                    <a:gdLst>
                      <a:gd name="T0" fmla="*/ 3 w 5"/>
                      <a:gd name="T1" fmla="*/ 0 h 5"/>
                      <a:gd name="T2" fmla="*/ 4 w 5"/>
                      <a:gd name="T3" fmla="*/ 3 h 5"/>
                      <a:gd name="T4" fmla="*/ 1 w 5"/>
                      <a:gd name="T5" fmla="*/ 4 h 5"/>
                      <a:gd name="T6" fmla="*/ 0 w 5"/>
                      <a:gd name="T7" fmla="*/ 1 h 5"/>
                      <a:gd name="T8" fmla="*/ 3 w 5"/>
                      <a:gd name="T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3" y="0"/>
                        </a:moveTo>
                        <a:cubicBezTo>
                          <a:pt x="4" y="1"/>
                          <a:pt x="5" y="2"/>
                          <a:pt x="4" y="3"/>
                        </a:cubicBezTo>
                        <a:cubicBezTo>
                          <a:pt x="4" y="4"/>
                          <a:pt x="2" y="5"/>
                          <a:pt x="1" y="4"/>
                        </a:cubicBezTo>
                        <a:cubicBezTo>
                          <a:pt x="0" y="4"/>
                          <a:pt x="0" y="3"/>
                          <a:pt x="0" y="1"/>
                        </a:cubicBezTo>
                        <a:cubicBezTo>
                          <a:pt x="1" y="0"/>
                          <a:pt x="2" y="0"/>
                          <a:pt x="3" y="0"/>
                        </a:cubicBezTo>
                        <a:close/>
                      </a:path>
                    </a:pathLst>
                  </a:custGeom>
                  <a:solidFill>
                    <a:srgbClr val="00325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70" name="Freeform 66">
                    <a:extLst>
                      <a:ext uri="{FF2B5EF4-FFF2-40B4-BE49-F238E27FC236}">
                        <a16:creationId xmlns:a16="http://schemas.microsoft.com/office/drawing/2014/main" id="{BD31228B-EFB1-4E9E-85E2-5A6E3B608C1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8993188" y="3373438"/>
                    <a:ext cx="14287" cy="17463"/>
                  </a:xfrm>
                  <a:custGeom>
                    <a:avLst/>
                    <a:gdLst>
                      <a:gd name="T0" fmla="*/ 1 w 11"/>
                      <a:gd name="T1" fmla="*/ 5 h 12"/>
                      <a:gd name="T2" fmla="*/ 1 w 11"/>
                      <a:gd name="T3" fmla="*/ 1 h 12"/>
                      <a:gd name="T4" fmla="*/ 5 w 11"/>
                      <a:gd name="T5" fmla="*/ 2 h 12"/>
                      <a:gd name="T6" fmla="*/ 5 w 11"/>
                      <a:gd name="T7" fmla="*/ 4 h 12"/>
                      <a:gd name="T8" fmla="*/ 11 w 11"/>
                      <a:gd name="T9" fmla="*/ 9 h 12"/>
                      <a:gd name="T10" fmla="*/ 7 w 11"/>
                      <a:gd name="T11" fmla="*/ 12 h 12"/>
                      <a:gd name="T12" fmla="*/ 4 w 11"/>
                      <a:gd name="T13" fmla="*/ 6 h 12"/>
                      <a:gd name="T14" fmla="*/ 1 w 11"/>
                      <a:gd name="T15" fmla="*/ 5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1" h="12">
                        <a:moveTo>
                          <a:pt x="1" y="5"/>
                        </a:moveTo>
                        <a:cubicBezTo>
                          <a:pt x="0" y="4"/>
                          <a:pt x="0" y="2"/>
                          <a:pt x="1" y="1"/>
                        </a:cubicBezTo>
                        <a:cubicBezTo>
                          <a:pt x="3" y="0"/>
                          <a:pt x="4" y="0"/>
                          <a:pt x="5" y="2"/>
                        </a:cubicBezTo>
                        <a:cubicBezTo>
                          <a:pt x="6" y="2"/>
                          <a:pt x="6" y="3"/>
                          <a:pt x="5" y="4"/>
                        </a:cubicBezTo>
                        <a:cubicBezTo>
                          <a:pt x="11" y="9"/>
                          <a:pt x="11" y="9"/>
                          <a:pt x="11" y="9"/>
                        </a:cubicBezTo>
                        <a:cubicBezTo>
                          <a:pt x="7" y="12"/>
                          <a:pt x="7" y="12"/>
                          <a:pt x="7" y="12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3" y="6"/>
                          <a:pt x="2" y="6"/>
                          <a:pt x="1" y="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</p:grpSp>
      </p:grpSp>
      <p:sp>
        <p:nvSpPr>
          <p:cNvPr id="144" name="Rectangle 14"/>
          <p:cNvSpPr/>
          <p:nvPr/>
        </p:nvSpPr>
        <p:spPr>
          <a:xfrm rot="5400000">
            <a:off x="2090877" y="-839790"/>
            <a:ext cx="782386" cy="4195440"/>
          </a:xfrm>
          <a:custGeom>
            <a:avLst/>
            <a:gdLst>
              <a:gd name="connsiteX0" fmla="*/ 0 w 889000"/>
              <a:gd name="connsiteY0" fmla="*/ 0 h 889000"/>
              <a:gd name="connsiteX1" fmla="*/ 889000 w 889000"/>
              <a:gd name="connsiteY1" fmla="*/ 0 h 889000"/>
              <a:gd name="connsiteX2" fmla="*/ 889000 w 889000"/>
              <a:gd name="connsiteY2" fmla="*/ 889000 h 889000"/>
              <a:gd name="connsiteX3" fmla="*/ 0 w 889000"/>
              <a:gd name="connsiteY3" fmla="*/ 889000 h 889000"/>
              <a:gd name="connsiteX4" fmla="*/ 0 w 889000"/>
              <a:gd name="connsiteY4" fmla="*/ 0 h 889000"/>
              <a:gd name="connsiteX0" fmla="*/ 889000 w 980440"/>
              <a:gd name="connsiteY0" fmla="*/ 0 h 889000"/>
              <a:gd name="connsiteX1" fmla="*/ 889000 w 980440"/>
              <a:gd name="connsiteY1" fmla="*/ 889000 h 889000"/>
              <a:gd name="connsiteX2" fmla="*/ 0 w 980440"/>
              <a:gd name="connsiteY2" fmla="*/ 889000 h 889000"/>
              <a:gd name="connsiteX3" fmla="*/ 0 w 980440"/>
              <a:gd name="connsiteY3" fmla="*/ 0 h 889000"/>
              <a:gd name="connsiteX4" fmla="*/ 980440 w 980440"/>
              <a:gd name="connsiteY4" fmla="*/ 91440 h 889000"/>
              <a:gd name="connsiteX0" fmla="*/ 889000 w 889000"/>
              <a:gd name="connsiteY0" fmla="*/ 0 h 889000"/>
              <a:gd name="connsiteX1" fmla="*/ 889000 w 889000"/>
              <a:gd name="connsiteY1" fmla="*/ 889000 h 889000"/>
              <a:gd name="connsiteX2" fmla="*/ 0 w 889000"/>
              <a:gd name="connsiteY2" fmla="*/ 889000 h 889000"/>
              <a:gd name="connsiteX3" fmla="*/ 0 w 889000"/>
              <a:gd name="connsiteY3" fmla="*/ 0 h 889000"/>
              <a:gd name="connsiteX0" fmla="*/ 889000 w 889000"/>
              <a:gd name="connsiteY0" fmla="*/ 889000 h 889000"/>
              <a:gd name="connsiteX1" fmla="*/ 0 w 889000"/>
              <a:gd name="connsiteY1" fmla="*/ 889000 h 889000"/>
              <a:gd name="connsiteX2" fmla="*/ 0 w 889000"/>
              <a:gd name="connsiteY2" fmla="*/ 0 h 88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0" h="889000">
                <a:moveTo>
                  <a:pt x="889000" y="889000"/>
                </a:moveTo>
                <a:lnTo>
                  <a:pt x="0" y="88900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rgbClr val="71C1D1"/>
            </a:solidFill>
          </a:ln>
          <a:effectLst>
            <a:outerShdw blurRad="114300" dist="228600" dir="762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6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/>
            </a:gs>
            <a:gs pos="100000">
              <a:srgbClr val="213266"/>
            </a:gs>
            <a:gs pos="55000">
              <a:srgbClr val="9BD3DE"/>
            </a:gs>
            <a:gs pos="46000">
              <a:srgbClr val="A1D9E5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rey shape"/>
          <p:cNvSpPr>
            <a:spLocks/>
          </p:cNvSpPr>
          <p:nvPr/>
        </p:nvSpPr>
        <p:spPr bwMode="auto">
          <a:xfrm>
            <a:off x="0" y="6496049"/>
            <a:ext cx="12192000" cy="361951"/>
          </a:xfrm>
          <a:custGeom>
            <a:avLst/>
            <a:gdLst>
              <a:gd name="T0" fmla="*/ 7487 w 7680"/>
              <a:gd name="T1" fmla="*/ 156 h 228"/>
              <a:gd name="T2" fmla="*/ 7361 w 7680"/>
              <a:gd name="T3" fmla="*/ 156 h 228"/>
              <a:gd name="T4" fmla="*/ 7232 w 7680"/>
              <a:gd name="T5" fmla="*/ 27 h 228"/>
              <a:gd name="T6" fmla="*/ 6975 w 7680"/>
              <a:gd name="T7" fmla="*/ 156 h 228"/>
              <a:gd name="T8" fmla="*/ 6912 w 7680"/>
              <a:gd name="T9" fmla="*/ 184 h 228"/>
              <a:gd name="T10" fmla="*/ 6849 w 7680"/>
              <a:gd name="T11" fmla="*/ 156 h 228"/>
              <a:gd name="T12" fmla="*/ 6592 w 7680"/>
              <a:gd name="T13" fmla="*/ 27 h 228"/>
              <a:gd name="T14" fmla="*/ 6463 w 7680"/>
              <a:gd name="T15" fmla="*/ 156 h 228"/>
              <a:gd name="T16" fmla="*/ 6337 w 7680"/>
              <a:gd name="T17" fmla="*/ 156 h 228"/>
              <a:gd name="T18" fmla="*/ 6144 w 7680"/>
              <a:gd name="T19" fmla="*/ 0 h 228"/>
              <a:gd name="T20" fmla="*/ 5951 w 7680"/>
              <a:gd name="T21" fmla="*/ 156 h 228"/>
              <a:gd name="T22" fmla="*/ 5825 w 7680"/>
              <a:gd name="T23" fmla="*/ 156 h 228"/>
              <a:gd name="T24" fmla="*/ 5696 w 7680"/>
              <a:gd name="T25" fmla="*/ 27 h 228"/>
              <a:gd name="T26" fmla="*/ 5439 w 7680"/>
              <a:gd name="T27" fmla="*/ 156 h 228"/>
              <a:gd name="T28" fmla="*/ 5376 w 7680"/>
              <a:gd name="T29" fmla="*/ 184 h 228"/>
              <a:gd name="T30" fmla="*/ 5313 w 7680"/>
              <a:gd name="T31" fmla="*/ 156 h 228"/>
              <a:gd name="T32" fmla="*/ 5056 w 7680"/>
              <a:gd name="T33" fmla="*/ 27 h 228"/>
              <a:gd name="T34" fmla="*/ 4927 w 7680"/>
              <a:gd name="T35" fmla="*/ 156 h 228"/>
              <a:gd name="T36" fmla="*/ 4801 w 7680"/>
              <a:gd name="T37" fmla="*/ 156 h 228"/>
              <a:gd name="T38" fmla="*/ 4608 w 7680"/>
              <a:gd name="T39" fmla="*/ 0 h 228"/>
              <a:gd name="T40" fmla="*/ 4415 w 7680"/>
              <a:gd name="T41" fmla="*/ 156 h 228"/>
              <a:gd name="T42" fmla="*/ 4289 w 7680"/>
              <a:gd name="T43" fmla="*/ 156 h 228"/>
              <a:gd name="T44" fmla="*/ 4160 w 7680"/>
              <a:gd name="T45" fmla="*/ 27 h 228"/>
              <a:gd name="T46" fmla="*/ 3903 w 7680"/>
              <a:gd name="T47" fmla="*/ 156 h 228"/>
              <a:gd name="T48" fmla="*/ 3840 w 7680"/>
              <a:gd name="T49" fmla="*/ 184 h 228"/>
              <a:gd name="T50" fmla="*/ 3777 w 7680"/>
              <a:gd name="T51" fmla="*/ 156 h 228"/>
              <a:gd name="T52" fmla="*/ 3520 w 7680"/>
              <a:gd name="T53" fmla="*/ 27 h 228"/>
              <a:gd name="T54" fmla="*/ 3391 w 7680"/>
              <a:gd name="T55" fmla="*/ 156 h 228"/>
              <a:gd name="T56" fmla="*/ 3265 w 7680"/>
              <a:gd name="T57" fmla="*/ 156 h 228"/>
              <a:gd name="T58" fmla="*/ 3072 w 7680"/>
              <a:gd name="T59" fmla="*/ 0 h 228"/>
              <a:gd name="T60" fmla="*/ 2879 w 7680"/>
              <a:gd name="T61" fmla="*/ 156 h 228"/>
              <a:gd name="T62" fmla="*/ 2753 w 7680"/>
              <a:gd name="T63" fmla="*/ 156 h 228"/>
              <a:gd name="T64" fmla="*/ 2624 w 7680"/>
              <a:gd name="T65" fmla="*/ 27 h 228"/>
              <a:gd name="T66" fmla="*/ 2367 w 7680"/>
              <a:gd name="T67" fmla="*/ 156 h 228"/>
              <a:gd name="T68" fmla="*/ 2304 w 7680"/>
              <a:gd name="T69" fmla="*/ 184 h 228"/>
              <a:gd name="T70" fmla="*/ 2241 w 7680"/>
              <a:gd name="T71" fmla="*/ 156 h 228"/>
              <a:gd name="T72" fmla="*/ 1984 w 7680"/>
              <a:gd name="T73" fmla="*/ 27 h 228"/>
              <a:gd name="T74" fmla="*/ 1855 w 7680"/>
              <a:gd name="T75" fmla="*/ 156 h 228"/>
              <a:gd name="T76" fmla="*/ 1729 w 7680"/>
              <a:gd name="T77" fmla="*/ 156 h 228"/>
              <a:gd name="T78" fmla="*/ 1536 w 7680"/>
              <a:gd name="T79" fmla="*/ 0 h 228"/>
              <a:gd name="T80" fmla="*/ 1343 w 7680"/>
              <a:gd name="T81" fmla="*/ 156 h 228"/>
              <a:gd name="T82" fmla="*/ 1217 w 7680"/>
              <a:gd name="T83" fmla="*/ 156 h 228"/>
              <a:gd name="T84" fmla="*/ 1088 w 7680"/>
              <a:gd name="T85" fmla="*/ 27 h 228"/>
              <a:gd name="T86" fmla="*/ 831 w 7680"/>
              <a:gd name="T87" fmla="*/ 156 h 228"/>
              <a:gd name="T88" fmla="*/ 768 w 7680"/>
              <a:gd name="T89" fmla="*/ 184 h 228"/>
              <a:gd name="T90" fmla="*/ 705 w 7680"/>
              <a:gd name="T91" fmla="*/ 156 h 228"/>
              <a:gd name="T92" fmla="*/ 448 w 7680"/>
              <a:gd name="T93" fmla="*/ 27 h 228"/>
              <a:gd name="T94" fmla="*/ 319 w 7680"/>
              <a:gd name="T95" fmla="*/ 156 h 228"/>
              <a:gd name="T96" fmla="*/ 193 w 7680"/>
              <a:gd name="T97" fmla="*/ 156 h 228"/>
              <a:gd name="T98" fmla="*/ 0 w 7680"/>
              <a:gd name="T99" fmla="*/ 0 h 228"/>
              <a:gd name="T100" fmla="*/ 7680 w 7680"/>
              <a:gd name="T101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228">
                <a:moveTo>
                  <a:pt x="7616" y="27"/>
                </a:move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69" y="174"/>
                  <a:pt x="7447" y="184"/>
                  <a:pt x="7424" y="184"/>
                </a:cubicBezTo>
                <a:cubicBezTo>
                  <a:pt x="7401" y="184"/>
                  <a:pt x="7379" y="174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232" y="27"/>
                  <a:pt x="7232" y="27"/>
                  <a:pt x="7232" y="27"/>
                </a:cubicBezTo>
                <a:cubicBezTo>
                  <a:pt x="7215" y="9"/>
                  <a:pt x="7191" y="0"/>
                  <a:pt x="7168" y="0"/>
                </a:cubicBezTo>
                <a:cubicBezTo>
                  <a:pt x="7145" y="0"/>
                  <a:pt x="7121" y="9"/>
                  <a:pt x="7104" y="27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57" y="174"/>
                  <a:pt x="6935" y="184"/>
                  <a:pt x="6912" y="184"/>
                </a:cubicBezTo>
                <a:cubicBezTo>
                  <a:pt x="6889" y="184"/>
                  <a:pt x="6867" y="174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720" y="27"/>
                  <a:pt x="6720" y="27"/>
                  <a:pt x="6720" y="27"/>
                </a:cubicBezTo>
                <a:cubicBezTo>
                  <a:pt x="6703" y="9"/>
                  <a:pt x="6679" y="0"/>
                  <a:pt x="6656" y="0"/>
                </a:cubicBezTo>
                <a:cubicBezTo>
                  <a:pt x="6633" y="0"/>
                  <a:pt x="6609" y="9"/>
                  <a:pt x="6592" y="27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45" y="174"/>
                  <a:pt x="6423" y="184"/>
                  <a:pt x="6400" y="184"/>
                </a:cubicBezTo>
                <a:cubicBezTo>
                  <a:pt x="6377" y="184"/>
                  <a:pt x="6355" y="174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208" y="27"/>
                  <a:pt x="6208" y="27"/>
                  <a:pt x="6208" y="27"/>
                </a:cubicBezTo>
                <a:cubicBezTo>
                  <a:pt x="6191" y="9"/>
                  <a:pt x="6167" y="0"/>
                  <a:pt x="6144" y="0"/>
                </a:cubicBezTo>
                <a:cubicBezTo>
                  <a:pt x="6121" y="0"/>
                  <a:pt x="6097" y="9"/>
                  <a:pt x="6080" y="27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33" y="174"/>
                  <a:pt x="5911" y="184"/>
                  <a:pt x="5888" y="184"/>
                </a:cubicBezTo>
                <a:cubicBezTo>
                  <a:pt x="5865" y="184"/>
                  <a:pt x="5843" y="174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696" y="27"/>
                  <a:pt x="5696" y="27"/>
                  <a:pt x="5696" y="27"/>
                </a:cubicBezTo>
                <a:cubicBezTo>
                  <a:pt x="5679" y="9"/>
                  <a:pt x="5655" y="0"/>
                  <a:pt x="5632" y="0"/>
                </a:cubicBezTo>
                <a:cubicBezTo>
                  <a:pt x="5609" y="0"/>
                  <a:pt x="5585" y="9"/>
                  <a:pt x="5568" y="27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21" y="174"/>
                  <a:pt x="5399" y="184"/>
                  <a:pt x="5376" y="184"/>
                </a:cubicBezTo>
                <a:cubicBezTo>
                  <a:pt x="5353" y="184"/>
                  <a:pt x="5331" y="174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184" y="27"/>
                  <a:pt x="5184" y="27"/>
                  <a:pt x="5184" y="27"/>
                </a:cubicBezTo>
                <a:cubicBezTo>
                  <a:pt x="5167" y="9"/>
                  <a:pt x="5143" y="0"/>
                  <a:pt x="5120" y="0"/>
                </a:cubicBezTo>
                <a:cubicBezTo>
                  <a:pt x="5097" y="0"/>
                  <a:pt x="5073" y="9"/>
                  <a:pt x="5056" y="27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09" y="174"/>
                  <a:pt x="4887" y="184"/>
                  <a:pt x="4864" y="184"/>
                </a:cubicBezTo>
                <a:cubicBezTo>
                  <a:pt x="4841" y="184"/>
                  <a:pt x="4819" y="174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672" y="27"/>
                  <a:pt x="4672" y="27"/>
                  <a:pt x="4672" y="27"/>
                </a:cubicBezTo>
                <a:cubicBezTo>
                  <a:pt x="4655" y="9"/>
                  <a:pt x="4631" y="0"/>
                  <a:pt x="4608" y="0"/>
                </a:cubicBezTo>
                <a:cubicBezTo>
                  <a:pt x="4585" y="0"/>
                  <a:pt x="4561" y="9"/>
                  <a:pt x="4544" y="27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397" y="174"/>
                  <a:pt x="4375" y="184"/>
                  <a:pt x="4352" y="184"/>
                </a:cubicBezTo>
                <a:cubicBezTo>
                  <a:pt x="4329" y="184"/>
                  <a:pt x="4307" y="174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160" y="27"/>
                  <a:pt x="4160" y="27"/>
                  <a:pt x="4160" y="27"/>
                </a:cubicBezTo>
                <a:cubicBezTo>
                  <a:pt x="4143" y="9"/>
                  <a:pt x="4119" y="0"/>
                  <a:pt x="4096" y="0"/>
                </a:cubicBezTo>
                <a:cubicBezTo>
                  <a:pt x="4073" y="0"/>
                  <a:pt x="4049" y="9"/>
                  <a:pt x="4032" y="27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885" y="174"/>
                  <a:pt x="3863" y="184"/>
                  <a:pt x="3840" y="184"/>
                </a:cubicBezTo>
                <a:cubicBezTo>
                  <a:pt x="3817" y="184"/>
                  <a:pt x="3795" y="174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648" y="27"/>
                  <a:pt x="3648" y="27"/>
                  <a:pt x="3648" y="27"/>
                </a:cubicBezTo>
                <a:cubicBezTo>
                  <a:pt x="3631" y="9"/>
                  <a:pt x="3607" y="0"/>
                  <a:pt x="3584" y="0"/>
                </a:cubicBezTo>
                <a:cubicBezTo>
                  <a:pt x="3561" y="0"/>
                  <a:pt x="3537" y="9"/>
                  <a:pt x="3520" y="27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73" y="174"/>
                  <a:pt x="3351" y="184"/>
                  <a:pt x="3328" y="184"/>
                </a:cubicBezTo>
                <a:cubicBezTo>
                  <a:pt x="3305" y="184"/>
                  <a:pt x="3283" y="174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136" y="27"/>
                  <a:pt x="3136" y="27"/>
                  <a:pt x="3136" y="27"/>
                </a:cubicBezTo>
                <a:cubicBezTo>
                  <a:pt x="3119" y="9"/>
                  <a:pt x="3095" y="0"/>
                  <a:pt x="3072" y="0"/>
                </a:cubicBezTo>
                <a:cubicBezTo>
                  <a:pt x="3049" y="0"/>
                  <a:pt x="3025" y="9"/>
                  <a:pt x="3008" y="27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61" y="174"/>
                  <a:pt x="2839" y="184"/>
                  <a:pt x="2816" y="184"/>
                </a:cubicBezTo>
                <a:cubicBezTo>
                  <a:pt x="2793" y="184"/>
                  <a:pt x="2771" y="174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624" y="27"/>
                  <a:pt x="2624" y="27"/>
                  <a:pt x="2624" y="27"/>
                </a:cubicBezTo>
                <a:cubicBezTo>
                  <a:pt x="2607" y="9"/>
                  <a:pt x="2583" y="0"/>
                  <a:pt x="2560" y="0"/>
                </a:cubicBezTo>
                <a:cubicBezTo>
                  <a:pt x="2537" y="0"/>
                  <a:pt x="2513" y="9"/>
                  <a:pt x="2496" y="27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49" y="174"/>
                  <a:pt x="2327" y="184"/>
                  <a:pt x="2304" y="184"/>
                </a:cubicBezTo>
                <a:cubicBezTo>
                  <a:pt x="2281" y="184"/>
                  <a:pt x="2259" y="174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112" y="27"/>
                  <a:pt x="2112" y="27"/>
                  <a:pt x="2112" y="27"/>
                </a:cubicBezTo>
                <a:cubicBezTo>
                  <a:pt x="2095" y="9"/>
                  <a:pt x="2071" y="0"/>
                  <a:pt x="2048" y="0"/>
                </a:cubicBezTo>
                <a:cubicBezTo>
                  <a:pt x="2025" y="0"/>
                  <a:pt x="2001" y="9"/>
                  <a:pt x="1984" y="27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37" y="174"/>
                  <a:pt x="1815" y="184"/>
                  <a:pt x="1792" y="184"/>
                </a:cubicBezTo>
                <a:cubicBezTo>
                  <a:pt x="1769" y="184"/>
                  <a:pt x="1747" y="174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600" y="27"/>
                  <a:pt x="1600" y="27"/>
                  <a:pt x="1600" y="27"/>
                </a:cubicBezTo>
                <a:cubicBezTo>
                  <a:pt x="1583" y="9"/>
                  <a:pt x="1559" y="0"/>
                  <a:pt x="1536" y="0"/>
                </a:cubicBezTo>
                <a:cubicBezTo>
                  <a:pt x="1513" y="0"/>
                  <a:pt x="1489" y="9"/>
                  <a:pt x="1472" y="27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25" y="174"/>
                  <a:pt x="1303" y="184"/>
                  <a:pt x="1280" y="184"/>
                </a:cubicBezTo>
                <a:cubicBezTo>
                  <a:pt x="1257" y="184"/>
                  <a:pt x="1235" y="174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088" y="27"/>
                  <a:pt x="1088" y="27"/>
                  <a:pt x="1088" y="27"/>
                </a:cubicBezTo>
                <a:cubicBezTo>
                  <a:pt x="1071" y="9"/>
                  <a:pt x="1047" y="0"/>
                  <a:pt x="1024" y="0"/>
                </a:cubicBezTo>
                <a:cubicBezTo>
                  <a:pt x="1001" y="0"/>
                  <a:pt x="977" y="9"/>
                  <a:pt x="960" y="27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13" y="174"/>
                  <a:pt x="791" y="184"/>
                  <a:pt x="768" y="184"/>
                </a:cubicBezTo>
                <a:cubicBezTo>
                  <a:pt x="745" y="184"/>
                  <a:pt x="723" y="174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576" y="27"/>
                  <a:pt x="576" y="27"/>
                  <a:pt x="576" y="27"/>
                </a:cubicBezTo>
                <a:cubicBezTo>
                  <a:pt x="559" y="9"/>
                  <a:pt x="535" y="0"/>
                  <a:pt x="512" y="0"/>
                </a:cubicBezTo>
                <a:cubicBezTo>
                  <a:pt x="489" y="0"/>
                  <a:pt x="465" y="9"/>
                  <a:pt x="448" y="27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01" y="174"/>
                  <a:pt x="279" y="184"/>
                  <a:pt x="256" y="184"/>
                </a:cubicBezTo>
                <a:cubicBezTo>
                  <a:pt x="233" y="184"/>
                  <a:pt x="211" y="174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64" y="27"/>
                  <a:pt x="64" y="27"/>
                  <a:pt x="64" y="27"/>
                </a:cubicBezTo>
                <a:cubicBezTo>
                  <a:pt x="47" y="9"/>
                  <a:pt x="23" y="0"/>
                  <a:pt x="0" y="0"/>
                </a:cubicBezTo>
                <a:cubicBezTo>
                  <a:pt x="0" y="228"/>
                  <a:pt x="0" y="228"/>
                  <a:pt x="0" y="228"/>
                </a:cubicBezTo>
                <a:cubicBezTo>
                  <a:pt x="7680" y="228"/>
                  <a:pt x="7680" y="228"/>
                  <a:pt x="7680" y="228"/>
                </a:cubicBezTo>
                <a:cubicBezTo>
                  <a:pt x="7680" y="0"/>
                  <a:pt x="7680" y="0"/>
                  <a:pt x="7680" y="0"/>
                </a:cubicBezTo>
                <a:cubicBezTo>
                  <a:pt x="7657" y="0"/>
                  <a:pt x="7633" y="9"/>
                  <a:pt x="7616" y="27"/>
                </a:cubicBezTo>
                <a:close/>
              </a:path>
            </a:pathLst>
          </a:custGeom>
          <a:solidFill>
            <a:srgbClr val="C8CFE8">
              <a:alpha val="87000"/>
            </a:srgb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2" name="Прямоугольник 1"/>
          <p:cNvSpPr/>
          <p:nvPr/>
        </p:nvSpPr>
        <p:spPr>
          <a:xfrm>
            <a:off x="329824" y="433548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языковой, речевой и коммуникативной компетентности будущих профессионалов – основная цель дисциплины </a:t>
            </a:r>
            <a:r>
              <a:rPr lang="ru-RU" sz="20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«Русский язык».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 это нацелена организация аудиторной работы студентов, а также их самостоятельной внеаудиторной работы в системе СПО.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Однако 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учащихся в системе среднего профессионального образования, безусловно, имеет ряд особенностей. Для студентов колледжей приоритетным является получение профессиональных знаний и навыков, профессиональных компетенций, общеобразовательные же предметы зачастую отходят на второй план.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45708" y="4302070"/>
            <a:ext cx="56930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Специфика данного предмета заключается в интегрированности его с другими предметами, ведь русский язык является не только предметом изучения, но и средством обучения будущей профессии, то есть преподавание языка в условиях системы СПО должно иметь профессиональную направленность.</a:t>
            </a:r>
            <a:endParaRPr lang="ru-RU" sz="2000" dirty="0">
              <a:solidFill>
                <a:schemeClr val="bg1"/>
              </a:solidFill>
            </a:endParaRPr>
          </a:p>
        </p:txBody>
      </p:sp>
      <p:grpSp>
        <p:nvGrpSpPr>
          <p:cNvPr id="4" name="Google Shape;744;p18"/>
          <p:cNvGrpSpPr/>
          <p:nvPr/>
        </p:nvGrpSpPr>
        <p:grpSpPr>
          <a:xfrm>
            <a:off x="7624947" y="334050"/>
            <a:ext cx="3428994" cy="3803332"/>
            <a:chOff x="2152750" y="190500"/>
            <a:chExt cx="4293756" cy="4762499"/>
          </a:xfrm>
        </p:grpSpPr>
        <p:sp>
          <p:nvSpPr>
            <p:cNvPr id="5" name="Google Shape;745;p18"/>
            <p:cNvSpPr/>
            <p:nvPr/>
          </p:nvSpPr>
          <p:spPr>
            <a:xfrm>
              <a:off x="2152750" y="2957607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2" y="218980"/>
                  </a:moveTo>
                  <a:cubicBezTo>
                    <a:pt x="756692" y="339919"/>
                    <a:pt x="587300" y="437959"/>
                    <a:pt x="378346" y="437959"/>
                  </a:cubicBezTo>
                  <a:cubicBezTo>
                    <a:pt x="169391" y="437959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2" y="98041"/>
                    <a:pt x="756692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Google Shape;746;p18"/>
            <p:cNvSpPr/>
            <p:nvPr/>
          </p:nvSpPr>
          <p:spPr>
            <a:xfrm>
              <a:off x="2318956" y="3109336"/>
              <a:ext cx="225716" cy="175248"/>
            </a:xfrm>
            <a:custGeom>
              <a:avLst/>
              <a:gdLst/>
              <a:ahLst/>
              <a:cxnLst/>
              <a:rect l="l" t="t" r="r" b="b"/>
              <a:pathLst>
                <a:path w="225716" h="175248" extrusionOk="0">
                  <a:moveTo>
                    <a:pt x="18072" y="5"/>
                  </a:moveTo>
                  <a:cubicBezTo>
                    <a:pt x="45158" y="22103"/>
                    <a:pt x="85074" y="1910"/>
                    <a:pt x="87070" y="3910"/>
                  </a:cubicBezTo>
                  <a:cubicBezTo>
                    <a:pt x="118886" y="33494"/>
                    <a:pt x="152260" y="61346"/>
                    <a:pt x="187050" y="87349"/>
                  </a:cubicBezTo>
                  <a:cubicBezTo>
                    <a:pt x="203871" y="100684"/>
                    <a:pt x="230197" y="118400"/>
                    <a:pt x="225065" y="144023"/>
                  </a:cubicBezTo>
                  <a:cubicBezTo>
                    <a:pt x="216511" y="189742"/>
                    <a:pt x="143522" y="175646"/>
                    <a:pt x="115961" y="161644"/>
                  </a:cubicBezTo>
                  <a:cubicBezTo>
                    <a:pt x="88400" y="147642"/>
                    <a:pt x="65876" y="124496"/>
                    <a:pt x="39931" y="108304"/>
                  </a:cubicBezTo>
                  <a:cubicBezTo>
                    <a:pt x="20924" y="96683"/>
                    <a:pt x="2961" y="90682"/>
                    <a:pt x="110" y="67156"/>
                  </a:cubicBezTo>
                  <a:cubicBezTo>
                    <a:pt x="-1410" y="52964"/>
                    <a:pt x="13225" y="-567"/>
                    <a:pt x="1807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747;p18"/>
            <p:cNvSpPr/>
            <p:nvPr/>
          </p:nvSpPr>
          <p:spPr>
            <a:xfrm>
              <a:off x="2319304" y="3166967"/>
              <a:ext cx="224715" cy="117585"/>
            </a:xfrm>
            <a:custGeom>
              <a:avLst/>
              <a:gdLst/>
              <a:ahLst/>
              <a:cxnLst/>
              <a:rect l="l" t="t" r="r" b="b"/>
              <a:pathLst>
                <a:path w="224715" h="117585" extrusionOk="0">
                  <a:moveTo>
                    <a:pt x="427" y="0"/>
                  </a:moveTo>
                  <a:cubicBezTo>
                    <a:pt x="3943" y="22574"/>
                    <a:pt x="22000" y="28575"/>
                    <a:pt x="40533" y="40291"/>
                  </a:cubicBezTo>
                  <a:cubicBezTo>
                    <a:pt x="66953" y="56769"/>
                    <a:pt x="90332" y="80582"/>
                    <a:pt x="117893" y="94583"/>
                  </a:cubicBezTo>
                  <a:cubicBezTo>
                    <a:pt x="143364" y="107442"/>
                    <a:pt x="206849" y="120301"/>
                    <a:pt x="224716" y="87630"/>
                  </a:cubicBezTo>
                  <a:cubicBezTo>
                    <a:pt x="215212" y="131731"/>
                    <a:pt x="143269" y="117920"/>
                    <a:pt x="115993" y="104013"/>
                  </a:cubicBezTo>
                  <a:cubicBezTo>
                    <a:pt x="88717" y="90107"/>
                    <a:pt x="65908" y="66866"/>
                    <a:pt x="39962" y="50673"/>
                  </a:cubicBezTo>
                  <a:cubicBezTo>
                    <a:pt x="20955" y="39053"/>
                    <a:pt x="2993" y="33052"/>
                    <a:pt x="142" y="9525"/>
                  </a:cubicBezTo>
                  <a:cubicBezTo>
                    <a:pt x="-117" y="6353"/>
                    <a:pt x="-21" y="3153"/>
                    <a:pt x="4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748;p18"/>
            <p:cNvSpPr/>
            <p:nvPr/>
          </p:nvSpPr>
          <p:spPr>
            <a:xfrm>
              <a:off x="2550431" y="3021675"/>
              <a:ext cx="225586" cy="168802"/>
            </a:xfrm>
            <a:custGeom>
              <a:avLst/>
              <a:gdLst/>
              <a:ahLst/>
              <a:cxnLst/>
              <a:rect l="l" t="t" r="r" b="b"/>
              <a:pathLst>
                <a:path w="225586" h="168802" extrusionOk="0">
                  <a:moveTo>
                    <a:pt x="21626" y="130"/>
                  </a:moveTo>
                  <a:cubicBezTo>
                    <a:pt x="48617" y="22228"/>
                    <a:pt x="96040" y="-1965"/>
                    <a:pt x="97656" y="130"/>
                  </a:cubicBezTo>
                  <a:cubicBezTo>
                    <a:pt x="125867" y="28715"/>
                    <a:pt x="155661" y="55680"/>
                    <a:pt x="186897" y="80902"/>
                  </a:cubicBezTo>
                  <a:cubicBezTo>
                    <a:pt x="203813" y="94237"/>
                    <a:pt x="230139" y="111954"/>
                    <a:pt x="224912" y="137576"/>
                  </a:cubicBezTo>
                  <a:cubicBezTo>
                    <a:pt x="216358" y="183296"/>
                    <a:pt x="143369" y="169199"/>
                    <a:pt x="115808" y="155197"/>
                  </a:cubicBezTo>
                  <a:cubicBezTo>
                    <a:pt x="88247" y="141196"/>
                    <a:pt x="65723" y="118050"/>
                    <a:pt x="39778" y="101857"/>
                  </a:cubicBezTo>
                  <a:cubicBezTo>
                    <a:pt x="20770" y="90237"/>
                    <a:pt x="2903" y="84236"/>
                    <a:pt x="52" y="60709"/>
                  </a:cubicBezTo>
                  <a:cubicBezTo>
                    <a:pt x="-1088" y="46517"/>
                    <a:pt x="16779" y="-441"/>
                    <a:pt x="21626" y="13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749;p18"/>
            <p:cNvSpPr/>
            <p:nvPr/>
          </p:nvSpPr>
          <p:spPr>
            <a:xfrm>
              <a:off x="2551534" y="3076575"/>
              <a:ext cx="224758" cy="117584"/>
            </a:xfrm>
            <a:custGeom>
              <a:avLst/>
              <a:gdLst/>
              <a:ahLst/>
              <a:cxnLst/>
              <a:rect l="l" t="t" r="r" b="b"/>
              <a:pathLst>
                <a:path w="224758" h="117584" extrusionOk="0">
                  <a:moveTo>
                    <a:pt x="375" y="0"/>
                  </a:moveTo>
                  <a:cubicBezTo>
                    <a:pt x="3986" y="22574"/>
                    <a:pt x="22043" y="28575"/>
                    <a:pt x="40481" y="40291"/>
                  </a:cubicBezTo>
                  <a:cubicBezTo>
                    <a:pt x="66996" y="56769"/>
                    <a:pt x="90375" y="80581"/>
                    <a:pt x="117841" y="94583"/>
                  </a:cubicBezTo>
                  <a:cubicBezTo>
                    <a:pt x="143312" y="107442"/>
                    <a:pt x="206892" y="120301"/>
                    <a:pt x="224759" y="87630"/>
                  </a:cubicBezTo>
                  <a:cubicBezTo>
                    <a:pt x="215255" y="131731"/>
                    <a:pt x="143217" y="117920"/>
                    <a:pt x="115941" y="104013"/>
                  </a:cubicBezTo>
                  <a:cubicBezTo>
                    <a:pt x="88665" y="90106"/>
                    <a:pt x="65951" y="66865"/>
                    <a:pt x="39910" y="50673"/>
                  </a:cubicBezTo>
                  <a:cubicBezTo>
                    <a:pt x="21378" y="39053"/>
                    <a:pt x="3036" y="33052"/>
                    <a:pt x="185" y="9525"/>
                  </a:cubicBezTo>
                  <a:cubicBezTo>
                    <a:pt x="-114" y="6353"/>
                    <a:pt x="-50" y="3153"/>
                    <a:pt x="37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750;p18"/>
            <p:cNvSpPr/>
            <p:nvPr/>
          </p:nvSpPr>
          <p:spPr>
            <a:xfrm>
              <a:off x="2330724" y="2010537"/>
              <a:ext cx="387976" cy="1115665"/>
            </a:xfrm>
            <a:custGeom>
              <a:avLst/>
              <a:gdLst/>
              <a:ahLst/>
              <a:cxnLst/>
              <a:rect l="l" t="t" r="r" b="b"/>
              <a:pathLst>
                <a:path w="387976" h="1115665" extrusionOk="0">
                  <a:moveTo>
                    <a:pt x="4689" y="96964"/>
                  </a:moveTo>
                  <a:cubicBezTo>
                    <a:pt x="6019" y="138017"/>
                    <a:pt x="18754" y="316039"/>
                    <a:pt x="24456" y="410623"/>
                  </a:cubicBezTo>
                  <a:cubicBezTo>
                    <a:pt x="30159" y="505206"/>
                    <a:pt x="31489" y="620173"/>
                    <a:pt x="31489" y="620173"/>
                  </a:cubicBezTo>
                  <a:cubicBezTo>
                    <a:pt x="31489" y="620173"/>
                    <a:pt x="15238" y="688943"/>
                    <a:pt x="4689" y="769715"/>
                  </a:cubicBezTo>
                  <a:cubicBezTo>
                    <a:pt x="-5861" y="850487"/>
                    <a:pt x="4689" y="1105472"/>
                    <a:pt x="4689" y="1105472"/>
                  </a:cubicBezTo>
                  <a:cubicBezTo>
                    <a:pt x="25827" y="1119064"/>
                    <a:pt x="52928" y="1119064"/>
                    <a:pt x="74066" y="1105472"/>
                  </a:cubicBezTo>
                  <a:cubicBezTo>
                    <a:pt x="74066" y="1105472"/>
                    <a:pt x="117403" y="901446"/>
                    <a:pt x="137456" y="809530"/>
                  </a:cubicBezTo>
                  <a:cubicBezTo>
                    <a:pt x="157509" y="717614"/>
                    <a:pt x="161026" y="664559"/>
                    <a:pt x="171480" y="607600"/>
                  </a:cubicBezTo>
                  <a:cubicBezTo>
                    <a:pt x="184025" y="538639"/>
                    <a:pt x="211206" y="217075"/>
                    <a:pt x="211206" y="217075"/>
                  </a:cubicBezTo>
                  <a:lnTo>
                    <a:pt x="222040" y="217742"/>
                  </a:lnTo>
                  <a:lnTo>
                    <a:pt x="250551" y="580930"/>
                  </a:lnTo>
                  <a:cubicBezTo>
                    <a:pt x="241642" y="607685"/>
                    <a:pt x="235526" y="635299"/>
                    <a:pt x="232304" y="663321"/>
                  </a:cubicBezTo>
                  <a:cubicBezTo>
                    <a:pt x="224416" y="722471"/>
                    <a:pt x="240573" y="1020127"/>
                    <a:pt x="240573" y="1020127"/>
                  </a:cubicBezTo>
                  <a:cubicBezTo>
                    <a:pt x="264164" y="1033272"/>
                    <a:pt x="293106" y="1032091"/>
                    <a:pt x="315557" y="1017079"/>
                  </a:cubicBezTo>
                  <a:cubicBezTo>
                    <a:pt x="315557" y="1017079"/>
                    <a:pt x="387976" y="622840"/>
                    <a:pt x="387976" y="562832"/>
                  </a:cubicBezTo>
                  <a:cubicBezTo>
                    <a:pt x="387976" y="523208"/>
                    <a:pt x="381229" y="0"/>
                    <a:pt x="3812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751;p18"/>
            <p:cNvSpPr/>
            <p:nvPr/>
          </p:nvSpPr>
          <p:spPr>
            <a:xfrm>
              <a:off x="2382705" y="1314450"/>
              <a:ext cx="248692" cy="242377"/>
            </a:xfrm>
            <a:custGeom>
              <a:avLst/>
              <a:gdLst/>
              <a:ahLst/>
              <a:cxnLst/>
              <a:rect l="l" t="t" r="r" b="b"/>
              <a:pathLst>
                <a:path w="248692" h="242377" extrusionOk="0">
                  <a:moveTo>
                    <a:pt x="50881" y="0"/>
                  </a:moveTo>
                  <a:cubicBezTo>
                    <a:pt x="50881" y="0"/>
                    <a:pt x="55538" y="89440"/>
                    <a:pt x="53542" y="97346"/>
                  </a:cubicBezTo>
                  <a:cubicBezTo>
                    <a:pt x="51546" y="105251"/>
                    <a:pt x="12486" y="131540"/>
                    <a:pt x="1176" y="140970"/>
                  </a:cubicBezTo>
                  <a:cubicBezTo>
                    <a:pt x="-10133" y="150400"/>
                    <a:pt x="62951" y="222599"/>
                    <a:pt x="98400" y="238887"/>
                  </a:cubicBezTo>
                  <a:cubicBezTo>
                    <a:pt x="133849" y="255175"/>
                    <a:pt x="246564" y="212217"/>
                    <a:pt x="248560" y="156782"/>
                  </a:cubicBezTo>
                  <a:cubicBezTo>
                    <a:pt x="250556" y="101346"/>
                    <a:pt x="229552" y="54769"/>
                    <a:pt x="211970" y="52006"/>
                  </a:cubicBezTo>
                  <a:cubicBezTo>
                    <a:pt x="194388" y="49244"/>
                    <a:pt x="50881" y="0"/>
                    <a:pt x="5088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752;p18"/>
            <p:cNvSpPr/>
            <p:nvPr/>
          </p:nvSpPr>
          <p:spPr>
            <a:xfrm>
              <a:off x="2671394" y="1371981"/>
              <a:ext cx="353519" cy="695039"/>
            </a:xfrm>
            <a:custGeom>
              <a:avLst/>
              <a:gdLst/>
              <a:ahLst/>
              <a:cxnLst/>
              <a:rect l="l" t="t" r="r" b="b"/>
              <a:pathLst>
                <a:path w="353519" h="695039" extrusionOk="0">
                  <a:moveTo>
                    <a:pt x="6725" y="108394"/>
                  </a:moveTo>
                  <a:cubicBezTo>
                    <a:pt x="11952" y="68961"/>
                    <a:pt x="-13993" y="31432"/>
                    <a:pt x="11192" y="0"/>
                  </a:cubicBezTo>
                  <a:cubicBezTo>
                    <a:pt x="99292" y="86582"/>
                    <a:pt x="88077" y="315754"/>
                    <a:pt x="108130" y="462344"/>
                  </a:cubicBezTo>
                  <a:cubicBezTo>
                    <a:pt x="173516" y="530924"/>
                    <a:pt x="305049" y="598456"/>
                    <a:pt x="342114" y="614744"/>
                  </a:cubicBezTo>
                  <a:cubicBezTo>
                    <a:pt x="348861" y="617791"/>
                    <a:pt x="354659" y="621030"/>
                    <a:pt x="353328" y="628364"/>
                  </a:cubicBezTo>
                  <a:cubicBezTo>
                    <a:pt x="348006" y="656939"/>
                    <a:pt x="339738" y="667798"/>
                    <a:pt x="322726" y="695039"/>
                  </a:cubicBezTo>
                  <a:cubicBezTo>
                    <a:pt x="235671" y="657415"/>
                    <a:pt x="172946" y="635794"/>
                    <a:pt x="64223" y="532257"/>
                  </a:cubicBezTo>
                  <a:cubicBezTo>
                    <a:pt x="53909" y="521094"/>
                    <a:pt x="44680" y="508978"/>
                    <a:pt x="36662" y="496062"/>
                  </a:cubicBezTo>
                  <a:cubicBezTo>
                    <a:pt x="5584" y="403479"/>
                    <a:pt x="-2209" y="176498"/>
                    <a:pt x="6725" y="1083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753;p18"/>
            <p:cNvSpPr/>
            <p:nvPr/>
          </p:nvSpPr>
          <p:spPr>
            <a:xfrm>
              <a:off x="2315965" y="1348763"/>
              <a:ext cx="403432" cy="814679"/>
            </a:xfrm>
            <a:custGeom>
              <a:avLst/>
              <a:gdLst/>
              <a:ahLst/>
              <a:cxnLst/>
              <a:rect l="l" t="t" r="r" b="b"/>
              <a:pathLst>
                <a:path w="403432" h="814679" extrusionOk="0">
                  <a:moveTo>
                    <a:pt x="107642" y="78462"/>
                  </a:moveTo>
                  <a:cubicBezTo>
                    <a:pt x="107642" y="78462"/>
                    <a:pt x="172458" y="175236"/>
                    <a:pt x="262839" y="184761"/>
                  </a:cubicBezTo>
                  <a:cubicBezTo>
                    <a:pt x="291351" y="156186"/>
                    <a:pt x="293917" y="56364"/>
                    <a:pt x="254476" y="24360"/>
                  </a:cubicBezTo>
                  <a:cubicBezTo>
                    <a:pt x="254476" y="24360"/>
                    <a:pt x="290780" y="-4977"/>
                    <a:pt x="315585" y="738"/>
                  </a:cubicBezTo>
                  <a:cubicBezTo>
                    <a:pt x="342222" y="16921"/>
                    <a:pt x="362057" y="42286"/>
                    <a:pt x="371373" y="72081"/>
                  </a:cubicBezTo>
                  <a:cubicBezTo>
                    <a:pt x="394367" y="138651"/>
                    <a:pt x="405154" y="208831"/>
                    <a:pt x="403210" y="279249"/>
                  </a:cubicBezTo>
                  <a:cubicBezTo>
                    <a:pt x="401690" y="374499"/>
                    <a:pt x="403210" y="664250"/>
                    <a:pt x="403210" y="664250"/>
                  </a:cubicBezTo>
                  <a:cubicBezTo>
                    <a:pt x="403210" y="664250"/>
                    <a:pt x="390570" y="725591"/>
                    <a:pt x="308838" y="771216"/>
                  </a:cubicBezTo>
                  <a:cubicBezTo>
                    <a:pt x="227105" y="816840"/>
                    <a:pt x="166281" y="821317"/>
                    <a:pt x="110874" y="808363"/>
                  </a:cubicBezTo>
                  <a:cubicBezTo>
                    <a:pt x="65065" y="797695"/>
                    <a:pt x="27240" y="781503"/>
                    <a:pt x="11559" y="748260"/>
                  </a:cubicBezTo>
                  <a:cubicBezTo>
                    <a:pt x="15646" y="681585"/>
                    <a:pt x="45298" y="508040"/>
                    <a:pt x="34178" y="424410"/>
                  </a:cubicBezTo>
                  <a:cubicBezTo>
                    <a:pt x="23059" y="340781"/>
                    <a:pt x="5667" y="278202"/>
                    <a:pt x="915" y="210574"/>
                  </a:cubicBezTo>
                  <a:cubicBezTo>
                    <a:pt x="-3837" y="142947"/>
                    <a:pt x="9848" y="143899"/>
                    <a:pt x="43682" y="120182"/>
                  </a:cubicBezTo>
                  <a:cubicBezTo>
                    <a:pt x="63986" y="104770"/>
                    <a:pt x="85361" y="90826"/>
                    <a:pt x="107642" y="7846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754;p18"/>
            <p:cNvSpPr/>
            <p:nvPr/>
          </p:nvSpPr>
          <p:spPr>
            <a:xfrm>
              <a:off x="2373403" y="1062776"/>
              <a:ext cx="268166" cy="327122"/>
            </a:xfrm>
            <a:custGeom>
              <a:avLst/>
              <a:gdLst/>
              <a:ahLst/>
              <a:cxnLst/>
              <a:rect l="l" t="t" r="r" b="b"/>
              <a:pathLst>
                <a:path w="268166" h="327122" extrusionOk="0">
                  <a:moveTo>
                    <a:pt x="262234" y="118324"/>
                  </a:moveTo>
                  <a:lnTo>
                    <a:pt x="262234" y="118324"/>
                  </a:lnTo>
                  <a:cubicBezTo>
                    <a:pt x="251590" y="48886"/>
                    <a:pt x="201695" y="-3787"/>
                    <a:pt x="130227" y="214"/>
                  </a:cubicBezTo>
                  <a:cubicBezTo>
                    <a:pt x="54204" y="4462"/>
                    <a:pt x="-3996" y="69658"/>
                    <a:pt x="215" y="145851"/>
                  </a:cubicBezTo>
                  <a:cubicBezTo>
                    <a:pt x="2583" y="188590"/>
                    <a:pt x="24775" y="227747"/>
                    <a:pt x="60184" y="251674"/>
                  </a:cubicBezTo>
                  <a:cubicBezTo>
                    <a:pt x="62685" y="262208"/>
                    <a:pt x="66417" y="272400"/>
                    <a:pt x="71303" y="282058"/>
                  </a:cubicBezTo>
                  <a:cubicBezTo>
                    <a:pt x="96488" y="311681"/>
                    <a:pt x="172994" y="329683"/>
                    <a:pt x="194852" y="326826"/>
                  </a:cubicBezTo>
                  <a:cubicBezTo>
                    <a:pt x="223364" y="322825"/>
                    <a:pt x="238380" y="311014"/>
                    <a:pt x="251875" y="280153"/>
                  </a:cubicBezTo>
                  <a:cubicBezTo>
                    <a:pt x="275540" y="225385"/>
                    <a:pt x="268127" y="152518"/>
                    <a:pt x="262234" y="1183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755;p18"/>
            <p:cNvSpPr/>
            <p:nvPr/>
          </p:nvSpPr>
          <p:spPr>
            <a:xfrm>
              <a:off x="2348404" y="1033740"/>
              <a:ext cx="282986" cy="280709"/>
            </a:xfrm>
            <a:custGeom>
              <a:avLst/>
              <a:gdLst/>
              <a:ahLst/>
              <a:cxnLst/>
              <a:rect l="l" t="t" r="r" b="b"/>
              <a:pathLst>
                <a:path w="282986" h="280709" extrusionOk="0">
                  <a:moveTo>
                    <a:pt x="85182" y="280709"/>
                  </a:moveTo>
                  <a:lnTo>
                    <a:pt x="85182" y="280709"/>
                  </a:lnTo>
                  <a:lnTo>
                    <a:pt x="91740" y="220130"/>
                  </a:lnTo>
                  <a:cubicBezTo>
                    <a:pt x="91740" y="220130"/>
                    <a:pt x="41940" y="91733"/>
                    <a:pt x="159122" y="116403"/>
                  </a:cubicBezTo>
                  <a:cubicBezTo>
                    <a:pt x="236102" y="132595"/>
                    <a:pt x="255490" y="139644"/>
                    <a:pt x="278964" y="87828"/>
                  </a:cubicBezTo>
                  <a:cubicBezTo>
                    <a:pt x="302439" y="36012"/>
                    <a:pt x="219661" y="-10565"/>
                    <a:pt x="121487" y="2103"/>
                  </a:cubicBezTo>
                  <a:cubicBezTo>
                    <a:pt x="51379" y="9511"/>
                    <a:pt x="-1397" y="69481"/>
                    <a:pt x="28" y="140120"/>
                  </a:cubicBezTo>
                  <a:cubicBezTo>
                    <a:pt x="2594" y="178506"/>
                    <a:pt x="12763" y="255658"/>
                    <a:pt x="85182" y="280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756;p18"/>
            <p:cNvSpPr/>
            <p:nvPr/>
          </p:nvSpPr>
          <p:spPr>
            <a:xfrm>
              <a:off x="2295460" y="1509426"/>
              <a:ext cx="362138" cy="623316"/>
            </a:xfrm>
            <a:custGeom>
              <a:avLst/>
              <a:gdLst/>
              <a:ahLst/>
              <a:cxnLst/>
              <a:rect l="l" t="t" r="r" b="b"/>
              <a:pathLst>
                <a:path w="362138" h="623316" extrusionOk="0">
                  <a:moveTo>
                    <a:pt x="1462" y="9525"/>
                  </a:moveTo>
                  <a:cubicBezTo>
                    <a:pt x="35295" y="0"/>
                    <a:pt x="9540" y="7906"/>
                    <a:pt x="35295" y="0"/>
                  </a:cubicBezTo>
                  <a:cubicBezTo>
                    <a:pt x="123395" y="86678"/>
                    <a:pt x="112466" y="235077"/>
                    <a:pt x="132424" y="381762"/>
                  </a:cubicBezTo>
                  <a:cubicBezTo>
                    <a:pt x="181083" y="462343"/>
                    <a:pt x="361655" y="571595"/>
                    <a:pt x="361655" y="571595"/>
                  </a:cubicBezTo>
                  <a:cubicBezTo>
                    <a:pt x="363936" y="587216"/>
                    <a:pt x="358424" y="591788"/>
                    <a:pt x="338941" y="623316"/>
                  </a:cubicBezTo>
                  <a:cubicBezTo>
                    <a:pt x="251982" y="585692"/>
                    <a:pt x="179088" y="553212"/>
                    <a:pt x="70364" y="449771"/>
                  </a:cubicBezTo>
                  <a:cubicBezTo>
                    <a:pt x="66088" y="445675"/>
                    <a:pt x="59815" y="444627"/>
                    <a:pt x="58009" y="439007"/>
                  </a:cubicBezTo>
                  <a:cubicBezTo>
                    <a:pt x="26932" y="345376"/>
                    <a:pt x="-7567" y="77724"/>
                    <a:pt x="1462" y="952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757;p18"/>
            <p:cNvSpPr/>
            <p:nvPr/>
          </p:nvSpPr>
          <p:spPr>
            <a:xfrm>
              <a:off x="2681160" y="1699641"/>
              <a:ext cx="419212" cy="565118"/>
            </a:xfrm>
            <a:custGeom>
              <a:avLst/>
              <a:gdLst/>
              <a:ahLst/>
              <a:cxnLst/>
              <a:rect l="l" t="t" r="r" b="b"/>
              <a:pathLst>
                <a:path w="419212" h="565118" extrusionOk="0">
                  <a:moveTo>
                    <a:pt x="419212" y="0"/>
                  </a:moveTo>
                  <a:lnTo>
                    <a:pt x="287965" y="449771"/>
                  </a:lnTo>
                  <a:lnTo>
                    <a:pt x="0" y="565118"/>
                  </a:lnTo>
                  <a:lnTo>
                    <a:pt x="105017" y="126968"/>
                  </a:lnTo>
                  <a:lnTo>
                    <a:pt x="41921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758;p18"/>
            <p:cNvSpPr/>
            <p:nvPr/>
          </p:nvSpPr>
          <p:spPr>
            <a:xfrm>
              <a:off x="2608827" y="2053875"/>
              <a:ext cx="212446" cy="104783"/>
            </a:xfrm>
            <a:custGeom>
              <a:avLst/>
              <a:gdLst/>
              <a:ahLst/>
              <a:cxnLst/>
              <a:rect l="l" t="t" r="r" b="b"/>
              <a:pathLst>
                <a:path w="212446" h="104783" extrusionOk="0">
                  <a:moveTo>
                    <a:pt x="2861" y="30194"/>
                  </a:moveTo>
                  <a:cubicBezTo>
                    <a:pt x="7137" y="14859"/>
                    <a:pt x="18257" y="18669"/>
                    <a:pt x="30707" y="22479"/>
                  </a:cubicBezTo>
                  <a:cubicBezTo>
                    <a:pt x="44209" y="27956"/>
                    <a:pt x="59041" y="29251"/>
                    <a:pt x="73284" y="26194"/>
                  </a:cubicBezTo>
                  <a:cubicBezTo>
                    <a:pt x="85164" y="22479"/>
                    <a:pt x="93717" y="12287"/>
                    <a:pt x="103791" y="5525"/>
                  </a:cubicBezTo>
                  <a:cubicBezTo>
                    <a:pt x="109552" y="2086"/>
                    <a:pt x="116096" y="181"/>
                    <a:pt x="122799" y="0"/>
                  </a:cubicBezTo>
                  <a:cubicBezTo>
                    <a:pt x="122228" y="3905"/>
                    <a:pt x="116241" y="26765"/>
                    <a:pt x="116241" y="26765"/>
                  </a:cubicBezTo>
                  <a:cubicBezTo>
                    <a:pt x="116241" y="26765"/>
                    <a:pt x="179346" y="27432"/>
                    <a:pt x="185809" y="26098"/>
                  </a:cubicBezTo>
                  <a:cubicBezTo>
                    <a:pt x="191634" y="25308"/>
                    <a:pt x="196997" y="29394"/>
                    <a:pt x="197789" y="35233"/>
                  </a:cubicBezTo>
                  <a:cubicBezTo>
                    <a:pt x="198199" y="38252"/>
                    <a:pt x="197297" y="41310"/>
                    <a:pt x="195312" y="43625"/>
                  </a:cubicBezTo>
                  <a:lnTo>
                    <a:pt x="199589" y="42958"/>
                  </a:lnTo>
                  <a:cubicBezTo>
                    <a:pt x="212514" y="40100"/>
                    <a:pt x="218027" y="59912"/>
                    <a:pt x="205006" y="62865"/>
                  </a:cubicBezTo>
                  <a:cubicBezTo>
                    <a:pt x="201585" y="63627"/>
                    <a:pt x="198069" y="64008"/>
                    <a:pt x="194457" y="64484"/>
                  </a:cubicBezTo>
                  <a:cubicBezTo>
                    <a:pt x="202915" y="67723"/>
                    <a:pt x="205006" y="81725"/>
                    <a:pt x="194457" y="83534"/>
                  </a:cubicBezTo>
                  <a:lnTo>
                    <a:pt x="191226" y="84106"/>
                  </a:lnTo>
                  <a:cubicBezTo>
                    <a:pt x="189741" y="84668"/>
                    <a:pt x="188151" y="84896"/>
                    <a:pt x="186569" y="84772"/>
                  </a:cubicBezTo>
                  <a:lnTo>
                    <a:pt x="184573" y="84772"/>
                  </a:lnTo>
                  <a:cubicBezTo>
                    <a:pt x="185790" y="90916"/>
                    <a:pt x="181809" y="96879"/>
                    <a:pt x="175683" y="98098"/>
                  </a:cubicBezTo>
                  <a:cubicBezTo>
                    <a:pt x="175480" y="98136"/>
                    <a:pt x="175275" y="98174"/>
                    <a:pt x="175069" y="98203"/>
                  </a:cubicBezTo>
                  <a:cubicBezTo>
                    <a:pt x="144277" y="102298"/>
                    <a:pt x="99039" y="114586"/>
                    <a:pt x="71098" y="89154"/>
                  </a:cubicBezTo>
                  <a:cubicBezTo>
                    <a:pt x="51763" y="87239"/>
                    <a:pt x="32878" y="82124"/>
                    <a:pt x="15216" y="74009"/>
                  </a:cubicBezTo>
                  <a:cubicBezTo>
                    <a:pt x="-1796" y="65913"/>
                    <a:pt x="-2271" y="48577"/>
                    <a:pt x="2861" y="301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759;p18"/>
            <p:cNvSpPr/>
            <p:nvPr/>
          </p:nvSpPr>
          <p:spPr>
            <a:xfrm>
              <a:off x="2916099" y="1987646"/>
              <a:ext cx="131568" cy="109091"/>
            </a:xfrm>
            <a:custGeom>
              <a:avLst/>
              <a:gdLst/>
              <a:ahLst/>
              <a:cxnLst/>
              <a:rect l="l" t="t" r="r" b="b"/>
              <a:pathLst>
                <a:path w="131568" h="109091" extrusionOk="0">
                  <a:moveTo>
                    <a:pt x="10639" y="59657"/>
                  </a:moveTo>
                  <a:lnTo>
                    <a:pt x="14916" y="59657"/>
                  </a:lnTo>
                  <a:cubicBezTo>
                    <a:pt x="10289" y="56028"/>
                    <a:pt x="9476" y="49322"/>
                    <a:pt x="13102" y="44683"/>
                  </a:cubicBezTo>
                  <a:cubicBezTo>
                    <a:pt x="14995" y="42255"/>
                    <a:pt x="17838" y="40778"/>
                    <a:pt x="20903" y="40607"/>
                  </a:cubicBezTo>
                  <a:cubicBezTo>
                    <a:pt x="27556" y="40607"/>
                    <a:pt x="92467" y="26986"/>
                    <a:pt x="92467" y="26986"/>
                  </a:cubicBezTo>
                  <a:lnTo>
                    <a:pt x="100260" y="221"/>
                  </a:lnTo>
                  <a:cubicBezTo>
                    <a:pt x="100260" y="-1303"/>
                    <a:pt x="111569" y="5555"/>
                    <a:pt x="111950" y="5840"/>
                  </a:cubicBezTo>
                  <a:cubicBezTo>
                    <a:pt x="123082" y="13146"/>
                    <a:pt x="130288" y="25138"/>
                    <a:pt x="131527" y="38416"/>
                  </a:cubicBezTo>
                  <a:cubicBezTo>
                    <a:pt x="132163" y="57028"/>
                    <a:pt x="125315" y="75116"/>
                    <a:pt x="112520" y="88613"/>
                  </a:cubicBezTo>
                  <a:cubicBezTo>
                    <a:pt x="100854" y="100414"/>
                    <a:pt x="85087" y="107244"/>
                    <a:pt x="68517" y="107663"/>
                  </a:cubicBezTo>
                  <a:cubicBezTo>
                    <a:pt x="60629" y="108139"/>
                    <a:pt x="53026" y="108520"/>
                    <a:pt x="46279" y="109092"/>
                  </a:cubicBezTo>
                  <a:cubicBezTo>
                    <a:pt x="40033" y="109092"/>
                    <a:pt x="34969" y="104015"/>
                    <a:pt x="34969" y="97757"/>
                  </a:cubicBezTo>
                  <a:cubicBezTo>
                    <a:pt x="34969" y="97728"/>
                    <a:pt x="34969" y="97690"/>
                    <a:pt x="34969" y="97661"/>
                  </a:cubicBezTo>
                  <a:lnTo>
                    <a:pt x="32973" y="97661"/>
                  </a:lnTo>
                  <a:cubicBezTo>
                    <a:pt x="31442" y="98023"/>
                    <a:pt x="29847" y="98023"/>
                    <a:pt x="28316" y="97661"/>
                  </a:cubicBezTo>
                  <a:lnTo>
                    <a:pt x="24990" y="97661"/>
                  </a:lnTo>
                  <a:cubicBezTo>
                    <a:pt x="13966" y="97661"/>
                    <a:pt x="13110" y="83946"/>
                    <a:pt x="20618" y="78611"/>
                  </a:cubicBezTo>
                  <a:cubicBezTo>
                    <a:pt x="17102" y="78611"/>
                    <a:pt x="13490" y="79278"/>
                    <a:pt x="9974" y="79278"/>
                  </a:cubicBezTo>
                  <a:cubicBezTo>
                    <a:pt x="-3806" y="80135"/>
                    <a:pt x="-3046" y="59561"/>
                    <a:pt x="10639" y="5965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760;p18"/>
            <p:cNvSpPr/>
            <p:nvPr/>
          </p:nvSpPr>
          <p:spPr>
            <a:xfrm>
              <a:off x="2631550" y="1349025"/>
              <a:ext cx="130391" cy="190023"/>
            </a:xfrm>
            <a:custGeom>
              <a:avLst/>
              <a:gdLst/>
              <a:ahLst/>
              <a:cxnLst/>
              <a:rect l="l" t="t" r="r" b="b"/>
              <a:pathLst>
                <a:path w="130391" h="190023" extrusionOk="0">
                  <a:moveTo>
                    <a:pt x="83348" y="190024"/>
                  </a:moveTo>
                  <a:cubicBezTo>
                    <a:pt x="83348" y="190024"/>
                    <a:pt x="116611" y="188309"/>
                    <a:pt x="130392" y="168878"/>
                  </a:cubicBezTo>
                  <a:cubicBezTo>
                    <a:pt x="127826" y="135636"/>
                    <a:pt x="85344" y="9430"/>
                    <a:pt x="0" y="0"/>
                  </a:cubicBezTo>
                  <a:cubicBezTo>
                    <a:pt x="23264" y="16335"/>
                    <a:pt x="41713" y="38643"/>
                    <a:pt x="53411" y="64580"/>
                  </a:cubicBezTo>
                  <a:cubicBezTo>
                    <a:pt x="68902" y="102584"/>
                    <a:pt x="83348" y="190024"/>
                    <a:pt x="83348" y="1900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761;p18"/>
            <p:cNvSpPr/>
            <p:nvPr/>
          </p:nvSpPr>
          <p:spPr>
            <a:xfrm>
              <a:off x="2269458" y="1478036"/>
              <a:ext cx="157611" cy="236452"/>
            </a:xfrm>
            <a:custGeom>
              <a:avLst/>
              <a:gdLst/>
              <a:ahLst/>
              <a:cxnLst/>
              <a:rect l="l" t="t" r="r" b="b"/>
              <a:pathLst>
                <a:path w="157611" h="236452" extrusionOk="0">
                  <a:moveTo>
                    <a:pt x="12067" y="227795"/>
                  </a:moveTo>
                  <a:cubicBezTo>
                    <a:pt x="12067" y="227795"/>
                    <a:pt x="97031" y="257132"/>
                    <a:pt x="156905" y="207793"/>
                  </a:cubicBezTo>
                  <a:cubicBezTo>
                    <a:pt x="163463" y="196458"/>
                    <a:pt x="122216" y="51583"/>
                    <a:pt x="122216" y="51583"/>
                  </a:cubicBezTo>
                  <a:cubicBezTo>
                    <a:pt x="122216" y="51583"/>
                    <a:pt x="86577" y="-22522"/>
                    <a:pt x="30790" y="6911"/>
                  </a:cubicBezTo>
                  <a:cubicBezTo>
                    <a:pt x="-24997" y="36343"/>
                    <a:pt x="12067" y="227795"/>
                    <a:pt x="12067" y="22779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762;p18"/>
            <p:cNvSpPr/>
            <p:nvPr/>
          </p:nvSpPr>
          <p:spPr>
            <a:xfrm>
              <a:off x="3098756" y="3983831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5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5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763;p18"/>
            <p:cNvSpPr/>
            <p:nvPr/>
          </p:nvSpPr>
          <p:spPr>
            <a:xfrm>
              <a:off x="4017202" y="4508754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764;p18"/>
            <p:cNvSpPr/>
            <p:nvPr/>
          </p:nvSpPr>
          <p:spPr>
            <a:xfrm>
              <a:off x="5609182" y="3535680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765;p18"/>
            <p:cNvSpPr/>
            <p:nvPr/>
          </p:nvSpPr>
          <p:spPr>
            <a:xfrm>
              <a:off x="3115863" y="3050952"/>
              <a:ext cx="67191" cy="975240"/>
            </a:xfrm>
            <a:custGeom>
              <a:avLst/>
              <a:gdLst/>
              <a:ahLst/>
              <a:cxnLst/>
              <a:rect l="l" t="t" r="r" b="b"/>
              <a:pathLst>
                <a:path w="67191" h="975240" extrusionOk="0">
                  <a:moveTo>
                    <a:pt x="0" y="0"/>
                  </a:moveTo>
                  <a:lnTo>
                    <a:pt x="0" y="955548"/>
                  </a:lnTo>
                  <a:cubicBezTo>
                    <a:pt x="447" y="961558"/>
                    <a:pt x="4068" y="966864"/>
                    <a:pt x="9504" y="969455"/>
                  </a:cubicBezTo>
                  <a:cubicBezTo>
                    <a:pt x="24643" y="977170"/>
                    <a:pt x="42549" y="977170"/>
                    <a:pt x="57688" y="969455"/>
                  </a:cubicBezTo>
                  <a:cubicBezTo>
                    <a:pt x="63105" y="966854"/>
                    <a:pt x="66726" y="961549"/>
                    <a:pt x="67192" y="955548"/>
                  </a:cubicBezTo>
                  <a:lnTo>
                    <a:pt x="67192" y="955548"/>
                  </a:lnTo>
                  <a:lnTo>
                    <a:pt x="67192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766;p18"/>
            <p:cNvSpPr/>
            <p:nvPr/>
          </p:nvSpPr>
          <p:spPr>
            <a:xfrm>
              <a:off x="4036495" y="3422808"/>
              <a:ext cx="59588" cy="1128783"/>
            </a:xfrm>
            <a:custGeom>
              <a:avLst/>
              <a:gdLst/>
              <a:ahLst/>
              <a:cxnLst/>
              <a:rect l="l" t="t" r="r" b="b"/>
              <a:pathLst>
                <a:path w="59588" h="1128783" extrusionOk="0">
                  <a:moveTo>
                    <a:pt x="0" y="0"/>
                  </a:moveTo>
                  <a:lnTo>
                    <a:pt x="0" y="1108996"/>
                  </a:lnTo>
                  <a:cubicBezTo>
                    <a:pt x="333" y="1114835"/>
                    <a:pt x="3583" y="1120102"/>
                    <a:pt x="8648" y="1122998"/>
                  </a:cubicBezTo>
                  <a:cubicBezTo>
                    <a:pt x="21659" y="1130713"/>
                    <a:pt x="37834" y="1130713"/>
                    <a:pt x="50845" y="1122998"/>
                  </a:cubicBezTo>
                  <a:cubicBezTo>
                    <a:pt x="55930" y="1120111"/>
                    <a:pt x="59218" y="1114844"/>
                    <a:pt x="59589" y="1108996"/>
                  </a:cubicBezTo>
                  <a:lnTo>
                    <a:pt x="59589" y="1108996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767;p18"/>
            <p:cNvSpPr/>
            <p:nvPr/>
          </p:nvSpPr>
          <p:spPr>
            <a:xfrm>
              <a:off x="5628379" y="2652522"/>
              <a:ext cx="59588" cy="923996"/>
            </a:xfrm>
            <a:custGeom>
              <a:avLst/>
              <a:gdLst/>
              <a:ahLst/>
              <a:cxnLst/>
              <a:rect l="l" t="t" r="r" b="b"/>
              <a:pathLst>
                <a:path w="59588" h="923996" extrusionOk="0">
                  <a:moveTo>
                    <a:pt x="0" y="0"/>
                  </a:moveTo>
                  <a:lnTo>
                    <a:pt x="0" y="904304"/>
                  </a:lnTo>
                  <a:cubicBezTo>
                    <a:pt x="342" y="910133"/>
                    <a:pt x="3649" y="915381"/>
                    <a:pt x="8744" y="918210"/>
                  </a:cubicBezTo>
                  <a:cubicBezTo>
                    <a:pt x="21716" y="925925"/>
                    <a:pt x="37873" y="925925"/>
                    <a:pt x="50845" y="918210"/>
                  </a:cubicBezTo>
                  <a:cubicBezTo>
                    <a:pt x="55939" y="915381"/>
                    <a:pt x="59247" y="910133"/>
                    <a:pt x="59589" y="904304"/>
                  </a:cubicBezTo>
                  <a:lnTo>
                    <a:pt x="59589" y="904304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768;p18"/>
            <p:cNvSpPr/>
            <p:nvPr/>
          </p:nvSpPr>
          <p:spPr>
            <a:xfrm>
              <a:off x="3056370" y="3054762"/>
              <a:ext cx="1009872" cy="652653"/>
            </a:xfrm>
            <a:custGeom>
              <a:avLst/>
              <a:gdLst/>
              <a:ahLst/>
              <a:cxnLst/>
              <a:rect l="l" t="t" r="r" b="b"/>
              <a:pathLst>
                <a:path w="1009872" h="652653" extrusionOk="0">
                  <a:moveTo>
                    <a:pt x="1009872" y="652653"/>
                  </a:moveTo>
                  <a:lnTo>
                    <a:pt x="0" y="68294"/>
                  </a:lnTo>
                  <a:lnTo>
                    <a:pt x="0" y="0"/>
                  </a:lnTo>
                  <a:lnTo>
                    <a:pt x="1009872" y="584454"/>
                  </a:lnTo>
                  <a:lnTo>
                    <a:pt x="1009872" y="652653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769;p18"/>
            <p:cNvSpPr/>
            <p:nvPr/>
          </p:nvSpPr>
          <p:spPr>
            <a:xfrm>
              <a:off x="3056084" y="2071592"/>
              <a:ext cx="2712855" cy="1569720"/>
            </a:xfrm>
            <a:custGeom>
              <a:avLst/>
              <a:gdLst/>
              <a:ahLst/>
              <a:cxnLst/>
              <a:rect l="l" t="t" r="r" b="b"/>
              <a:pathLst>
                <a:path w="2712855" h="1569720" extrusionOk="0">
                  <a:moveTo>
                    <a:pt x="2712856" y="584359"/>
                  </a:moveTo>
                  <a:lnTo>
                    <a:pt x="1009967" y="1569720"/>
                  </a:lnTo>
                  <a:lnTo>
                    <a:pt x="0" y="985361"/>
                  </a:lnTo>
                  <a:lnTo>
                    <a:pt x="1702889" y="0"/>
                  </a:lnTo>
                  <a:lnTo>
                    <a:pt x="2712856" y="58435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770;p18"/>
            <p:cNvSpPr/>
            <p:nvPr/>
          </p:nvSpPr>
          <p:spPr>
            <a:xfrm>
              <a:off x="4066242" y="2653855"/>
              <a:ext cx="1702888" cy="1053560"/>
            </a:xfrm>
            <a:custGeom>
              <a:avLst/>
              <a:gdLst/>
              <a:ahLst/>
              <a:cxnLst/>
              <a:rect l="l" t="t" r="r" b="b"/>
              <a:pathLst>
                <a:path w="1702888" h="1053560" extrusionOk="0">
                  <a:moveTo>
                    <a:pt x="1702888" y="68199"/>
                  </a:moveTo>
                  <a:lnTo>
                    <a:pt x="0" y="1053560"/>
                  </a:lnTo>
                  <a:lnTo>
                    <a:pt x="0" y="985361"/>
                  </a:lnTo>
                  <a:lnTo>
                    <a:pt x="1702888" y="0"/>
                  </a:lnTo>
                  <a:lnTo>
                    <a:pt x="1702888" y="68199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771;p18"/>
            <p:cNvSpPr/>
            <p:nvPr/>
          </p:nvSpPr>
          <p:spPr>
            <a:xfrm>
              <a:off x="4763535" y="2360390"/>
              <a:ext cx="519572" cy="326898"/>
            </a:xfrm>
            <a:custGeom>
              <a:avLst/>
              <a:gdLst/>
              <a:ahLst/>
              <a:cxnLst/>
              <a:rect l="l" t="t" r="r" b="b"/>
              <a:pathLst>
                <a:path w="519572" h="326898" extrusionOk="0">
                  <a:moveTo>
                    <a:pt x="519572" y="98965"/>
                  </a:moveTo>
                  <a:lnTo>
                    <a:pt x="248049" y="326898"/>
                  </a:lnTo>
                  <a:lnTo>
                    <a:pt x="0" y="227933"/>
                  </a:lnTo>
                  <a:lnTo>
                    <a:pt x="271523" y="0"/>
                  </a:lnTo>
                  <a:lnTo>
                    <a:pt x="519572" y="9896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772;p18"/>
            <p:cNvSpPr/>
            <p:nvPr/>
          </p:nvSpPr>
          <p:spPr>
            <a:xfrm>
              <a:off x="4668877" y="2346674"/>
              <a:ext cx="551219" cy="318992"/>
            </a:xfrm>
            <a:custGeom>
              <a:avLst/>
              <a:gdLst/>
              <a:ahLst/>
              <a:cxnLst/>
              <a:rect l="l" t="t" r="r" b="b"/>
              <a:pathLst>
                <a:path w="551219" h="318992" extrusionOk="0">
                  <a:moveTo>
                    <a:pt x="551220" y="123254"/>
                  </a:moveTo>
                  <a:lnTo>
                    <a:pt x="212980" y="318992"/>
                  </a:lnTo>
                  <a:lnTo>
                    <a:pt x="0" y="195739"/>
                  </a:lnTo>
                  <a:lnTo>
                    <a:pt x="338240" y="0"/>
                  </a:lnTo>
                  <a:lnTo>
                    <a:pt x="551220" y="12325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773;p18"/>
            <p:cNvSpPr/>
            <p:nvPr/>
          </p:nvSpPr>
          <p:spPr>
            <a:xfrm>
              <a:off x="4743291" y="2531554"/>
              <a:ext cx="161184" cy="93249"/>
            </a:xfrm>
            <a:custGeom>
              <a:avLst/>
              <a:gdLst/>
              <a:ahLst/>
              <a:cxnLst/>
              <a:rect l="l" t="t" r="r" b="b"/>
              <a:pathLst>
                <a:path w="161184" h="93249" extrusionOk="0">
                  <a:moveTo>
                    <a:pt x="161184" y="81248"/>
                  </a:moveTo>
                  <a:lnTo>
                    <a:pt x="140466" y="93250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61184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774;p18"/>
            <p:cNvSpPr/>
            <p:nvPr/>
          </p:nvSpPr>
          <p:spPr>
            <a:xfrm>
              <a:off x="4789955" y="2504598"/>
              <a:ext cx="161089" cy="93249"/>
            </a:xfrm>
            <a:custGeom>
              <a:avLst/>
              <a:gdLst/>
              <a:ahLst/>
              <a:cxnLst/>
              <a:rect l="l" t="t" r="r" b="b"/>
              <a:pathLst>
                <a:path w="161089" h="93249" extrusionOk="0">
                  <a:moveTo>
                    <a:pt x="161089" y="81248"/>
                  </a:moveTo>
                  <a:lnTo>
                    <a:pt x="140371" y="93250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775;p18"/>
            <p:cNvSpPr/>
            <p:nvPr/>
          </p:nvSpPr>
          <p:spPr>
            <a:xfrm>
              <a:off x="4834813" y="2478690"/>
              <a:ext cx="161089" cy="93154"/>
            </a:xfrm>
            <a:custGeom>
              <a:avLst/>
              <a:gdLst/>
              <a:ahLst/>
              <a:cxnLst/>
              <a:rect l="l" t="t" r="r" b="b"/>
              <a:pathLst>
                <a:path w="161089" h="93154" extrusionOk="0">
                  <a:moveTo>
                    <a:pt x="161089" y="81248"/>
                  </a:moveTo>
                  <a:lnTo>
                    <a:pt x="140371" y="93154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776;p18"/>
            <p:cNvSpPr/>
            <p:nvPr/>
          </p:nvSpPr>
          <p:spPr>
            <a:xfrm>
              <a:off x="4998753" y="2451734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244"/>
                  </a:moveTo>
                  <a:lnTo>
                    <a:pt x="81733" y="59246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02451" y="4724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777;p18"/>
            <p:cNvSpPr/>
            <p:nvPr/>
          </p:nvSpPr>
          <p:spPr>
            <a:xfrm>
              <a:off x="5043611" y="2425731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339"/>
                  </a:moveTo>
                  <a:lnTo>
                    <a:pt x="81733" y="59246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02451" y="473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778;p18"/>
            <p:cNvSpPr/>
            <p:nvPr/>
          </p:nvSpPr>
          <p:spPr>
            <a:xfrm>
              <a:off x="4912649" y="2469832"/>
              <a:ext cx="307447" cy="180974"/>
            </a:xfrm>
            <a:custGeom>
              <a:avLst/>
              <a:gdLst/>
              <a:ahLst/>
              <a:cxnLst/>
              <a:rect l="l" t="t" r="r" b="b"/>
              <a:pathLst>
                <a:path w="307447" h="180974" extrusionOk="0">
                  <a:moveTo>
                    <a:pt x="7508" y="180975"/>
                  </a:moveTo>
                  <a:cubicBezTo>
                    <a:pt x="13115" y="178594"/>
                    <a:pt x="307448" y="0"/>
                    <a:pt x="307448" y="0"/>
                  </a:cubicBezTo>
                  <a:lnTo>
                    <a:pt x="0" y="178117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779;p18"/>
            <p:cNvSpPr/>
            <p:nvPr/>
          </p:nvSpPr>
          <p:spPr>
            <a:xfrm>
              <a:off x="4894497" y="284121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780;p18"/>
            <p:cNvSpPr/>
            <p:nvPr/>
          </p:nvSpPr>
          <p:spPr>
            <a:xfrm>
              <a:off x="4901418" y="2763964"/>
              <a:ext cx="147800" cy="156591"/>
            </a:xfrm>
            <a:custGeom>
              <a:avLst/>
              <a:gdLst/>
              <a:ahLst/>
              <a:cxnLst/>
              <a:rect l="l" t="t" r="r" b="b"/>
              <a:pathLst>
                <a:path w="147800" h="156591" extrusionOk="0">
                  <a:moveTo>
                    <a:pt x="147801" y="113824"/>
                  </a:moveTo>
                  <a:lnTo>
                    <a:pt x="147801" y="0"/>
                  </a:lnTo>
                  <a:lnTo>
                    <a:pt x="587" y="3715"/>
                  </a:lnTo>
                  <a:lnTo>
                    <a:pt x="587" y="108490"/>
                  </a:lnTo>
                  <a:cubicBezTo>
                    <a:pt x="-2169" y="121063"/>
                    <a:pt x="4769" y="134303"/>
                    <a:pt x="21590" y="144018"/>
                  </a:cubicBezTo>
                  <a:cubicBezTo>
                    <a:pt x="54436" y="160782"/>
                    <a:pt x="93287" y="160782"/>
                    <a:pt x="126132" y="144018"/>
                  </a:cubicBezTo>
                  <a:cubicBezTo>
                    <a:pt x="138288" y="138646"/>
                    <a:pt x="146584" y="127083"/>
                    <a:pt x="147801" y="113824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781;p18"/>
            <p:cNvSpPr/>
            <p:nvPr/>
          </p:nvSpPr>
          <p:spPr>
            <a:xfrm>
              <a:off x="4901720" y="272129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8" y="85344"/>
                    <a:pt x="0" y="66239"/>
                    <a:pt x="0" y="42672"/>
                  </a:cubicBezTo>
                  <a:cubicBezTo>
                    <a:pt x="0" y="19105"/>
                    <a:pt x="33018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BCD6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782;p18"/>
            <p:cNvSpPr/>
            <p:nvPr/>
          </p:nvSpPr>
          <p:spPr>
            <a:xfrm>
              <a:off x="4913314" y="2732891"/>
              <a:ext cx="124214" cy="61955"/>
            </a:xfrm>
            <a:custGeom>
              <a:avLst/>
              <a:gdLst/>
              <a:ahLst/>
              <a:cxnLst/>
              <a:rect l="l" t="t" r="r" b="b"/>
              <a:pathLst>
                <a:path w="124214" h="61955" extrusionOk="0">
                  <a:moveTo>
                    <a:pt x="124215" y="31073"/>
                  </a:moveTo>
                  <a:cubicBezTo>
                    <a:pt x="124215" y="38026"/>
                    <a:pt x="118512" y="45360"/>
                    <a:pt x="108438" y="51075"/>
                  </a:cubicBezTo>
                  <a:cubicBezTo>
                    <a:pt x="95636" y="57924"/>
                    <a:pt x="81410" y="61639"/>
                    <a:pt x="66907" y="61934"/>
                  </a:cubicBezTo>
                  <a:lnTo>
                    <a:pt x="62060" y="61934"/>
                  </a:lnTo>
                  <a:cubicBezTo>
                    <a:pt x="45951" y="62277"/>
                    <a:pt x="30032" y="58505"/>
                    <a:pt x="15776" y="50980"/>
                  </a:cubicBezTo>
                  <a:cubicBezTo>
                    <a:pt x="5797" y="45265"/>
                    <a:pt x="0" y="37931"/>
                    <a:pt x="0" y="30978"/>
                  </a:cubicBezTo>
                  <a:cubicBezTo>
                    <a:pt x="0" y="24024"/>
                    <a:pt x="5797" y="16785"/>
                    <a:pt x="15776" y="10975"/>
                  </a:cubicBezTo>
                  <a:cubicBezTo>
                    <a:pt x="30032" y="3450"/>
                    <a:pt x="45951" y="-322"/>
                    <a:pt x="62060" y="21"/>
                  </a:cubicBezTo>
                  <a:lnTo>
                    <a:pt x="66812" y="21"/>
                  </a:lnTo>
                  <a:cubicBezTo>
                    <a:pt x="81314" y="317"/>
                    <a:pt x="95542" y="4031"/>
                    <a:pt x="108343" y="10880"/>
                  </a:cubicBezTo>
                  <a:cubicBezTo>
                    <a:pt x="118512" y="16881"/>
                    <a:pt x="124215" y="24120"/>
                    <a:pt x="124215" y="31073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783;p18"/>
            <p:cNvSpPr/>
            <p:nvPr/>
          </p:nvSpPr>
          <p:spPr>
            <a:xfrm>
              <a:off x="4922818" y="2733153"/>
              <a:ext cx="114710" cy="61622"/>
            </a:xfrm>
            <a:custGeom>
              <a:avLst/>
              <a:gdLst/>
              <a:ahLst/>
              <a:cxnLst/>
              <a:rect l="l" t="t" r="r" b="b"/>
              <a:pathLst>
                <a:path w="114710" h="61622" extrusionOk="0">
                  <a:moveTo>
                    <a:pt x="114711" y="30811"/>
                  </a:moveTo>
                  <a:cubicBezTo>
                    <a:pt x="114711" y="37764"/>
                    <a:pt x="109008" y="45099"/>
                    <a:pt x="98934" y="50814"/>
                  </a:cubicBezTo>
                  <a:cubicBezTo>
                    <a:pt x="73084" y="65225"/>
                    <a:pt x="41627" y="65225"/>
                    <a:pt x="15776" y="50814"/>
                  </a:cubicBezTo>
                  <a:cubicBezTo>
                    <a:pt x="5797" y="45099"/>
                    <a:pt x="0" y="37764"/>
                    <a:pt x="0" y="30811"/>
                  </a:cubicBezTo>
                  <a:cubicBezTo>
                    <a:pt x="0" y="23858"/>
                    <a:pt x="5797" y="16619"/>
                    <a:pt x="15776" y="10808"/>
                  </a:cubicBezTo>
                  <a:cubicBezTo>
                    <a:pt x="41627" y="-3603"/>
                    <a:pt x="73084" y="-3603"/>
                    <a:pt x="98934" y="10808"/>
                  </a:cubicBezTo>
                  <a:cubicBezTo>
                    <a:pt x="109008" y="16619"/>
                    <a:pt x="114711" y="23858"/>
                    <a:pt x="114711" y="30811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784;p18"/>
            <p:cNvSpPr/>
            <p:nvPr/>
          </p:nvSpPr>
          <p:spPr>
            <a:xfrm>
              <a:off x="5015195" y="2807589"/>
              <a:ext cx="42215" cy="98678"/>
            </a:xfrm>
            <a:custGeom>
              <a:avLst/>
              <a:gdLst/>
              <a:ahLst/>
              <a:cxnLst/>
              <a:rect l="l" t="t" r="r" b="b"/>
              <a:pathLst>
                <a:path w="42215" h="98678" extrusionOk="0">
                  <a:moveTo>
                    <a:pt x="23284" y="9049"/>
                  </a:moveTo>
                  <a:lnTo>
                    <a:pt x="7603" y="0"/>
                  </a:lnTo>
                  <a:lnTo>
                    <a:pt x="0" y="4477"/>
                  </a:lnTo>
                  <a:lnTo>
                    <a:pt x="7603" y="8858"/>
                  </a:lnTo>
                  <a:lnTo>
                    <a:pt x="7603" y="11716"/>
                  </a:lnTo>
                  <a:lnTo>
                    <a:pt x="22239" y="20193"/>
                  </a:lnTo>
                  <a:lnTo>
                    <a:pt x="22239" y="22955"/>
                  </a:lnTo>
                  <a:cubicBezTo>
                    <a:pt x="25765" y="28004"/>
                    <a:pt x="28939" y="33290"/>
                    <a:pt x="31743" y="38767"/>
                  </a:cubicBezTo>
                  <a:lnTo>
                    <a:pt x="32313" y="38290"/>
                  </a:lnTo>
                  <a:lnTo>
                    <a:pt x="32313" y="74962"/>
                  </a:lnTo>
                  <a:cubicBezTo>
                    <a:pt x="32313" y="84487"/>
                    <a:pt x="26706" y="81343"/>
                    <a:pt x="24235" y="79915"/>
                  </a:cubicBezTo>
                  <a:lnTo>
                    <a:pt x="7793" y="70390"/>
                  </a:lnTo>
                  <a:lnTo>
                    <a:pt x="190" y="74866"/>
                  </a:lnTo>
                  <a:lnTo>
                    <a:pt x="7793" y="79248"/>
                  </a:lnTo>
                  <a:lnTo>
                    <a:pt x="7793" y="82105"/>
                  </a:lnTo>
                  <a:lnTo>
                    <a:pt x="24235" y="91630"/>
                  </a:lnTo>
                  <a:cubicBezTo>
                    <a:pt x="25945" y="92630"/>
                    <a:pt x="27760" y="93431"/>
                    <a:pt x="29652" y="94012"/>
                  </a:cubicBezTo>
                  <a:lnTo>
                    <a:pt x="28606" y="98679"/>
                  </a:lnTo>
                  <a:lnTo>
                    <a:pt x="37160" y="93821"/>
                  </a:lnTo>
                  <a:lnTo>
                    <a:pt x="37160" y="93821"/>
                  </a:lnTo>
                  <a:cubicBezTo>
                    <a:pt x="40847" y="90678"/>
                    <a:pt x="42710" y="85877"/>
                    <a:pt x="42102" y="81058"/>
                  </a:cubicBezTo>
                  <a:lnTo>
                    <a:pt x="42102" y="42958"/>
                  </a:lnTo>
                  <a:cubicBezTo>
                    <a:pt x="41370" y="29356"/>
                    <a:pt x="34423" y="16850"/>
                    <a:pt x="23284" y="9049"/>
                  </a:cubicBezTo>
                  <a:close/>
                </a:path>
              </a:pathLst>
            </a:custGeom>
            <a:solidFill>
              <a:srgbClr val="8DA0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785;p18"/>
            <p:cNvSpPr/>
            <p:nvPr/>
          </p:nvSpPr>
          <p:spPr>
            <a:xfrm>
              <a:off x="5015195" y="2812256"/>
              <a:ext cx="34783" cy="94465"/>
            </a:xfrm>
            <a:custGeom>
              <a:avLst/>
              <a:gdLst/>
              <a:ahLst/>
              <a:cxnLst/>
              <a:rect l="l" t="t" r="r" b="b"/>
              <a:pathLst>
                <a:path w="34783" h="94465" extrusionOk="0">
                  <a:moveTo>
                    <a:pt x="16442" y="91440"/>
                  </a:moveTo>
                  <a:lnTo>
                    <a:pt x="0" y="81915"/>
                  </a:lnTo>
                  <a:lnTo>
                    <a:pt x="0" y="70199"/>
                  </a:lnTo>
                  <a:lnTo>
                    <a:pt x="16442" y="79724"/>
                  </a:lnTo>
                  <a:cubicBezTo>
                    <a:pt x="18818" y="81058"/>
                    <a:pt x="24520" y="84296"/>
                    <a:pt x="24520" y="74676"/>
                  </a:cubicBezTo>
                  <a:lnTo>
                    <a:pt x="24520" y="36576"/>
                  </a:lnTo>
                  <a:cubicBezTo>
                    <a:pt x="23949" y="30013"/>
                    <a:pt x="20462" y="24070"/>
                    <a:pt x="15016" y="20384"/>
                  </a:cubicBezTo>
                  <a:lnTo>
                    <a:pt x="95" y="11716"/>
                  </a:lnTo>
                  <a:lnTo>
                    <a:pt x="95" y="0"/>
                  </a:lnTo>
                  <a:lnTo>
                    <a:pt x="15776" y="9049"/>
                  </a:lnTo>
                  <a:cubicBezTo>
                    <a:pt x="26867" y="16707"/>
                    <a:pt x="33862" y="29013"/>
                    <a:pt x="34784" y="42481"/>
                  </a:cubicBezTo>
                  <a:lnTo>
                    <a:pt x="34784" y="80581"/>
                  </a:lnTo>
                  <a:cubicBezTo>
                    <a:pt x="34594" y="90869"/>
                    <a:pt x="29842" y="99155"/>
                    <a:pt x="16442" y="91440"/>
                  </a:cubicBezTo>
                  <a:close/>
                </a:path>
              </a:pathLst>
            </a:custGeom>
            <a:solidFill>
              <a:srgbClr val="99B52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786;p18"/>
            <p:cNvSpPr/>
            <p:nvPr/>
          </p:nvSpPr>
          <p:spPr>
            <a:xfrm>
              <a:off x="3439562" y="299475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787;p18"/>
            <p:cNvSpPr/>
            <p:nvPr/>
          </p:nvSpPr>
          <p:spPr>
            <a:xfrm>
              <a:off x="3446488" y="2917507"/>
              <a:ext cx="147795" cy="156591"/>
            </a:xfrm>
            <a:custGeom>
              <a:avLst/>
              <a:gdLst/>
              <a:ahLst/>
              <a:cxnLst/>
              <a:rect l="l" t="t" r="r" b="b"/>
              <a:pathLst>
                <a:path w="147795" h="156591" extrusionOk="0">
                  <a:moveTo>
                    <a:pt x="147796" y="113824"/>
                  </a:moveTo>
                  <a:lnTo>
                    <a:pt x="147796" y="0"/>
                  </a:lnTo>
                  <a:lnTo>
                    <a:pt x="582" y="3715"/>
                  </a:lnTo>
                  <a:lnTo>
                    <a:pt x="582" y="108490"/>
                  </a:lnTo>
                  <a:cubicBezTo>
                    <a:pt x="-2174" y="121158"/>
                    <a:pt x="4859" y="134398"/>
                    <a:pt x="21586" y="144018"/>
                  </a:cubicBezTo>
                  <a:cubicBezTo>
                    <a:pt x="54431" y="160782"/>
                    <a:pt x="93282" y="160782"/>
                    <a:pt x="126127" y="144018"/>
                  </a:cubicBezTo>
                  <a:cubicBezTo>
                    <a:pt x="138302" y="138655"/>
                    <a:pt x="146598" y="127092"/>
                    <a:pt x="147796" y="113824"/>
                  </a:cubicBezTo>
                  <a:close/>
                </a:path>
              </a:pathLst>
            </a:custGeom>
            <a:solidFill>
              <a:srgbClr val="F7B0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788;p18"/>
            <p:cNvSpPr/>
            <p:nvPr/>
          </p:nvSpPr>
          <p:spPr>
            <a:xfrm>
              <a:off x="3446785" y="287483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FCC06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789;p18"/>
            <p:cNvSpPr/>
            <p:nvPr/>
          </p:nvSpPr>
          <p:spPr>
            <a:xfrm>
              <a:off x="3458475" y="2886430"/>
              <a:ext cx="124119" cy="61959"/>
            </a:xfrm>
            <a:custGeom>
              <a:avLst/>
              <a:gdLst/>
              <a:ahLst/>
              <a:cxnLst/>
              <a:rect l="l" t="t" r="r" b="b"/>
              <a:pathLst>
                <a:path w="124119" h="61959" extrusionOk="0">
                  <a:moveTo>
                    <a:pt x="124119" y="31076"/>
                  </a:moveTo>
                  <a:cubicBezTo>
                    <a:pt x="124119" y="38030"/>
                    <a:pt x="118322" y="45269"/>
                    <a:pt x="108343" y="51079"/>
                  </a:cubicBezTo>
                  <a:cubicBezTo>
                    <a:pt x="95523" y="57870"/>
                    <a:pt x="81305" y="61595"/>
                    <a:pt x="66812" y="61938"/>
                  </a:cubicBezTo>
                  <a:lnTo>
                    <a:pt x="62060" y="61938"/>
                  </a:lnTo>
                  <a:cubicBezTo>
                    <a:pt x="45951" y="62280"/>
                    <a:pt x="30032" y="58509"/>
                    <a:pt x="15776" y="50984"/>
                  </a:cubicBezTo>
                  <a:cubicBezTo>
                    <a:pt x="5702" y="45174"/>
                    <a:pt x="0" y="37935"/>
                    <a:pt x="0" y="30981"/>
                  </a:cubicBezTo>
                  <a:cubicBezTo>
                    <a:pt x="0" y="24028"/>
                    <a:pt x="5702" y="16694"/>
                    <a:pt x="15776" y="10884"/>
                  </a:cubicBezTo>
                  <a:cubicBezTo>
                    <a:pt x="30041" y="3397"/>
                    <a:pt x="45960" y="-346"/>
                    <a:pt x="62060" y="25"/>
                  </a:cubicBezTo>
                  <a:lnTo>
                    <a:pt x="66812" y="25"/>
                  </a:lnTo>
                  <a:cubicBezTo>
                    <a:pt x="81305" y="301"/>
                    <a:pt x="95532" y="3987"/>
                    <a:pt x="108343" y="10788"/>
                  </a:cubicBezTo>
                  <a:cubicBezTo>
                    <a:pt x="118322" y="16789"/>
                    <a:pt x="124119" y="24123"/>
                    <a:pt x="124119" y="31076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790;p18"/>
            <p:cNvSpPr/>
            <p:nvPr/>
          </p:nvSpPr>
          <p:spPr>
            <a:xfrm>
              <a:off x="3467883" y="2886601"/>
              <a:ext cx="114710" cy="61717"/>
            </a:xfrm>
            <a:custGeom>
              <a:avLst/>
              <a:gdLst/>
              <a:ahLst/>
              <a:cxnLst/>
              <a:rect l="l" t="t" r="r" b="b"/>
              <a:pathLst>
                <a:path w="114710" h="61717" extrusionOk="0">
                  <a:moveTo>
                    <a:pt x="114711" y="30906"/>
                  </a:moveTo>
                  <a:cubicBezTo>
                    <a:pt x="114711" y="37859"/>
                    <a:pt x="108913" y="45099"/>
                    <a:pt x="98934" y="50909"/>
                  </a:cubicBezTo>
                  <a:cubicBezTo>
                    <a:pt x="73084" y="65320"/>
                    <a:pt x="41626" y="65320"/>
                    <a:pt x="15776" y="50909"/>
                  </a:cubicBezTo>
                  <a:cubicBezTo>
                    <a:pt x="6272" y="45099"/>
                    <a:pt x="0" y="37859"/>
                    <a:pt x="0" y="30906"/>
                  </a:cubicBezTo>
                  <a:cubicBezTo>
                    <a:pt x="0" y="23953"/>
                    <a:pt x="5797" y="16619"/>
                    <a:pt x="15776" y="10808"/>
                  </a:cubicBezTo>
                  <a:cubicBezTo>
                    <a:pt x="41626" y="-3603"/>
                    <a:pt x="73084" y="-3603"/>
                    <a:pt x="98934" y="10808"/>
                  </a:cubicBezTo>
                  <a:cubicBezTo>
                    <a:pt x="108913" y="16619"/>
                    <a:pt x="114711" y="23953"/>
                    <a:pt x="114711" y="30906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791;p18"/>
            <p:cNvSpPr/>
            <p:nvPr/>
          </p:nvSpPr>
          <p:spPr>
            <a:xfrm>
              <a:off x="3559880" y="2961132"/>
              <a:ext cx="42223" cy="98678"/>
            </a:xfrm>
            <a:custGeom>
              <a:avLst/>
              <a:gdLst/>
              <a:ahLst/>
              <a:cxnLst/>
              <a:rect l="l" t="t" r="r" b="b"/>
              <a:pathLst>
                <a:path w="42223" h="98678" extrusionOk="0">
                  <a:moveTo>
                    <a:pt x="23569" y="9049"/>
                  </a:moveTo>
                  <a:lnTo>
                    <a:pt x="7983" y="0"/>
                  </a:lnTo>
                  <a:lnTo>
                    <a:pt x="285" y="4381"/>
                  </a:lnTo>
                  <a:lnTo>
                    <a:pt x="7983" y="8858"/>
                  </a:lnTo>
                  <a:lnTo>
                    <a:pt x="7983" y="11716"/>
                  </a:lnTo>
                  <a:lnTo>
                    <a:pt x="22619" y="20193"/>
                  </a:lnTo>
                  <a:lnTo>
                    <a:pt x="22144" y="22955"/>
                  </a:lnTo>
                  <a:cubicBezTo>
                    <a:pt x="25689" y="27984"/>
                    <a:pt x="28873" y="33271"/>
                    <a:pt x="31648" y="38767"/>
                  </a:cubicBezTo>
                  <a:lnTo>
                    <a:pt x="32123" y="38290"/>
                  </a:lnTo>
                  <a:lnTo>
                    <a:pt x="32123" y="74962"/>
                  </a:lnTo>
                  <a:cubicBezTo>
                    <a:pt x="32123" y="84487"/>
                    <a:pt x="26516" y="81344"/>
                    <a:pt x="24140" y="79915"/>
                  </a:cubicBezTo>
                  <a:lnTo>
                    <a:pt x="7698" y="70390"/>
                  </a:lnTo>
                  <a:lnTo>
                    <a:pt x="0" y="74771"/>
                  </a:lnTo>
                  <a:lnTo>
                    <a:pt x="7698" y="79248"/>
                  </a:lnTo>
                  <a:lnTo>
                    <a:pt x="7698" y="82105"/>
                  </a:lnTo>
                  <a:lnTo>
                    <a:pt x="24140" y="91630"/>
                  </a:lnTo>
                  <a:cubicBezTo>
                    <a:pt x="25812" y="92631"/>
                    <a:pt x="27599" y="93431"/>
                    <a:pt x="29462" y="94012"/>
                  </a:cubicBezTo>
                  <a:lnTo>
                    <a:pt x="28511" y="98679"/>
                  </a:lnTo>
                  <a:lnTo>
                    <a:pt x="37065" y="93821"/>
                  </a:lnTo>
                  <a:lnTo>
                    <a:pt x="37065" y="93821"/>
                  </a:lnTo>
                  <a:cubicBezTo>
                    <a:pt x="40838" y="90687"/>
                    <a:pt x="42739" y="85830"/>
                    <a:pt x="42102" y="80963"/>
                  </a:cubicBezTo>
                  <a:lnTo>
                    <a:pt x="42102" y="42863"/>
                  </a:lnTo>
                  <a:cubicBezTo>
                    <a:pt x="41408" y="29346"/>
                    <a:pt x="34575" y="16888"/>
                    <a:pt x="23569" y="9049"/>
                  </a:cubicBezTo>
                  <a:close/>
                </a:path>
              </a:pathLst>
            </a:custGeom>
            <a:solidFill>
              <a:srgbClr val="C9883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792;p18"/>
            <p:cNvSpPr/>
            <p:nvPr/>
          </p:nvSpPr>
          <p:spPr>
            <a:xfrm>
              <a:off x="3560165" y="2965989"/>
              <a:ext cx="34688" cy="94398"/>
            </a:xfrm>
            <a:custGeom>
              <a:avLst/>
              <a:gdLst/>
              <a:ahLst/>
              <a:cxnLst/>
              <a:rect l="l" t="t" r="r" b="b"/>
              <a:pathLst>
                <a:path w="34688" h="94398" extrusionOk="0">
                  <a:moveTo>
                    <a:pt x="16537" y="91535"/>
                  </a:moveTo>
                  <a:lnTo>
                    <a:pt x="0" y="82010"/>
                  </a:lnTo>
                  <a:lnTo>
                    <a:pt x="0" y="70199"/>
                  </a:lnTo>
                  <a:lnTo>
                    <a:pt x="16537" y="79724"/>
                  </a:lnTo>
                  <a:cubicBezTo>
                    <a:pt x="18913" y="81153"/>
                    <a:pt x="24520" y="84391"/>
                    <a:pt x="24520" y="74771"/>
                  </a:cubicBezTo>
                  <a:lnTo>
                    <a:pt x="24520" y="36671"/>
                  </a:lnTo>
                  <a:cubicBezTo>
                    <a:pt x="23874" y="30108"/>
                    <a:pt x="20405" y="24165"/>
                    <a:pt x="15016" y="20383"/>
                  </a:cubicBezTo>
                  <a:lnTo>
                    <a:pt x="0" y="11811"/>
                  </a:lnTo>
                  <a:lnTo>
                    <a:pt x="0" y="0"/>
                  </a:lnTo>
                  <a:lnTo>
                    <a:pt x="15681" y="9525"/>
                  </a:lnTo>
                  <a:cubicBezTo>
                    <a:pt x="26782" y="17173"/>
                    <a:pt x="33776" y="29489"/>
                    <a:pt x="34689" y="42958"/>
                  </a:cubicBezTo>
                  <a:lnTo>
                    <a:pt x="34689" y="81058"/>
                  </a:lnTo>
                  <a:cubicBezTo>
                    <a:pt x="34689" y="90678"/>
                    <a:pt x="29937" y="98965"/>
                    <a:pt x="16537" y="91535"/>
                  </a:cubicBezTo>
                  <a:close/>
                </a:path>
              </a:pathLst>
            </a:custGeom>
            <a:solidFill>
              <a:srgbClr val="E09C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793;p18"/>
            <p:cNvSpPr/>
            <p:nvPr/>
          </p:nvSpPr>
          <p:spPr>
            <a:xfrm>
              <a:off x="5618400" y="4515040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1" y="218980"/>
                  </a:moveTo>
                  <a:cubicBezTo>
                    <a:pt x="756691" y="339919"/>
                    <a:pt x="587300" y="437960"/>
                    <a:pt x="378346" y="437960"/>
                  </a:cubicBezTo>
                  <a:cubicBezTo>
                    <a:pt x="169391" y="437960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1" y="98041"/>
                    <a:pt x="756691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794;p18"/>
            <p:cNvSpPr/>
            <p:nvPr/>
          </p:nvSpPr>
          <p:spPr>
            <a:xfrm>
              <a:off x="6158405" y="3069812"/>
              <a:ext cx="186021" cy="406050"/>
            </a:xfrm>
            <a:custGeom>
              <a:avLst/>
              <a:gdLst/>
              <a:ahLst/>
              <a:cxnLst/>
              <a:rect l="l" t="t" r="r" b="b"/>
              <a:pathLst>
                <a:path w="186021" h="406050" extrusionOk="0">
                  <a:moveTo>
                    <a:pt x="145028" y="0"/>
                  </a:moveTo>
                  <a:cubicBezTo>
                    <a:pt x="149304" y="38100"/>
                    <a:pt x="194352" y="200882"/>
                    <a:pt x="184659" y="256699"/>
                  </a:cubicBezTo>
                  <a:cubicBezTo>
                    <a:pt x="174965" y="312515"/>
                    <a:pt x="21288" y="406051"/>
                    <a:pt x="21288" y="406051"/>
                  </a:cubicBezTo>
                  <a:lnTo>
                    <a:pt x="0" y="310801"/>
                  </a:lnTo>
                  <a:lnTo>
                    <a:pt x="85534" y="227171"/>
                  </a:lnTo>
                  <a:lnTo>
                    <a:pt x="61965" y="68389"/>
                  </a:ln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795;p18"/>
            <p:cNvSpPr/>
            <p:nvPr/>
          </p:nvSpPr>
          <p:spPr>
            <a:xfrm>
              <a:off x="6184541" y="2902850"/>
              <a:ext cx="133813" cy="257894"/>
            </a:xfrm>
            <a:custGeom>
              <a:avLst/>
              <a:gdLst/>
              <a:ahLst/>
              <a:cxnLst/>
              <a:rect l="l" t="t" r="r" b="b"/>
              <a:pathLst>
                <a:path w="133813" h="257894" extrusionOk="0">
                  <a:moveTo>
                    <a:pt x="0" y="6275"/>
                  </a:moveTo>
                  <a:cubicBezTo>
                    <a:pt x="30935" y="-8136"/>
                    <a:pt x="67743" y="3008"/>
                    <a:pt x="85534" y="32183"/>
                  </a:cubicBezTo>
                  <a:cubicBezTo>
                    <a:pt x="108153" y="69712"/>
                    <a:pt x="131627" y="198490"/>
                    <a:pt x="133813" y="220492"/>
                  </a:cubicBezTo>
                  <a:cubicBezTo>
                    <a:pt x="133813" y="220492"/>
                    <a:pt x="102071" y="264403"/>
                    <a:pt x="54457" y="2570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796;p18"/>
            <p:cNvSpPr/>
            <p:nvPr/>
          </p:nvSpPr>
          <p:spPr>
            <a:xfrm>
              <a:off x="5735029" y="4688404"/>
              <a:ext cx="288490" cy="162715"/>
            </a:xfrm>
            <a:custGeom>
              <a:avLst/>
              <a:gdLst/>
              <a:ahLst/>
              <a:cxnLst/>
              <a:rect l="l" t="t" r="r" b="b"/>
              <a:pathLst>
                <a:path w="288490" h="162715" extrusionOk="0">
                  <a:moveTo>
                    <a:pt x="273882" y="39044"/>
                  </a:moveTo>
                  <a:cubicBezTo>
                    <a:pt x="240419" y="48340"/>
                    <a:pt x="204647" y="43997"/>
                    <a:pt x="174377" y="26947"/>
                  </a:cubicBezTo>
                  <a:cubicBezTo>
                    <a:pt x="150428" y="27709"/>
                    <a:pt x="20321" y="-28108"/>
                    <a:pt x="2644" y="18756"/>
                  </a:cubicBezTo>
                  <a:cubicBezTo>
                    <a:pt x="-12847" y="59808"/>
                    <a:pt x="43510" y="97813"/>
                    <a:pt x="73637" y="105147"/>
                  </a:cubicBezTo>
                  <a:cubicBezTo>
                    <a:pt x="139308" y="121054"/>
                    <a:pt x="187683" y="153915"/>
                    <a:pt x="214293" y="159440"/>
                  </a:cubicBezTo>
                  <a:cubicBezTo>
                    <a:pt x="233966" y="163631"/>
                    <a:pt x="259436" y="166393"/>
                    <a:pt x="275118" y="150867"/>
                  </a:cubicBezTo>
                  <a:cubicBezTo>
                    <a:pt x="293935" y="132293"/>
                    <a:pt x="292319" y="63523"/>
                    <a:pt x="273882" y="3904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797;p18"/>
            <p:cNvSpPr/>
            <p:nvPr/>
          </p:nvSpPr>
          <p:spPr>
            <a:xfrm>
              <a:off x="5735111" y="4715446"/>
              <a:ext cx="283683" cy="135768"/>
            </a:xfrm>
            <a:custGeom>
              <a:avLst/>
              <a:gdLst/>
              <a:ahLst/>
              <a:cxnLst/>
              <a:rect l="l" t="t" r="r" b="b"/>
              <a:pathLst>
                <a:path w="283683" h="135768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3" y="32861"/>
                    <a:pt x="471" y="0"/>
                  </a:cubicBezTo>
                  <a:cubicBezTo>
                    <a:pt x="-5422" y="38100"/>
                    <a:pt x="45424" y="71342"/>
                    <a:pt x="73555" y="78200"/>
                  </a:cubicBezTo>
                  <a:cubicBezTo>
                    <a:pt x="139226" y="94107"/>
                    <a:pt x="187600" y="126968"/>
                    <a:pt x="214211" y="132493"/>
                  </a:cubicBezTo>
                  <a:cubicBezTo>
                    <a:pt x="233884" y="136684"/>
                    <a:pt x="259354" y="139446"/>
                    <a:pt x="275035" y="123920"/>
                  </a:cubicBezTo>
                  <a:cubicBezTo>
                    <a:pt x="279074" y="119415"/>
                    <a:pt x="282040" y="114033"/>
                    <a:pt x="283684" y="108204"/>
                  </a:cubicBezTo>
                  <a:cubicBezTo>
                    <a:pt x="263859" y="123254"/>
                    <a:pt x="238094" y="128026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798;p18"/>
            <p:cNvSpPr/>
            <p:nvPr/>
          </p:nvSpPr>
          <p:spPr>
            <a:xfrm>
              <a:off x="5946488" y="4593442"/>
              <a:ext cx="288134" cy="162731"/>
            </a:xfrm>
            <a:custGeom>
              <a:avLst/>
              <a:gdLst/>
              <a:ahLst/>
              <a:cxnLst/>
              <a:rect l="l" t="t" r="r" b="b"/>
              <a:pathLst>
                <a:path w="288134" h="162731" extrusionOk="0">
                  <a:moveTo>
                    <a:pt x="273882" y="39041"/>
                  </a:moveTo>
                  <a:cubicBezTo>
                    <a:pt x="240429" y="48319"/>
                    <a:pt x="204675" y="44004"/>
                    <a:pt x="174377" y="27040"/>
                  </a:cubicBezTo>
                  <a:cubicBezTo>
                    <a:pt x="150428" y="27707"/>
                    <a:pt x="20321" y="-28110"/>
                    <a:pt x="2644" y="18753"/>
                  </a:cubicBezTo>
                  <a:cubicBezTo>
                    <a:pt x="-12847" y="59806"/>
                    <a:pt x="43510" y="97810"/>
                    <a:pt x="73637" y="105145"/>
                  </a:cubicBezTo>
                  <a:cubicBezTo>
                    <a:pt x="139308" y="121051"/>
                    <a:pt x="187683" y="153913"/>
                    <a:pt x="214293" y="159533"/>
                  </a:cubicBezTo>
                  <a:cubicBezTo>
                    <a:pt x="234061" y="163628"/>
                    <a:pt x="259436" y="166391"/>
                    <a:pt x="275118" y="150865"/>
                  </a:cubicBezTo>
                  <a:cubicBezTo>
                    <a:pt x="293460" y="132291"/>
                    <a:pt x="291844" y="63521"/>
                    <a:pt x="273882" y="390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799;p18"/>
            <p:cNvSpPr/>
            <p:nvPr/>
          </p:nvSpPr>
          <p:spPr>
            <a:xfrm>
              <a:off x="5946095" y="4620482"/>
              <a:ext cx="283683" cy="135691"/>
            </a:xfrm>
            <a:custGeom>
              <a:avLst/>
              <a:gdLst/>
              <a:ahLst/>
              <a:cxnLst/>
              <a:rect l="l" t="t" r="r" b="b"/>
              <a:pathLst>
                <a:path w="283683" h="135691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2" y="32956"/>
                    <a:pt x="471" y="0"/>
                  </a:cubicBezTo>
                  <a:cubicBezTo>
                    <a:pt x="-5422" y="38100"/>
                    <a:pt x="45424" y="71247"/>
                    <a:pt x="73555" y="78105"/>
                  </a:cubicBezTo>
                  <a:cubicBezTo>
                    <a:pt x="139226" y="94012"/>
                    <a:pt x="187600" y="126873"/>
                    <a:pt x="214211" y="132493"/>
                  </a:cubicBezTo>
                  <a:cubicBezTo>
                    <a:pt x="233979" y="136588"/>
                    <a:pt x="259354" y="139351"/>
                    <a:pt x="275035" y="123825"/>
                  </a:cubicBezTo>
                  <a:cubicBezTo>
                    <a:pt x="279074" y="119320"/>
                    <a:pt x="282039" y="113938"/>
                    <a:pt x="283683" y="108109"/>
                  </a:cubicBezTo>
                  <a:cubicBezTo>
                    <a:pt x="263868" y="123187"/>
                    <a:pt x="238113" y="127997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800;p18"/>
            <p:cNvSpPr/>
            <p:nvPr/>
          </p:nvSpPr>
          <p:spPr>
            <a:xfrm>
              <a:off x="5812467" y="3540156"/>
              <a:ext cx="422006" cy="1193603"/>
            </a:xfrm>
            <a:custGeom>
              <a:avLst/>
              <a:gdLst/>
              <a:ahLst/>
              <a:cxnLst/>
              <a:rect l="l" t="t" r="r" b="b"/>
              <a:pathLst>
                <a:path w="422006" h="1193603" extrusionOk="0">
                  <a:moveTo>
                    <a:pt x="409993" y="738092"/>
                  </a:moveTo>
                  <a:cubicBezTo>
                    <a:pt x="404434" y="689638"/>
                    <a:pt x="394379" y="641804"/>
                    <a:pt x="379961" y="595217"/>
                  </a:cubicBezTo>
                  <a:cubicBezTo>
                    <a:pt x="379961" y="595217"/>
                    <a:pt x="388990" y="471964"/>
                    <a:pt x="393457" y="355092"/>
                  </a:cubicBezTo>
                  <a:cubicBezTo>
                    <a:pt x="398589" y="222504"/>
                    <a:pt x="444397" y="105823"/>
                    <a:pt x="408188" y="0"/>
                  </a:cubicBezTo>
                  <a:lnTo>
                    <a:pt x="0" y="90964"/>
                  </a:lnTo>
                  <a:cubicBezTo>
                    <a:pt x="0" y="90964"/>
                    <a:pt x="24710" y="619601"/>
                    <a:pt x="30222" y="683609"/>
                  </a:cubicBezTo>
                  <a:cubicBezTo>
                    <a:pt x="33216" y="733349"/>
                    <a:pt x="39308" y="782841"/>
                    <a:pt x="48469" y="831818"/>
                  </a:cubicBezTo>
                  <a:cubicBezTo>
                    <a:pt x="67477" y="934402"/>
                    <a:pt x="97414" y="1178528"/>
                    <a:pt x="97414" y="1178528"/>
                  </a:cubicBezTo>
                  <a:cubicBezTo>
                    <a:pt x="140561" y="1203674"/>
                    <a:pt x="197204" y="1189768"/>
                    <a:pt x="197204" y="1189768"/>
                  </a:cubicBezTo>
                  <a:cubicBezTo>
                    <a:pt x="197204" y="1189768"/>
                    <a:pt x="194163" y="881063"/>
                    <a:pt x="191311" y="807148"/>
                  </a:cubicBezTo>
                  <a:cubicBezTo>
                    <a:pt x="187985" y="716851"/>
                    <a:pt x="185229" y="723709"/>
                    <a:pt x="185229" y="723709"/>
                  </a:cubicBezTo>
                  <a:lnTo>
                    <a:pt x="198819" y="499110"/>
                  </a:lnTo>
                  <a:lnTo>
                    <a:pt x="207658" y="387286"/>
                  </a:lnTo>
                  <a:cubicBezTo>
                    <a:pt x="207658" y="387286"/>
                    <a:pt x="218967" y="469392"/>
                    <a:pt x="226665" y="542734"/>
                  </a:cubicBezTo>
                  <a:cubicBezTo>
                    <a:pt x="233033" y="606647"/>
                    <a:pt x="248429" y="664464"/>
                    <a:pt x="265631" y="783526"/>
                  </a:cubicBezTo>
                  <a:cubicBezTo>
                    <a:pt x="280552" y="886777"/>
                    <a:pt x="304787" y="1094232"/>
                    <a:pt x="304787" y="1094232"/>
                  </a:cubicBezTo>
                  <a:cubicBezTo>
                    <a:pt x="347934" y="1119473"/>
                    <a:pt x="406572" y="1098518"/>
                    <a:pt x="406572" y="1098518"/>
                  </a:cubicBezTo>
                  <a:cubicBezTo>
                    <a:pt x="406572" y="1098518"/>
                    <a:pt x="421683" y="827627"/>
                    <a:pt x="409993" y="738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801;p18"/>
            <p:cNvSpPr/>
            <p:nvPr/>
          </p:nvSpPr>
          <p:spPr>
            <a:xfrm>
              <a:off x="5874419" y="2560474"/>
              <a:ext cx="305952" cy="491697"/>
            </a:xfrm>
            <a:custGeom>
              <a:avLst/>
              <a:gdLst/>
              <a:ahLst/>
              <a:cxnLst/>
              <a:rect l="l" t="t" r="r" b="b"/>
              <a:pathLst>
                <a:path w="305952" h="491697" extrusionOk="0">
                  <a:moveTo>
                    <a:pt x="288928" y="350842"/>
                  </a:moveTo>
                  <a:cubicBezTo>
                    <a:pt x="257851" y="352366"/>
                    <a:pt x="234756" y="360367"/>
                    <a:pt x="230860" y="350842"/>
                  </a:cubicBezTo>
                  <a:cubicBezTo>
                    <a:pt x="227496" y="334783"/>
                    <a:pt x="225120" y="318523"/>
                    <a:pt x="223732" y="302169"/>
                  </a:cubicBezTo>
                  <a:cubicBezTo>
                    <a:pt x="227343" y="293120"/>
                    <a:pt x="230385" y="283119"/>
                    <a:pt x="230385" y="283119"/>
                  </a:cubicBezTo>
                  <a:cubicBezTo>
                    <a:pt x="269445" y="259021"/>
                    <a:pt x="281800" y="216444"/>
                    <a:pt x="286932" y="167486"/>
                  </a:cubicBezTo>
                  <a:cubicBezTo>
                    <a:pt x="295676" y="83285"/>
                    <a:pt x="250248" y="9656"/>
                    <a:pt x="166329" y="798"/>
                  </a:cubicBezTo>
                  <a:cubicBezTo>
                    <a:pt x="87353" y="-7393"/>
                    <a:pt x="29285" y="48423"/>
                    <a:pt x="13793" y="124623"/>
                  </a:cubicBezTo>
                  <a:cubicBezTo>
                    <a:pt x="5430" y="162723"/>
                    <a:pt x="-11201" y="233589"/>
                    <a:pt x="11323" y="296073"/>
                  </a:cubicBezTo>
                  <a:cubicBezTo>
                    <a:pt x="23867" y="330744"/>
                    <a:pt x="39834" y="358271"/>
                    <a:pt x="56180" y="363605"/>
                  </a:cubicBezTo>
                  <a:cubicBezTo>
                    <a:pt x="71833" y="363205"/>
                    <a:pt x="87448" y="361834"/>
                    <a:pt x="102939" y="359510"/>
                  </a:cubicBezTo>
                  <a:lnTo>
                    <a:pt x="102939" y="359510"/>
                  </a:lnTo>
                  <a:cubicBezTo>
                    <a:pt x="102939" y="359510"/>
                    <a:pt x="107121" y="382941"/>
                    <a:pt x="110067" y="397610"/>
                  </a:cubicBezTo>
                  <a:cubicBezTo>
                    <a:pt x="113013" y="412278"/>
                    <a:pt x="111777" y="420565"/>
                    <a:pt x="82031" y="438948"/>
                  </a:cubicBezTo>
                  <a:cubicBezTo>
                    <a:pt x="52284" y="457331"/>
                    <a:pt x="127079" y="495241"/>
                    <a:pt x="176023" y="491431"/>
                  </a:cubicBezTo>
                  <a:cubicBezTo>
                    <a:pt x="224968" y="487621"/>
                    <a:pt x="279424" y="458951"/>
                    <a:pt x="294440" y="426851"/>
                  </a:cubicBezTo>
                  <a:cubicBezTo>
                    <a:pt x="311262" y="391514"/>
                    <a:pt x="309837" y="349794"/>
                    <a:pt x="288928" y="3508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802;p18"/>
            <p:cNvSpPr/>
            <p:nvPr/>
          </p:nvSpPr>
          <p:spPr>
            <a:xfrm>
              <a:off x="5809360" y="2908700"/>
              <a:ext cx="471048" cy="781597"/>
            </a:xfrm>
            <a:custGeom>
              <a:avLst/>
              <a:gdLst/>
              <a:ahLst/>
              <a:cxnLst/>
              <a:rect l="l" t="t" r="r" b="b"/>
              <a:pathLst>
                <a:path w="471048" h="781597" extrusionOk="0">
                  <a:moveTo>
                    <a:pt x="308559" y="7283"/>
                  </a:moveTo>
                  <a:cubicBezTo>
                    <a:pt x="317113" y="28715"/>
                    <a:pt x="295254" y="54908"/>
                    <a:pt x="236901" y="73482"/>
                  </a:cubicBezTo>
                  <a:cubicBezTo>
                    <a:pt x="178547" y="92056"/>
                    <a:pt x="173225" y="68243"/>
                    <a:pt x="173225" y="68243"/>
                  </a:cubicBezTo>
                  <a:cubicBezTo>
                    <a:pt x="173225" y="68243"/>
                    <a:pt x="87691" y="107296"/>
                    <a:pt x="59750" y="126822"/>
                  </a:cubicBezTo>
                  <a:cubicBezTo>
                    <a:pt x="24776" y="151396"/>
                    <a:pt x="9190" y="222072"/>
                    <a:pt x="4438" y="342373"/>
                  </a:cubicBezTo>
                  <a:cubicBezTo>
                    <a:pt x="-979" y="481152"/>
                    <a:pt x="-1454" y="686987"/>
                    <a:pt x="3107" y="722516"/>
                  </a:cubicBezTo>
                  <a:cubicBezTo>
                    <a:pt x="3107" y="722516"/>
                    <a:pt x="68589" y="787952"/>
                    <a:pt x="152412" y="781094"/>
                  </a:cubicBezTo>
                  <a:cubicBezTo>
                    <a:pt x="236235" y="774236"/>
                    <a:pt x="377272" y="699846"/>
                    <a:pt x="411485" y="642410"/>
                  </a:cubicBezTo>
                  <a:cubicBezTo>
                    <a:pt x="410535" y="520776"/>
                    <a:pt x="396279" y="500964"/>
                    <a:pt x="415952" y="430860"/>
                  </a:cubicBezTo>
                  <a:cubicBezTo>
                    <a:pt x="461000" y="270364"/>
                    <a:pt x="484664" y="204641"/>
                    <a:pt x="462806" y="97961"/>
                  </a:cubicBezTo>
                  <a:cubicBezTo>
                    <a:pt x="444748" y="10045"/>
                    <a:pt x="419469" y="-813"/>
                    <a:pt x="384875" y="44"/>
                  </a:cubicBezTo>
                  <a:cubicBezTo>
                    <a:pt x="359329" y="1092"/>
                    <a:pt x="333849" y="3511"/>
                    <a:pt x="308559" y="728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803;p18"/>
            <p:cNvSpPr/>
            <p:nvPr/>
          </p:nvSpPr>
          <p:spPr>
            <a:xfrm>
              <a:off x="5348856" y="3006224"/>
              <a:ext cx="597933" cy="466333"/>
            </a:xfrm>
            <a:custGeom>
              <a:avLst/>
              <a:gdLst/>
              <a:ahLst/>
              <a:cxnLst/>
              <a:rect l="l" t="t" r="r" b="b"/>
              <a:pathLst>
                <a:path w="597933" h="466333" extrusionOk="0">
                  <a:moveTo>
                    <a:pt x="333219" y="359529"/>
                  </a:moveTo>
                  <a:cubicBezTo>
                    <a:pt x="402027" y="376960"/>
                    <a:pt x="418183" y="333431"/>
                    <a:pt x="427212" y="297522"/>
                  </a:cubicBezTo>
                  <a:cubicBezTo>
                    <a:pt x="449070" y="210368"/>
                    <a:pt x="460855" y="131691"/>
                    <a:pt x="477202" y="82161"/>
                  </a:cubicBezTo>
                  <a:cubicBezTo>
                    <a:pt x="496209" y="23868"/>
                    <a:pt x="516547" y="14629"/>
                    <a:pt x="544773" y="3199"/>
                  </a:cubicBezTo>
                  <a:cubicBezTo>
                    <a:pt x="578037" y="-10136"/>
                    <a:pt x="606548" y="17963"/>
                    <a:pt x="595524" y="92258"/>
                  </a:cubicBezTo>
                  <a:cubicBezTo>
                    <a:pt x="582408" y="180078"/>
                    <a:pt x="565302" y="241705"/>
                    <a:pt x="532513" y="345623"/>
                  </a:cubicBezTo>
                  <a:cubicBezTo>
                    <a:pt x="523960" y="372769"/>
                    <a:pt x="504763" y="420966"/>
                    <a:pt x="476061" y="444302"/>
                  </a:cubicBezTo>
                  <a:cubicBezTo>
                    <a:pt x="440517" y="472877"/>
                    <a:pt x="387106" y="471829"/>
                    <a:pt x="306228" y="451636"/>
                  </a:cubicBezTo>
                  <a:cubicBezTo>
                    <a:pt x="271730" y="443064"/>
                    <a:pt x="233905" y="422394"/>
                    <a:pt x="168708" y="391915"/>
                  </a:cubicBezTo>
                  <a:cubicBezTo>
                    <a:pt x="151222" y="383723"/>
                    <a:pt x="137536" y="378294"/>
                    <a:pt x="103988" y="362577"/>
                  </a:cubicBezTo>
                  <a:cubicBezTo>
                    <a:pt x="70439" y="346861"/>
                    <a:pt x="35370" y="320667"/>
                    <a:pt x="17789" y="295141"/>
                  </a:cubicBezTo>
                  <a:cubicBezTo>
                    <a:pt x="207" y="269614"/>
                    <a:pt x="-2169" y="257041"/>
                    <a:pt x="1442" y="251707"/>
                  </a:cubicBezTo>
                  <a:cubicBezTo>
                    <a:pt x="5909" y="244372"/>
                    <a:pt x="13892" y="245991"/>
                    <a:pt x="23301" y="256755"/>
                  </a:cubicBezTo>
                  <a:cubicBezTo>
                    <a:pt x="36872" y="274966"/>
                    <a:pt x="53646" y="290521"/>
                    <a:pt x="72815" y="302665"/>
                  </a:cubicBezTo>
                  <a:cubicBezTo>
                    <a:pt x="72815" y="302665"/>
                    <a:pt x="51052" y="280186"/>
                    <a:pt x="39267" y="265613"/>
                  </a:cubicBezTo>
                  <a:cubicBezTo>
                    <a:pt x="28727" y="252611"/>
                    <a:pt x="19974" y="238267"/>
                    <a:pt x="13227" y="222941"/>
                  </a:cubicBezTo>
                  <a:cubicBezTo>
                    <a:pt x="7049" y="208082"/>
                    <a:pt x="19879" y="187889"/>
                    <a:pt x="29573" y="198462"/>
                  </a:cubicBezTo>
                  <a:cubicBezTo>
                    <a:pt x="39267" y="209034"/>
                    <a:pt x="44019" y="219893"/>
                    <a:pt x="61791" y="241229"/>
                  </a:cubicBezTo>
                  <a:cubicBezTo>
                    <a:pt x="71124" y="252649"/>
                    <a:pt x="81816" y="262889"/>
                    <a:pt x="93629" y="271709"/>
                  </a:cubicBezTo>
                  <a:cubicBezTo>
                    <a:pt x="82595" y="256641"/>
                    <a:pt x="72777" y="240714"/>
                    <a:pt x="64262" y="224084"/>
                  </a:cubicBezTo>
                  <a:cubicBezTo>
                    <a:pt x="56649" y="211158"/>
                    <a:pt x="52924" y="196309"/>
                    <a:pt x="53523" y="181317"/>
                  </a:cubicBezTo>
                  <a:cubicBezTo>
                    <a:pt x="53998" y="173506"/>
                    <a:pt x="65022" y="164267"/>
                    <a:pt x="75286" y="179031"/>
                  </a:cubicBezTo>
                  <a:cubicBezTo>
                    <a:pt x="84790" y="192270"/>
                    <a:pt x="90682" y="213035"/>
                    <a:pt x="112256" y="235609"/>
                  </a:cubicBezTo>
                  <a:cubicBezTo>
                    <a:pt x="127937" y="251897"/>
                    <a:pt x="141338" y="261327"/>
                    <a:pt x="141718" y="256755"/>
                  </a:cubicBezTo>
                  <a:cubicBezTo>
                    <a:pt x="142098" y="252183"/>
                    <a:pt x="132214" y="243324"/>
                    <a:pt x="126607" y="224274"/>
                  </a:cubicBezTo>
                  <a:cubicBezTo>
                    <a:pt x="121000" y="205224"/>
                    <a:pt x="126607" y="185127"/>
                    <a:pt x="137156" y="182936"/>
                  </a:cubicBezTo>
                  <a:cubicBezTo>
                    <a:pt x="147705" y="180745"/>
                    <a:pt x="145614" y="181317"/>
                    <a:pt x="153978" y="199128"/>
                  </a:cubicBezTo>
                  <a:cubicBezTo>
                    <a:pt x="162341" y="216940"/>
                    <a:pt x="175361" y="230085"/>
                    <a:pt x="185245" y="256278"/>
                  </a:cubicBezTo>
                  <a:cubicBezTo>
                    <a:pt x="190634" y="274624"/>
                    <a:pt x="200423" y="291369"/>
                    <a:pt x="213757" y="305047"/>
                  </a:cubicBezTo>
                  <a:cubicBezTo>
                    <a:pt x="230483" y="323144"/>
                    <a:pt x="267833" y="343051"/>
                    <a:pt x="333219" y="35952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804;p18"/>
            <p:cNvSpPr/>
            <p:nvPr/>
          </p:nvSpPr>
          <p:spPr>
            <a:xfrm>
              <a:off x="5786047" y="2996305"/>
              <a:ext cx="182011" cy="266828"/>
            </a:xfrm>
            <a:custGeom>
              <a:avLst/>
              <a:gdLst/>
              <a:ahLst/>
              <a:cxnLst/>
              <a:rect l="l" t="t" r="r" b="b"/>
              <a:pathLst>
                <a:path w="182011" h="266828" extrusionOk="0">
                  <a:moveTo>
                    <a:pt x="133053" y="1213"/>
                  </a:moveTo>
                  <a:cubicBezTo>
                    <a:pt x="87150" y="-5550"/>
                    <a:pt x="54742" y="15119"/>
                    <a:pt x="34404" y="84937"/>
                  </a:cubicBezTo>
                  <a:cubicBezTo>
                    <a:pt x="14066" y="154755"/>
                    <a:pt x="0" y="211905"/>
                    <a:pt x="0" y="211905"/>
                  </a:cubicBezTo>
                  <a:cubicBezTo>
                    <a:pt x="18143" y="238194"/>
                    <a:pt x="45666" y="256502"/>
                    <a:pt x="76886" y="263055"/>
                  </a:cubicBezTo>
                  <a:cubicBezTo>
                    <a:pt x="131818" y="276390"/>
                    <a:pt x="151586" y="250101"/>
                    <a:pt x="151586" y="250101"/>
                  </a:cubicBezTo>
                  <a:cubicBezTo>
                    <a:pt x="151586" y="250101"/>
                    <a:pt x="166886" y="177044"/>
                    <a:pt x="176390" y="127323"/>
                  </a:cubicBezTo>
                  <a:cubicBezTo>
                    <a:pt x="185894" y="77603"/>
                    <a:pt x="189886" y="9594"/>
                    <a:pt x="133053" y="12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805;p18"/>
            <p:cNvSpPr/>
            <p:nvPr/>
          </p:nvSpPr>
          <p:spPr>
            <a:xfrm>
              <a:off x="5873666" y="2538911"/>
              <a:ext cx="296973" cy="328330"/>
            </a:xfrm>
            <a:custGeom>
              <a:avLst/>
              <a:gdLst/>
              <a:ahLst/>
              <a:cxnLst/>
              <a:rect l="l" t="t" r="r" b="b"/>
              <a:pathLst>
                <a:path w="296973" h="328330" extrusionOk="0">
                  <a:moveTo>
                    <a:pt x="16733" y="135613"/>
                  </a:moveTo>
                  <a:cubicBezTo>
                    <a:pt x="16733" y="135613"/>
                    <a:pt x="-55876" y="25123"/>
                    <a:pt x="101411" y="2263"/>
                  </a:cubicBezTo>
                  <a:cubicBezTo>
                    <a:pt x="214791" y="-13930"/>
                    <a:pt x="287686" y="59413"/>
                    <a:pt x="296049" y="138280"/>
                  </a:cubicBezTo>
                  <a:cubicBezTo>
                    <a:pt x="304127" y="214003"/>
                    <a:pt x="257558" y="292585"/>
                    <a:pt x="224010" y="323827"/>
                  </a:cubicBezTo>
                  <a:cubicBezTo>
                    <a:pt x="207664" y="329637"/>
                    <a:pt x="172309" y="333352"/>
                    <a:pt x="126026" y="311920"/>
                  </a:cubicBezTo>
                  <a:cubicBezTo>
                    <a:pt x="124144" y="291308"/>
                    <a:pt x="123413" y="270611"/>
                    <a:pt x="123840" y="249913"/>
                  </a:cubicBezTo>
                  <a:cubicBezTo>
                    <a:pt x="123840" y="249913"/>
                    <a:pt x="179152" y="133612"/>
                    <a:pt x="16733" y="13561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806;p18"/>
            <p:cNvSpPr/>
            <p:nvPr/>
          </p:nvSpPr>
          <p:spPr>
            <a:xfrm>
              <a:off x="4255557" y="1955958"/>
              <a:ext cx="334153" cy="334898"/>
            </a:xfrm>
            <a:custGeom>
              <a:avLst/>
              <a:gdLst/>
              <a:ahLst/>
              <a:cxnLst/>
              <a:rect l="l" t="t" r="r" b="b"/>
              <a:pathLst>
                <a:path w="334153" h="334898" extrusionOk="0">
                  <a:moveTo>
                    <a:pt x="334153" y="167449"/>
                  </a:moveTo>
                  <a:cubicBezTo>
                    <a:pt x="334153" y="259929"/>
                    <a:pt x="259351" y="334899"/>
                    <a:pt x="167077" y="334899"/>
                  </a:cubicBezTo>
                  <a:cubicBezTo>
                    <a:pt x="74803" y="334899"/>
                    <a:pt x="0" y="259929"/>
                    <a:pt x="0" y="167449"/>
                  </a:cubicBezTo>
                  <a:cubicBezTo>
                    <a:pt x="0" y="74970"/>
                    <a:pt x="74803" y="0"/>
                    <a:pt x="167077" y="0"/>
                  </a:cubicBezTo>
                  <a:cubicBezTo>
                    <a:pt x="259351" y="0"/>
                    <a:pt x="334153" y="74970"/>
                    <a:pt x="334153" y="167449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807;p18"/>
            <p:cNvSpPr/>
            <p:nvPr/>
          </p:nvSpPr>
          <p:spPr>
            <a:xfrm>
              <a:off x="4197204" y="1948719"/>
              <a:ext cx="450859" cy="225075"/>
            </a:xfrm>
            <a:custGeom>
              <a:avLst/>
              <a:gdLst/>
              <a:ahLst/>
              <a:cxnLst/>
              <a:rect l="l" t="t" r="r" b="b"/>
              <a:pathLst>
                <a:path w="450859" h="225075" extrusionOk="0">
                  <a:moveTo>
                    <a:pt x="225430" y="225076"/>
                  </a:moveTo>
                  <a:cubicBezTo>
                    <a:pt x="162040" y="225076"/>
                    <a:pt x="100645" y="210598"/>
                    <a:pt x="57023" y="185357"/>
                  </a:cubicBezTo>
                  <a:cubicBezTo>
                    <a:pt x="20623" y="164306"/>
                    <a:pt x="0" y="137732"/>
                    <a:pt x="0" y="112586"/>
                  </a:cubicBezTo>
                  <a:cubicBezTo>
                    <a:pt x="0" y="87440"/>
                    <a:pt x="20908" y="60865"/>
                    <a:pt x="57023" y="39719"/>
                  </a:cubicBezTo>
                  <a:cubicBezTo>
                    <a:pt x="100645" y="14478"/>
                    <a:pt x="161564" y="0"/>
                    <a:pt x="225430" y="0"/>
                  </a:cubicBezTo>
                  <a:cubicBezTo>
                    <a:pt x="289295" y="0"/>
                    <a:pt x="350120" y="14478"/>
                    <a:pt x="393837" y="39719"/>
                  </a:cubicBezTo>
                  <a:cubicBezTo>
                    <a:pt x="430237" y="60865"/>
                    <a:pt x="450860" y="87344"/>
                    <a:pt x="450860" y="112586"/>
                  </a:cubicBezTo>
                  <a:cubicBezTo>
                    <a:pt x="450860" y="137827"/>
                    <a:pt x="430046" y="164306"/>
                    <a:pt x="393837" y="185357"/>
                  </a:cubicBezTo>
                  <a:cubicBezTo>
                    <a:pt x="350500" y="210598"/>
                    <a:pt x="288725" y="225076"/>
                    <a:pt x="225430" y="225076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808;p18"/>
            <p:cNvSpPr/>
            <p:nvPr/>
          </p:nvSpPr>
          <p:spPr>
            <a:xfrm>
              <a:off x="4129822" y="1856041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884"/>
                    <a:pt x="0" y="178499"/>
                    <a:pt x="0" y="145828"/>
                  </a:cubicBezTo>
                  <a:cubicBezTo>
                    <a:pt x="0" y="113157"/>
                    <a:pt x="26991" y="79153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772"/>
                    <a:pt x="585718" y="113157"/>
                    <a:pt x="585718" y="145828"/>
                  </a:cubicBezTo>
                  <a:cubicBezTo>
                    <a:pt x="585718" y="178499"/>
                    <a:pt x="558633" y="212503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809;p18"/>
            <p:cNvSpPr/>
            <p:nvPr/>
          </p:nvSpPr>
          <p:spPr>
            <a:xfrm>
              <a:off x="4129822" y="1818703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979"/>
                    <a:pt x="0" y="178498"/>
                    <a:pt x="0" y="145923"/>
                  </a:cubicBezTo>
                  <a:cubicBezTo>
                    <a:pt x="0" y="113347"/>
                    <a:pt x="26991" y="79248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867"/>
                    <a:pt x="585718" y="113252"/>
                    <a:pt x="585718" y="145923"/>
                  </a:cubicBezTo>
                  <a:cubicBezTo>
                    <a:pt x="585718" y="178594"/>
                    <a:pt x="558633" y="212598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810;p18"/>
            <p:cNvSpPr/>
            <p:nvPr/>
          </p:nvSpPr>
          <p:spPr>
            <a:xfrm>
              <a:off x="4066052" y="1720024"/>
              <a:ext cx="713163" cy="355663"/>
            </a:xfrm>
            <a:custGeom>
              <a:avLst/>
              <a:gdLst/>
              <a:ahLst/>
              <a:cxnLst/>
              <a:rect l="l" t="t" r="r" b="b"/>
              <a:pathLst>
                <a:path w="713163" h="355663" extrusionOk="0">
                  <a:moveTo>
                    <a:pt x="356582" y="355663"/>
                  </a:moveTo>
                  <a:cubicBezTo>
                    <a:pt x="256412" y="355663"/>
                    <a:pt x="159474" y="332804"/>
                    <a:pt x="90476" y="292894"/>
                  </a:cubicBezTo>
                  <a:cubicBezTo>
                    <a:pt x="32978" y="259556"/>
                    <a:pt x="0" y="217646"/>
                    <a:pt x="0" y="177832"/>
                  </a:cubicBezTo>
                  <a:cubicBezTo>
                    <a:pt x="0" y="138017"/>
                    <a:pt x="32978" y="96107"/>
                    <a:pt x="90476" y="62865"/>
                  </a:cubicBezTo>
                  <a:cubicBezTo>
                    <a:pt x="159474" y="22955"/>
                    <a:pt x="256412" y="0"/>
                    <a:pt x="356582" y="0"/>
                  </a:cubicBezTo>
                  <a:cubicBezTo>
                    <a:pt x="456752" y="0"/>
                    <a:pt x="553596" y="22955"/>
                    <a:pt x="622688" y="62865"/>
                  </a:cubicBezTo>
                  <a:cubicBezTo>
                    <a:pt x="680186" y="96107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894"/>
                  </a:cubicBezTo>
                  <a:cubicBezTo>
                    <a:pt x="553690" y="332804"/>
                    <a:pt x="456657" y="355663"/>
                    <a:pt x="356582" y="355663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811;p18"/>
            <p:cNvSpPr/>
            <p:nvPr/>
          </p:nvSpPr>
          <p:spPr>
            <a:xfrm>
              <a:off x="4066052" y="1674590"/>
              <a:ext cx="713163" cy="355568"/>
            </a:xfrm>
            <a:custGeom>
              <a:avLst/>
              <a:gdLst/>
              <a:ahLst/>
              <a:cxnLst/>
              <a:rect l="l" t="t" r="r" b="b"/>
              <a:pathLst>
                <a:path w="713163" h="355568" extrusionOk="0">
                  <a:moveTo>
                    <a:pt x="356582" y="355568"/>
                  </a:moveTo>
                  <a:cubicBezTo>
                    <a:pt x="256412" y="355568"/>
                    <a:pt x="159474" y="332708"/>
                    <a:pt x="90476" y="292799"/>
                  </a:cubicBezTo>
                  <a:cubicBezTo>
                    <a:pt x="32978" y="259556"/>
                    <a:pt x="0" y="217551"/>
                    <a:pt x="0" y="177737"/>
                  </a:cubicBezTo>
                  <a:cubicBezTo>
                    <a:pt x="0" y="137922"/>
                    <a:pt x="32978" y="96012"/>
                    <a:pt x="90476" y="62770"/>
                  </a:cubicBezTo>
                  <a:cubicBezTo>
                    <a:pt x="159474" y="22860"/>
                    <a:pt x="256412" y="0"/>
                    <a:pt x="356582" y="0"/>
                  </a:cubicBezTo>
                  <a:cubicBezTo>
                    <a:pt x="456752" y="0"/>
                    <a:pt x="553596" y="22860"/>
                    <a:pt x="622688" y="62770"/>
                  </a:cubicBezTo>
                  <a:cubicBezTo>
                    <a:pt x="680186" y="96012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799"/>
                  </a:cubicBezTo>
                  <a:cubicBezTo>
                    <a:pt x="553690" y="332708"/>
                    <a:pt x="456657" y="355568"/>
                    <a:pt x="356582" y="355568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812;p18"/>
            <p:cNvSpPr/>
            <p:nvPr/>
          </p:nvSpPr>
          <p:spPr>
            <a:xfrm>
              <a:off x="4013211" y="1574958"/>
              <a:ext cx="818751" cy="408241"/>
            </a:xfrm>
            <a:custGeom>
              <a:avLst/>
              <a:gdLst/>
              <a:ahLst/>
              <a:cxnLst/>
              <a:rect l="l" t="t" r="r" b="b"/>
              <a:pathLst>
                <a:path w="818751" h="408241" extrusionOk="0">
                  <a:moveTo>
                    <a:pt x="409423" y="408242"/>
                  </a:moveTo>
                  <a:cubicBezTo>
                    <a:pt x="294427" y="408242"/>
                    <a:pt x="183138" y="382048"/>
                    <a:pt x="103876" y="336137"/>
                  </a:cubicBezTo>
                  <a:cubicBezTo>
                    <a:pt x="37825" y="298037"/>
                    <a:pt x="0" y="249841"/>
                    <a:pt x="0" y="204121"/>
                  </a:cubicBezTo>
                  <a:cubicBezTo>
                    <a:pt x="0" y="158401"/>
                    <a:pt x="38015" y="110299"/>
                    <a:pt x="103876" y="72009"/>
                  </a:cubicBezTo>
                  <a:cubicBezTo>
                    <a:pt x="183043" y="26194"/>
                    <a:pt x="294427" y="0"/>
                    <a:pt x="409328" y="0"/>
                  </a:cubicBezTo>
                  <a:cubicBezTo>
                    <a:pt x="524229" y="0"/>
                    <a:pt x="635708" y="26194"/>
                    <a:pt x="714875" y="72104"/>
                  </a:cubicBezTo>
                  <a:cubicBezTo>
                    <a:pt x="780926" y="110204"/>
                    <a:pt x="818751" y="158401"/>
                    <a:pt x="818751" y="204121"/>
                  </a:cubicBezTo>
                  <a:cubicBezTo>
                    <a:pt x="818751" y="249841"/>
                    <a:pt x="780736" y="297942"/>
                    <a:pt x="714875" y="336137"/>
                  </a:cubicBezTo>
                  <a:cubicBezTo>
                    <a:pt x="635708" y="382048"/>
                    <a:pt x="524324" y="408242"/>
                    <a:pt x="409423" y="408242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813;p18"/>
            <p:cNvSpPr/>
            <p:nvPr/>
          </p:nvSpPr>
          <p:spPr>
            <a:xfrm>
              <a:off x="4013211" y="1522666"/>
              <a:ext cx="818751" cy="408336"/>
            </a:xfrm>
            <a:custGeom>
              <a:avLst/>
              <a:gdLst/>
              <a:ahLst/>
              <a:cxnLst/>
              <a:rect l="l" t="t" r="r" b="b"/>
              <a:pathLst>
                <a:path w="818751" h="408336" extrusionOk="0">
                  <a:moveTo>
                    <a:pt x="409423" y="408337"/>
                  </a:moveTo>
                  <a:cubicBezTo>
                    <a:pt x="294427" y="408337"/>
                    <a:pt x="183138" y="382048"/>
                    <a:pt x="103876" y="336233"/>
                  </a:cubicBezTo>
                  <a:cubicBezTo>
                    <a:pt x="37825" y="298133"/>
                    <a:pt x="0" y="249936"/>
                    <a:pt x="0" y="204216"/>
                  </a:cubicBezTo>
                  <a:cubicBezTo>
                    <a:pt x="0" y="158496"/>
                    <a:pt x="38015" y="110300"/>
                    <a:pt x="103876" y="72104"/>
                  </a:cubicBezTo>
                  <a:cubicBezTo>
                    <a:pt x="183043" y="26289"/>
                    <a:pt x="294427" y="0"/>
                    <a:pt x="409328" y="0"/>
                  </a:cubicBezTo>
                  <a:cubicBezTo>
                    <a:pt x="524229" y="0"/>
                    <a:pt x="635708" y="26289"/>
                    <a:pt x="714875" y="72104"/>
                  </a:cubicBezTo>
                  <a:cubicBezTo>
                    <a:pt x="780926" y="110204"/>
                    <a:pt x="818751" y="158496"/>
                    <a:pt x="818751" y="204216"/>
                  </a:cubicBezTo>
                  <a:cubicBezTo>
                    <a:pt x="818751" y="249936"/>
                    <a:pt x="780736" y="298037"/>
                    <a:pt x="714875" y="336233"/>
                  </a:cubicBezTo>
                  <a:cubicBezTo>
                    <a:pt x="635708" y="382334"/>
                    <a:pt x="524324" y="408337"/>
                    <a:pt x="409423" y="408337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814;p18"/>
            <p:cNvSpPr/>
            <p:nvPr/>
          </p:nvSpPr>
          <p:spPr>
            <a:xfrm>
              <a:off x="3962270" y="1359312"/>
              <a:ext cx="920726" cy="532828"/>
            </a:xfrm>
            <a:custGeom>
              <a:avLst/>
              <a:gdLst/>
              <a:ahLst/>
              <a:cxnLst/>
              <a:rect l="l" t="t" r="r" b="b"/>
              <a:pathLst>
                <a:path w="920726" h="532828" extrusionOk="0">
                  <a:moveTo>
                    <a:pt x="920727" y="266414"/>
                  </a:moveTo>
                  <a:cubicBezTo>
                    <a:pt x="920727" y="413551"/>
                    <a:pt x="714615" y="532828"/>
                    <a:pt x="460363" y="532828"/>
                  </a:cubicBezTo>
                  <a:cubicBezTo>
                    <a:pt x="206112" y="532828"/>
                    <a:pt x="0" y="413551"/>
                    <a:pt x="0" y="266414"/>
                  </a:cubicBezTo>
                  <a:cubicBezTo>
                    <a:pt x="0" y="119278"/>
                    <a:pt x="206112" y="0"/>
                    <a:pt x="460363" y="0"/>
                  </a:cubicBezTo>
                  <a:cubicBezTo>
                    <a:pt x="714615" y="0"/>
                    <a:pt x="920727" y="119278"/>
                    <a:pt x="920727" y="266414"/>
                  </a:cubicBezTo>
                  <a:close/>
                </a:path>
              </a:pathLst>
            </a:custGeom>
            <a:solidFill>
              <a:srgbClr val="FFDF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815;p18"/>
            <p:cNvSpPr/>
            <p:nvPr/>
          </p:nvSpPr>
          <p:spPr>
            <a:xfrm>
              <a:off x="4264396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816;p18"/>
            <p:cNvSpPr/>
            <p:nvPr/>
          </p:nvSpPr>
          <p:spPr>
            <a:xfrm>
              <a:off x="4543522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817;p18"/>
            <p:cNvSpPr/>
            <p:nvPr/>
          </p:nvSpPr>
          <p:spPr>
            <a:xfrm>
              <a:off x="4264396" y="901827"/>
              <a:ext cx="319897" cy="108775"/>
            </a:xfrm>
            <a:custGeom>
              <a:avLst/>
              <a:gdLst/>
              <a:ahLst/>
              <a:cxnLst/>
              <a:rect l="l" t="t" r="r" b="b"/>
              <a:pathLst>
                <a:path w="319897" h="108775" extrusionOk="0">
                  <a:moveTo>
                    <a:pt x="157098" y="108775"/>
                  </a:moveTo>
                  <a:lnTo>
                    <a:pt x="97319" y="53911"/>
                  </a:lnTo>
                  <a:lnTo>
                    <a:pt x="23950" y="103156"/>
                  </a:lnTo>
                  <a:lnTo>
                    <a:pt x="0" y="67532"/>
                  </a:lnTo>
                  <a:lnTo>
                    <a:pt x="101310" y="857"/>
                  </a:lnTo>
                  <a:lnTo>
                    <a:pt x="159379" y="54102"/>
                  </a:lnTo>
                  <a:lnTo>
                    <a:pt x="228946" y="0"/>
                  </a:lnTo>
                  <a:lnTo>
                    <a:pt x="319897" y="67532"/>
                  </a:lnTo>
                  <a:lnTo>
                    <a:pt x="291481" y="100203"/>
                  </a:lnTo>
                  <a:lnTo>
                    <a:pt x="228851" y="53054"/>
                  </a:lnTo>
                  <a:lnTo>
                    <a:pt x="157098" y="108775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818;p18"/>
            <p:cNvSpPr/>
            <p:nvPr/>
          </p:nvSpPr>
          <p:spPr>
            <a:xfrm>
              <a:off x="3749667" y="190500"/>
              <a:ext cx="1343462" cy="1451800"/>
            </a:xfrm>
            <a:custGeom>
              <a:avLst/>
              <a:gdLst/>
              <a:ahLst/>
              <a:cxnLst/>
              <a:rect l="l" t="t" r="r" b="b"/>
              <a:pathLst>
                <a:path w="1343462" h="1451800" extrusionOk="0">
                  <a:moveTo>
                    <a:pt x="1132665" y="1449134"/>
                  </a:moveTo>
                  <a:cubicBezTo>
                    <a:pt x="1133425" y="1389317"/>
                    <a:pt x="1143689" y="1212723"/>
                    <a:pt x="1283870" y="969359"/>
                  </a:cubicBezTo>
                  <a:cubicBezTo>
                    <a:pt x="1449711" y="681419"/>
                    <a:pt x="1276837" y="0"/>
                    <a:pt x="671731" y="0"/>
                  </a:cubicBezTo>
                  <a:cubicBezTo>
                    <a:pt x="66625" y="0"/>
                    <a:pt x="-106249" y="681419"/>
                    <a:pt x="59592" y="969359"/>
                  </a:cubicBezTo>
                  <a:cubicBezTo>
                    <a:pt x="180766" y="1179767"/>
                    <a:pt x="207186" y="1366457"/>
                    <a:pt x="212698" y="1451801"/>
                  </a:cubicBezTo>
                </a:path>
              </a:pathLst>
            </a:custGeom>
            <a:solidFill>
              <a:srgbClr val="FFDF57">
                <a:alpha val="6863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9" name="Google Shape;819;p18"/>
            <p:cNvGrpSpPr/>
            <p:nvPr/>
          </p:nvGrpSpPr>
          <p:grpSpPr>
            <a:xfrm>
              <a:off x="3923682" y="3244965"/>
              <a:ext cx="195764" cy="131404"/>
              <a:chOff x="5733332" y="4102215"/>
              <a:chExt cx="195764" cy="131404"/>
            </a:xfrm>
          </p:grpSpPr>
          <p:sp>
            <p:nvSpPr>
              <p:cNvPr id="104" name="Google Shape;820;p18"/>
              <p:cNvSpPr/>
              <p:nvPr/>
            </p:nvSpPr>
            <p:spPr>
              <a:xfrm>
                <a:off x="5734887" y="4131087"/>
                <a:ext cx="177232" cy="100744"/>
              </a:xfrm>
              <a:custGeom>
                <a:avLst/>
                <a:gdLst/>
                <a:ahLst/>
                <a:cxnLst/>
                <a:rect l="l" t="t" r="r" b="b"/>
                <a:pathLst>
                  <a:path w="177232" h="100744" extrusionOk="0">
                    <a:moveTo>
                      <a:pt x="177024" y="99346"/>
                    </a:moveTo>
                    <a:lnTo>
                      <a:pt x="150604" y="74581"/>
                    </a:lnTo>
                    <a:cubicBezTo>
                      <a:pt x="147249" y="69713"/>
                      <a:pt x="143219" y="65351"/>
                      <a:pt x="138629" y="61627"/>
                    </a:cubicBezTo>
                    <a:cubicBezTo>
                      <a:pt x="136623" y="59941"/>
                      <a:pt x="134495" y="58417"/>
                      <a:pt x="132261" y="57055"/>
                    </a:cubicBezTo>
                    <a:lnTo>
                      <a:pt x="98048" y="34195"/>
                    </a:lnTo>
                    <a:lnTo>
                      <a:pt x="60698" y="17621"/>
                    </a:lnTo>
                    <a:cubicBezTo>
                      <a:pt x="58407" y="16564"/>
                      <a:pt x="56060" y="15640"/>
                      <a:pt x="53665" y="14859"/>
                    </a:cubicBezTo>
                    <a:cubicBezTo>
                      <a:pt x="48162" y="13021"/>
                      <a:pt x="42441" y="11935"/>
                      <a:pt x="36653" y="11621"/>
                    </a:cubicBezTo>
                    <a:lnTo>
                      <a:pt x="1109" y="0"/>
                    </a:lnTo>
                    <a:cubicBezTo>
                      <a:pt x="-887" y="0"/>
                      <a:pt x="254" y="3620"/>
                      <a:pt x="1109" y="5144"/>
                    </a:cubicBezTo>
                    <a:lnTo>
                      <a:pt x="4530" y="6572"/>
                    </a:lnTo>
                    <a:cubicBezTo>
                      <a:pt x="8807" y="8192"/>
                      <a:pt x="5196" y="7620"/>
                      <a:pt x="9662" y="10763"/>
                    </a:cubicBezTo>
                    <a:lnTo>
                      <a:pt x="30096" y="16002"/>
                    </a:lnTo>
                    <a:cubicBezTo>
                      <a:pt x="43106" y="15507"/>
                      <a:pt x="55984" y="18822"/>
                      <a:pt x="67160" y="25527"/>
                    </a:cubicBezTo>
                    <a:lnTo>
                      <a:pt x="94246" y="39148"/>
                    </a:lnTo>
                    <a:lnTo>
                      <a:pt x="120287" y="54864"/>
                    </a:lnTo>
                    <a:cubicBezTo>
                      <a:pt x="131729" y="61170"/>
                      <a:pt x="140853" y="70980"/>
                      <a:pt x="146327" y="82868"/>
                    </a:cubicBezTo>
                    <a:lnTo>
                      <a:pt x="160107" y="94012"/>
                    </a:lnTo>
                    <a:cubicBezTo>
                      <a:pt x="164384" y="98012"/>
                      <a:pt x="161913" y="96298"/>
                      <a:pt x="168281" y="97250"/>
                    </a:cubicBezTo>
                    <a:lnTo>
                      <a:pt x="171797" y="100298"/>
                    </a:lnTo>
                    <a:cubicBezTo>
                      <a:pt x="174363" y="100965"/>
                      <a:pt x="178165" y="101060"/>
                      <a:pt x="177024" y="9934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821;p18"/>
              <p:cNvSpPr/>
              <p:nvPr/>
            </p:nvSpPr>
            <p:spPr>
              <a:xfrm>
                <a:off x="5750846" y="4118425"/>
                <a:ext cx="155883" cy="109857"/>
              </a:xfrm>
              <a:custGeom>
                <a:avLst/>
                <a:gdLst/>
                <a:ahLst/>
                <a:cxnLst/>
                <a:rect l="l" t="t" r="r" b="b"/>
                <a:pathLst>
                  <a:path w="155883" h="109857" extrusionOk="0">
                    <a:moveTo>
                      <a:pt x="86746" y="59620"/>
                    </a:moveTo>
                    <a:cubicBezTo>
                      <a:pt x="88855" y="56363"/>
                      <a:pt x="91688" y="53619"/>
                      <a:pt x="95014" y="51619"/>
                    </a:cubicBezTo>
                    <a:cubicBezTo>
                      <a:pt x="99851" y="48647"/>
                      <a:pt x="105525" y="47342"/>
                      <a:pt x="111170" y="47904"/>
                    </a:cubicBezTo>
                    <a:cubicBezTo>
                      <a:pt x="117832" y="48590"/>
                      <a:pt x="124295" y="50600"/>
                      <a:pt x="130178" y="53810"/>
                    </a:cubicBezTo>
                    <a:lnTo>
                      <a:pt x="130843" y="53810"/>
                    </a:lnTo>
                    <a:lnTo>
                      <a:pt x="140347" y="58953"/>
                    </a:lnTo>
                    <a:cubicBezTo>
                      <a:pt x="142818" y="60287"/>
                      <a:pt x="145099" y="61811"/>
                      <a:pt x="147380" y="63335"/>
                    </a:cubicBezTo>
                    <a:lnTo>
                      <a:pt x="151751" y="66573"/>
                    </a:lnTo>
                    <a:cubicBezTo>
                      <a:pt x="158309" y="71812"/>
                      <a:pt x="156408" y="82099"/>
                      <a:pt x="150611" y="90290"/>
                    </a:cubicBezTo>
                    <a:cubicBezTo>
                      <a:pt x="147399" y="94863"/>
                      <a:pt x="143702" y="99082"/>
                      <a:pt x="139587" y="102863"/>
                    </a:cubicBezTo>
                    <a:cubicBezTo>
                      <a:pt x="132231" y="109264"/>
                      <a:pt x="122119" y="111455"/>
                      <a:pt x="112786" y="108674"/>
                    </a:cubicBezTo>
                    <a:cubicBezTo>
                      <a:pt x="108528" y="107331"/>
                      <a:pt x="104413" y="105540"/>
                      <a:pt x="100526" y="103340"/>
                    </a:cubicBezTo>
                    <a:cubicBezTo>
                      <a:pt x="96934" y="101235"/>
                      <a:pt x="93522" y="98815"/>
                      <a:pt x="90357" y="96101"/>
                    </a:cubicBezTo>
                    <a:cubicBezTo>
                      <a:pt x="82374" y="88624"/>
                      <a:pt x="79874" y="76965"/>
                      <a:pt x="84084" y="66859"/>
                    </a:cubicBezTo>
                    <a:cubicBezTo>
                      <a:pt x="84702" y="64354"/>
                      <a:pt x="85596" y="61925"/>
                      <a:pt x="86746" y="59620"/>
                    </a:cubicBezTo>
                    <a:close/>
                    <a:moveTo>
                      <a:pt x="8339" y="11995"/>
                    </a:moveTo>
                    <a:cubicBezTo>
                      <a:pt x="13471" y="4089"/>
                      <a:pt x="22215" y="-1912"/>
                      <a:pt x="29628" y="565"/>
                    </a:cubicBezTo>
                    <a:lnTo>
                      <a:pt x="34380" y="2375"/>
                    </a:lnTo>
                    <a:cubicBezTo>
                      <a:pt x="36784" y="3318"/>
                      <a:pt x="39132" y="4394"/>
                      <a:pt x="41412" y="5613"/>
                    </a:cubicBezTo>
                    <a:lnTo>
                      <a:pt x="50061" y="10090"/>
                    </a:lnTo>
                    <a:lnTo>
                      <a:pt x="50631" y="10090"/>
                    </a:lnTo>
                    <a:cubicBezTo>
                      <a:pt x="56067" y="12967"/>
                      <a:pt x="60772" y="17034"/>
                      <a:pt x="64412" y="21996"/>
                    </a:cubicBezTo>
                    <a:cubicBezTo>
                      <a:pt x="67424" y="26073"/>
                      <a:pt x="68688" y="31178"/>
                      <a:pt x="67928" y="36188"/>
                    </a:cubicBezTo>
                    <a:cubicBezTo>
                      <a:pt x="67358" y="39875"/>
                      <a:pt x="65932" y="43361"/>
                      <a:pt x="63746" y="46380"/>
                    </a:cubicBezTo>
                    <a:cubicBezTo>
                      <a:pt x="61969" y="48533"/>
                      <a:pt x="59964" y="50476"/>
                      <a:pt x="57759" y="52190"/>
                    </a:cubicBezTo>
                    <a:cubicBezTo>
                      <a:pt x="49652" y="60106"/>
                      <a:pt x="37972" y="63116"/>
                      <a:pt x="27062" y="60096"/>
                    </a:cubicBezTo>
                    <a:cubicBezTo>
                      <a:pt x="23241" y="58877"/>
                      <a:pt x="19544" y="57286"/>
                      <a:pt x="16037" y="55334"/>
                    </a:cubicBezTo>
                    <a:cubicBezTo>
                      <a:pt x="12645" y="53238"/>
                      <a:pt x="9461" y="50809"/>
                      <a:pt x="6534" y="48095"/>
                    </a:cubicBezTo>
                    <a:cubicBezTo>
                      <a:pt x="309" y="42285"/>
                      <a:pt x="-1687" y="33236"/>
                      <a:pt x="1497" y="25330"/>
                    </a:cubicBezTo>
                    <a:cubicBezTo>
                      <a:pt x="3274" y="20672"/>
                      <a:pt x="5574" y="16234"/>
                      <a:pt x="8339" y="12090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822;p18"/>
              <p:cNvSpPr/>
              <p:nvPr/>
            </p:nvSpPr>
            <p:spPr>
              <a:xfrm>
                <a:off x="5733332" y="4130673"/>
                <a:ext cx="192169" cy="73375"/>
              </a:xfrm>
              <a:custGeom>
                <a:avLst/>
                <a:gdLst/>
                <a:ahLst/>
                <a:cxnLst/>
                <a:rect l="l" t="t" r="r" b="b"/>
                <a:pathLst>
                  <a:path w="192169" h="73375" extrusionOk="0">
                    <a:moveTo>
                      <a:pt x="15779" y="11368"/>
                    </a:moveTo>
                    <a:lnTo>
                      <a:pt x="36117" y="9463"/>
                    </a:lnTo>
                    <a:cubicBezTo>
                      <a:pt x="48995" y="8187"/>
                      <a:pt x="61967" y="10768"/>
                      <a:pt x="73372" y="16893"/>
                    </a:cubicBezTo>
                    <a:lnTo>
                      <a:pt x="185611" y="73376"/>
                    </a:lnTo>
                    <a:lnTo>
                      <a:pt x="192169" y="63851"/>
                    </a:lnTo>
                    <a:lnTo>
                      <a:pt x="66529" y="8320"/>
                    </a:lnTo>
                    <a:cubicBezTo>
                      <a:pt x="58974" y="4777"/>
                      <a:pt x="50810" y="2739"/>
                      <a:pt x="42484" y="2320"/>
                    </a:cubicBezTo>
                    <a:lnTo>
                      <a:pt x="2569" y="34"/>
                    </a:lnTo>
                    <a:cubicBezTo>
                      <a:pt x="1381" y="-176"/>
                      <a:pt x="250" y="614"/>
                      <a:pt x="31" y="1805"/>
                    </a:cubicBezTo>
                    <a:cubicBezTo>
                      <a:pt x="-73" y="2424"/>
                      <a:pt x="88" y="3063"/>
                      <a:pt x="478" y="3558"/>
                    </a:cubicBezTo>
                    <a:lnTo>
                      <a:pt x="1523" y="4987"/>
                    </a:lnTo>
                    <a:cubicBezTo>
                      <a:pt x="4869" y="9425"/>
                      <a:pt x="10248" y="11835"/>
                      <a:pt x="15779" y="11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823;p18"/>
              <p:cNvSpPr/>
              <p:nvPr/>
            </p:nvSpPr>
            <p:spPr>
              <a:xfrm>
                <a:off x="5757380" y="4106036"/>
                <a:ext cx="156130" cy="127583"/>
              </a:xfrm>
              <a:custGeom>
                <a:avLst/>
                <a:gdLst/>
                <a:ahLst/>
                <a:cxnLst/>
                <a:rect l="l" t="t" r="r" b="b"/>
                <a:pathLst>
                  <a:path w="156130" h="127583" extrusionOk="0">
                    <a:moveTo>
                      <a:pt x="136950" y="117539"/>
                    </a:moveTo>
                    <a:lnTo>
                      <a:pt x="128491" y="98489"/>
                    </a:lnTo>
                    <a:cubicBezTo>
                      <a:pt x="123036" y="86601"/>
                      <a:pt x="113950" y="76762"/>
                      <a:pt x="102546" y="70390"/>
                    </a:cubicBezTo>
                    <a:lnTo>
                      <a:pt x="0" y="8858"/>
                    </a:lnTo>
                    <a:lnTo>
                      <a:pt x="5797" y="0"/>
                    </a:lnTo>
                    <a:lnTo>
                      <a:pt x="114236" y="72295"/>
                    </a:lnTo>
                    <a:cubicBezTo>
                      <a:pt x="121439" y="76876"/>
                      <a:pt x="127645" y="82868"/>
                      <a:pt x="132483" y="89916"/>
                    </a:cubicBezTo>
                    <a:lnTo>
                      <a:pt x="155767" y="124016"/>
                    </a:lnTo>
                    <a:cubicBezTo>
                      <a:pt x="156908" y="125730"/>
                      <a:pt x="155197" y="127921"/>
                      <a:pt x="152916" y="127540"/>
                    </a:cubicBezTo>
                    <a:lnTo>
                      <a:pt x="150920" y="127540"/>
                    </a:lnTo>
                    <a:cubicBezTo>
                      <a:pt x="144866" y="126816"/>
                      <a:pt x="139601" y="123044"/>
                      <a:pt x="136950" y="11753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824;p18"/>
              <p:cNvSpPr/>
              <p:nvPr/>
            </p:nvSpPr>
            <p:spPr>
              <a:xfrm>
                <a:off x="5834686" y="4162247"/>
                <a:ext cx="73778" cy="62054"/>
              </a:xfrm>
              <a:custGeom>
                <a:avLst/>
                <a:gdLst/>
                <a:ahLst/>
                <a:cxnLst/>
                <a:rect l="l" t="t" r="r" b="b"/>
                <a:pathLst>
                  <a:path w="73778" h="62054" extrusionOk="0">
                    <a:moveTo>
                      <a:pt x="29231" y="178"/>
                    </a:moveTo>
                    <a:cubicBezTo>
                      <a:pt x="35893" y="835"/>
                      <a:pt x="42346" y="2807"/>
                      <a:pt x="48239" y="5988"/>
                    </a:cubicBezTo>
                    <a:lnTo>
                      <a:pt x="48809" y="5988"/>
                    </a:lnTo>
                    <a:lnTo>
                      <a:pt x="58313" y="11036"/>
                    </a:lnTo>
                    <a:cubicBezTo>
                      <a:pt x="60783" y="12465"/>
                      <a:pt x="63064" y="13894"/>
                      <a:pt x="65345" y="15418"/>
                    </a:cubicBezTo>
                    <a:cubicBezTo>
                      <a:pt x="67626" y="16942"/>
                      <a:pt x="68292" y="17608"/>
                      <a:pt x="69717" y="18751"/>
                    </a:cubicBezTo>
                    <a:cubicBezTo>
                      <a:pt x="76180" y="23895"/>
                      <a:pt x="74279" y="34277"/>
                      <a:pt x="68577" y="42373"/>
                    </a:cubicBezTo>
                    <a:cubicBezTo>
                      <a:pt x="65383" y="46993"/>
                      <a:pt x="61658" y="51222"/>
                      <a:pt x="57457" y="54946"/>
                    </a:cubicBezTo>
                    <a:cubicBezTo>
                      <a:pt x="50187" y="61442"/>
                      <a:pt x="40075" y="63681"/>
                      <a:pt x="30752" y="60852"/>
                    </a:cubicBezTo>
                    <a:cubicBezTo>
                      <a:pt x="26503" y="59433"/>
                      <a:pt x="22398" y="57613"/>
                      <a:pt x="18492" y="55422"/>
                    </a:cubicBezTo>
                    <a:cubicBezTo>
                      <a:pt x="14852" y="53384"/>
                      <a:pt x="11440" y="50955"/>
                      <a:pt x="8323" y="48184"/>
                    </a:cubicBezTo>
                    <a:cubicBezTo>
                      <a:pt x="301" y="40764"/>
                      <a:pt x="-2208" y="29105"/>
                      <a:pt x="2050" y="19037"/>
                    </a:cubicBezTo>
                    <a:cubicBezTo>
                      <a:pt x="2763" y="16370"/>
                      <a:pt x="3808" y="13808"/>
                      <a:pt x="5186" y="11417"/>
                    </a:cubicBezTo>
                    <a:cubicBezTo>
                      <a:pt x="7325" y="8179"/>
                      <a:pt x="10147" y="5445"/>
                      <a:pt x="13455" y="3416"/>
                    </a:cubicBezTo>
                    <a:cubicBezTo>
                      <a:pt x="18226" y="663"/>
                      <a:pt x="23757" y="-470"/>
                      <a:pt x="29231" y="178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825;p18"/>
              <p:cNvSpPr/>
              <p:nvPr/>
            </p:nvSpPr>
            <p:spPr>
              <a:xfrm>
                <a:off x="5745586" y="4102215"/>
                <a:ext cx="183510" cy="128783"/>
              </a:xfrm>
              <a:custGeom>
                <a:avLst/>
                <a:gdLst/>
                <a:ahLst/>
                <a:cxnLst/>
                <a:rect l="l" t="t" r="r" b="b"/>
                <a:pathLst>
                  <a:path w="183510" h="128783" extrusionOk="0">
                    <a:moveTo>
                      <a:pt x="14550" y="1821"/>
                    </a:moveTo>
                    <a:lnTo>
                      <a:pt x="9608" y="9632"/>
                    </a:lnTo>
                    <a:cubicBezTo>
                      <a:pt x="8753" y="10575"/>
                      <a:pt x="8753" y="12022"/>
                      <a:pt x="9608" y="12965"/>
                    </a:cubicBezTo>
                    <a:cubicBezTo>
                      <a:pt x="11347" y="14527"/>
                      <a:pt x="11822" y="17071"/>
                      <a:pt x="10748" y="19157"/>
                    </a:cubicBezTo>
                    <a:lnTo>
                      <a:pt x="2575" y="36301"/>
                    </a:lnTo>
                    <a:cubicBezTo>
                      <a:pt x="-2329" y="46274"/>
                      <a:pt x="-86" y="58304"/>
                      <a:pt x="8087" y="65829"/>
                    </a:cubicBezTo>
                    <a:lnTo>
                      <a:pt x="8087" y="65829"/>
                    </a:lnTo>
                    <a:cubicBezTo>
                      <a:pt x="14997" y="72001"/>
                      <a:pt x="23170" y="76583"/>
                      <a:pt x="32037" y="79259"/>
                    </a:cubicBezTo>
                    <a:lnTo>
                      <a:pt x="32037" y="79259"/>
                    </a:lnTo>
                    <a:cubicBezTo>
                      <a:pt x="45494" y="83374"/>
                      <a:pt x="60111" y="79717"/>
                      <a:pt x="70052" y="69734"/>
                    </a:cubicBezTo>
                    <a:lnTo>
                      <a:pt x="77655" y="62019"/>
                    </a:lnTo>
                    <a:cubicBezTo>
                      <a:pt x="79337" y="60381"/>
                      <a:pt x="80354" y="58171"/>
                      <a:pt x="80506" y="55828"/>
                    </a:cubicBezTo>
                    <a:cubicBezTo>
                      <a:pt x="81029" y="52180"/>
                      <a:pt x="84393" y="49646"/>
                      <a:pt x="88033" y="50170"/>
                    </a:cubicBezTo>
                    <a:cubicBezTo>
                      <a:pt x="88718" y="50265"/>
                      <a:pt x="89383" y="50475"/>
                      <a:pt x="90010" y="50780"/>
                    </a:cubicBezTo>
                    <a:lnTo>
                      <a:pt x="91911" y="51732"/>
                    </a:lnTo>
                    <a:lnTo>
                      <a:pt x="93811" y="52875"/>
                    </a:lnTo>
                    <a:cubicBezTo>
                      <a:pt x="96321" y="54694"/>
                      <a:pt x="96891" y="58209"/>
                      <a:pt x="95075" y="60723"/>
                    </a:cubicBezTo>
                    <a:cubicBezTo>
                      <a:pt x="94572" y="61419"/>
                      <a:pt x="93906" y="62000"/>
                      <a:pt x="93146" y="62400"/>
                    </a:cubicBezTo>
                    <a:cubicBezTo>
                      <a:pt x="91008" y="63533"/>
                      <a:pt x="89307" y="65343"/>
                      <a:pt x="88299" y="67543"/>
                    </a:cubicBezTo>
                    <a:lnTo>
                      <a:pt x="84023" y="77068"/>
                    </a:lnTo>
                    <a:cubicBezTo>
                      <a:pt x="78482" y="89508"/>
                      <a:pt x="81770" y="104119"/>
                      <a:pt x="92101" y="112978"/>
                    </a:cubicBezTo>
                    <a:lnTo>
                      <a:pt x="92101" y="112978"/>
                    </a:lnTo>
                    <a:cubicBezTo>
                      <a:pt x="99362" y="119398"/>
                      <a:pt x="107877" y="124227"/>
                      <a:pt x="117096" y="127170"/>
                    </a:cubicBezTo>
                    <a:lnTo>
                      <a:pt x="117096" y="127170"/>
                    </a:lnTo>
                    <a:cubicBezTo>
                      <a:pt x="129156" y="131066"/>
                      <a:pt x="142366" y="127780"/>
                      <a:pt x="151214" y="118693"/>
                    </a:cubicBezTo>
                    <a:lnTo>
                      <a:pt x="165470" y="103643"/>
                    </a:lnTo>
                    <a:cubicBezTo>
                      <a:pt x="167409" y="101700"/>
                      <a:pt x="170250" y="100967"/>
                      <a:pt x="172883" y="101738"/>
                    </a:cubicBezTo>
                    <a:cubicBezTo>
                      <a:pt x="174290" y="102224"/>
                      <a:pt x="175858" y="101767"/>
                      <a:pt x="176780" y="100595"/>
                    </a:cubicBezTo>
                    <a:lnTo>
                      <a:pt x="182577" y="92594"/>
                    </a:lnTo>
                    <a:cubicBezTo>
                      <a:pt x="183822" y="91108"/>
                      <a:pt x="183822" y="88937"/>
                      <a:pt x="182577" y="87451"/>
                    </a:cubicBezTo>
                    <a:cubicBezTo>
                      <a:pt x="173501" y="78412"/>
                      <a:pt x="163047" y="70887"/>
                      <a:pt x="151595" y="65162"/>
                    </a:cubicBezTo>
                    <a:lnTo>
                      <a:pt x="142091" y="60019"/>
                    </a:lnTo>
                    <a:cubicBezTo>
                      <a:pt x="135058" y="56180"/>
                      <a:pt x="127341" y="53789"/>
                      <a:pt x="119377" y="52970"/>
                    </a:cubicBezTo>
                    <a:lnTo>
                      <a:pt x="112344" y="52208"/>
                    </a:lnTo>
                    <a:cubicBezTo>
                      <a:pt x="110776" y="52284"/>
                      <a:pt x="109236" y="51732"/>
                      <a:pt x="108067" y="50684"/>
                    </a:cubicBezTo>
                    <a:cubicBezTo>
                      <a:pt x="107373" y="49703"/>
                      <a:pt x="106461" y="48884"/>
                      <a:pt x="105406" y="48303"/>
                    </a:cubicBezTo>
                    <a:lnTo>
                      <a:pt x="97613" y="44112"/>
                    </a:lnTo>
                    <a:lnTo>
                      <a:pt x="89820" y="39826"/>
                    </a:lnTo>
                    <a:cubicBezTo>
                      <a:pt x="88699" y="39254"/>
                      <a:pt x="87463" y="38930"/>
                      <a:pt x="86208" y="38873"/>
                    </a:cubicBezTo>
                    <a:cubicBezTo>
                      <a:pt x="84374" y="38826"/>
                      <a:pt x="82664" y="37949"/>
                      <a:pt x="81552" y="36492"/>
                    </a:cubicBezTo>
                    <a:lnTo>
                      <a:pt x="77750" y="31349"/>
                    </a:lnTo>
                    <a:cubicBezTo>
                      <a:pt x="73359" y="25453"/>
                      <a:pt x="67667" y="20661"/>
                      <a:pt x="61118" y="17347"/>
                    </a:cubicBezTo>
                    <a:lnTo>
                      <a:pt x="52470" y="12775"/>
                    </a:lnTo>
                    <a:cubicBezTo>
                      <a:pt x="42244" y="6698"/>
                      <a:pt x="31058" y="2412"/>
                      <a:pt x="19397" y="107"/>
                    </a:cubicBezTo>
                    <a:cubicBezTo>
                      <a:pt x="17591" y="-275"/>
                      <a:pt x="15719" y="383"/>
                      <a:pt x="14550" y="1821"/>
                    </a:cubicBezTo>
                    <a:close/>
                    <a:moveTo>
                      <a:pt x="93906" y="72020"/>
                    </a:moveTo>
                    <a:cubicBezTo>
                      <a:pt x="96045" y="68782"/>
                      <a:pt x="98867" y="66048"/>
                      <a:pt x="102175" y="64019"/>
                    </a:cubicBezTo>
                    <a:cubicBezTo>
                      <a:pt x="107012" y="61048"/>
                      <a:pt x="112696" y="59781"/>
                      <a:pt x="118331" y="60400"/>
                    </a:cubicBezTo>
                    <a:cubicBezTo>
                      <a:pt x="124993" y="61057"/>
                      <a:pt x="131447" y="63029"/>
                      <a:pt x="137339" y="66210"/>
                    </a:cubicBezTo>
                    <a:lnTo>
                      <a:pt x="137909" y="66210"/>
                    </a:lnTo>
                    <a:lnTo>
                      <a:pt x="147413" y="71258"/>
                    </a:lnTo>
                    <a:cubicBezTo>
                      <a:pt x="149884" y="72687"/>
                      <a:pt x="152165" y="74116"/>
                      <a:pt x="154446" y="75640"/>
                    </a:cubicBezTo>
                    <a:cubicBezTo>
                      <a:pt x="156727" y="77164"/>
                      <a:pt x="157392" y="77831"/>
                      <a:pt x="158817" y="78974"/>
                    </a:cubicBezTo>
                    <a:cubicBezTo>
                      <a:pt x="165280" y="84117"/>
                      <a:pt x="163379" y="94499"/>
                      <a:pt x="157677" y="102596"/>
                    </a:cubicBezTo>
                    <a:cubicBezTo>
                      <a:pt x="154484" y="107215"/>
                      <a:pt x="150758" y="111444"/>
                      <a:pt x="146558" y="115168"/>
                    </a:cubicBezTo>
                    <a:cubicBezTo>
                      <a:pt x="139287" y="121665"/>
                      <a:pt x="129175" y="123903"/>
                      <a:pt x="119852" y="121074"/>
                    </a:cubicBezTo>
                    <a:cubicBezTo>
                      <a:pt x="115604" y="119655"/>
                      <a:pt x="111498" y="117835"/>
                      <a:pt x="107592" y="115645"/>
                    </a:cubicBezTo>
                    <a:cubicBezTo>
                      <a:pt x="103952" y="113606"/>
                      <a:pt x="100540" y="111178"/>
                      <a:pt x="97423" y="108406"/>
                    </a:cubicBezTo>
                    <a:cubicBezTo>
                      <a:pt x="89402" y="100986"/>
                      <a:pt x="86893" y="89327"/>
                      <a:pt x="91150" y="79259"/>
                    </a:cubicBezTo>
                    <a:cubicBezTo>
                      <a:pt x="91768" y="76745"/>
                      <a:pt x="92690" y="74306"/>
                      <a:pt x="93906" y="72020"/>
                    </a:cubicBezTo>
                    <a:close/>
                    <a:moveTo>
                      <a:pt x="15405" y="24395"/>
                    </a:moveTo>
                    <a:cubicBezTo>
                      <a:pt x="20632" y="16585"/>
                      <a:pt x="29281" y="10584"/>
                      <a:pt x="36789" y="13060"/>
                    </a:cubicBezTo>
                    <a:cubicBezTo>
                      <a:pt x="38404" y="13546"/>
                      <a:pt x="39992" y="14118"/>
                      <a:pt x="41541" y="14775"/>
                    </a:cubicBezTo>
                    <a:cubicBezTo>
                      <a:pt x="43917" y="15727"/>
                      <a:pt x="46293" y="16871"/>
                      <a:pt x="48574" y="18014"/>
                    </a:cubicBezTo>
                    <a:lnTo>
                      <a:pt x="57222" y="22585"/>
                    </a:lnTo>
                    <a:lnTo>
                      <a:pt x="57792" y="22585"/>
                    </a:lnTo>
                    <a:cubicBezTo>
                      <a:pt x="63190" y="25519"/>
                      <a:pt x="67885" y="29577"/>
                      <a:pt x="71573" y="34492"/>
                    </a:cubicBezTo>
                    <a:cubicBezTo>
                      <a:pt x="74576" y="38607"/>
                      <a:pt x="75802" y="43750"/>
                      <a:pt x="74994" y="48779"/>
                    </a:cubicBezTo>
                    <a:cubicBezTo>
                      <a:pt x="74452" y="52437"/>
                      <a:pt x="73017" y="55904"/>
                      <a:pt x="70812" y="58876"/>
                    </a:cubicBezTo>
                    <a:cubicBezTo>
                      <a:pt x="69064" y="61076"/>
                      <a:pt x="67049" y="63057"/>
                      <a:pt x="64825" y="64781"/>
                    </a:cubicBezTo>
                    <a:cubicBezTo>
                      <a:pt x="56709" y="72677"/>
                      <a:pt x="45038" y="75687"/>
                      <a:pt x="34128" y="72687"/>
                    </a:cubicBezTo>
                    <a:cubicBezTo>
                      <a:pt x="30326" y="71458"/>
                      <a:pt x="26658" y="69830"/>
                      <a:pt x="23198" y="67829"/>
                    </a:cubicBezTo>
                    <a:cubicBezTo>
                      <a:pt x="19777" y="65810"/>
                      <a:pt x="16584" y="63410"/>
                      <a:pt x="13695" y="60685"/>
                    </a:cubicBezTo>
                    <a:cubicBezTo>
                      <a:pt x="7479" y="54828"/>
                      <a:pt x="5483" y="45760"/>
                      <a:pt x="8658" y="37825"/>
                    </a:cubicBezTo>
                    <a:cubicBezTo>
                      <a:pt x="10454" y="33158"/>
                      <a:pt x="12716" y="28691"/>
                      <a:pt x="15405" y="2449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826;p18"/>
              <p:cNvSpPr/>
              <p:nvPr/>
            </p:nvSpPr>
            <p:spPr>
              <a:xfrm>
                <a:off x="5752081" y="4128325"/>
                <a:ext cx="64221" cy="49275"/>
              </a:xfrm>
              <a:custGeom>
                <a:avLst/>
                <a:gdLst/>
                <a:ahLst/>
                <a:cxnLst/>
                <a:rect l="l" t="t" r="r" b="b"/>
                <a:pathLst>
                  <a:path w="64221" h="49275" extrusionOk="0">
                    <a:moveTo>
                      <a:pt x="57569" y="40196"/>
                    </a:moveTo>
                    <a:cubicBezTo>
                      <a:pt x="49481" y="48149"/>
                      <a:pt x="37782" y="51159"/>
                      <a:pt x="26872" y="48101"/>
                    </a:cubicBezTo>
                    <a:cubicBezTo>
                      <a:pt x="23118" y="46987"/>
                      <a:pt x="19487" y="45491"/>
                      <a:pt x="16037" y="43624"/>
                    </a:cubicBezTo>
                    <a:cubicBezTo>
                      <a:pt x="12597" y="41634"/>
                      <a:pt x="9404" y="39233"/>
                      <a:pt x="6534" y="36481"/>
                    </a:cubicBezTo>
                    <a:cubicBezTo>
                      <a:pt x="309" y="30671"/>
                      <a:pt x="-1687" y="21622"/>
                      <a:pt x="1497" y="13716"/>
                    </a:cubicBezTo>
                    <a:cubicBezTo>
                      <a:pt x="3369" y="8896"/>
                      <a:pt x="5754" y="4296"/>
                      <a:pt x="8624" y="0"/>
                    </a:cubicBezTo>
                    <a:lnTo>
                      <a:pt x="8624" y="0"/>
                    </a:lnTo>
                    <a:cubicBezTo>
                      <a:pt x="5992" y="4010"/>
                      <a:pt x="3797" y="8287"/>
                      <a:pt x="2067" y="12763"/>
                    </a:cubicBezTo>
                    <a:cubicBezTo>
                      <a:pt x="-1107" y="20698"/>
                      <a:pt x="888" y="29766"/>
                      <a:pt x="7104" y="35623"/>
                    </a:cubicBezTo>
                    <a:cubicBezTo>
                      <a:pt x="9993" y="38348"/>
                      <a:pt x="13186" y="40748"/>
                      <a:pt x="16608" y="42767"/>
                    </a:cubicBezTo>
                    <a:cubicBezTo>
                      <a:pt x="20067" y="44767"/>
                      <a:pt x="23735" y="46396"/>
                      <a:pt x="27537" y="47625"/>
                    </a:cubicBezTo>
                    <a:cubicBezTo>
                      <a:pt x="38447" y="50625"/>
                      <a:pt x="50118" y="47615"/>
                      <a:pt x="58234" y="39719"/>
                    </a:cubicBezTo>
                    <a:cubicBezTo>
                      <a:pt x="60439" y="38005"/>
                      <a:pt x="62444" y="36061"/>
                      <a:pt x="64222" y="33909"/>
                    </a:cubicBezTo>
                    <a:lnTo>
                      <a:pt x="63556" y="34099"/>
                    </a:lnTo>
                    <a:cubicBezTo>
                      <a:pt x="61827" y="36376"/>
                      <a:pt x="59812" y="38424"/>
                      <a:pt x="57569" y="40196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827;p18"/>
              <p:cNvSpPr/>
              <p:nvPr/>
            </p:nvSpPr>
            <p:spPr>
              <a:xfrm>
                <a:off x="5833480" y="4174426"/>
                <a:ext cx="68642" cy="51616"/>
              </a:xfrm>
              <a:custGeom>
                <a:avLst/>
                <a:gdLst/>
                <a:ahLst/>
                <a:cxnLst/>
                <a:rect l="l" t="t" r="r" b="b"/>
                <a:pathLst>
                  <a:path w="68642" h="51616" extrusionOk="0">
                    <a:moveTo>
                      <a:pt x="57428" y="44577"/>
                    </a:moveTo>
                    <a:cubicBezTo>
                      <a:pt x="50139" y="51044"/>
                      <a:pt x="40027" y="53245"/>
                      <a:pt x="30722" y="50387"/>
                    </a:cubicBezTo>
                    <a:cubicBezTo>
                      <a:pt x="26465" y="49044"/>
                      <a:pt x="22350" y="47254"/>
                      <a:pt x="18463" y="45053"/>
                    </a:cubicBezTo>
                    <a:cubicBezTo>
                      <a:pt x="14870" y="42948"/>
                      <a:pt x="11458" y="40529"/>
                      <a:pt x="8293" y="37814"/>
                    </a:cubicBezTo>
                    <a:cubicBezTo>
                      <a:pt x="310" y="30337"/>
                      <a:pt x="-2189" y="18679"/>
                      <a:pt x="2021" y="8572"/>
                    </a:cubicBezTo>
                    <a:cubicBezTo>
                      <a:pt x="2772" y="5953"/>
                      <a:pt x="3827" y="3429"/>
                      <a:pt x="5157" y="1048"/>
                    </a:cubicBezTo>
                    <a:lnTo>
                      <a:pt x="5917" y="0"/>
                    </a:lnTo>
                    <a:cubicBezTo>
                      <a:pt x="4616" y="2343"/>
                      <a:pt x="3589" y="4839"/>
                      <a:pt x="2876" y="7429"/>
                    </a:cubicBezTo>
                    <a:cubicBezTo>
                      <a:pt x="-1381" y="17497"/>
                      <a:pt x="1128" y="29165"/>
                      <a:pt x="9149" y="36576"/>
                    </a:cubicBezTo>
                    <a:cubicBezTo>
                      <a:pt x="12266" y="39348"/>
                      <a:pt x="15678" y="41777"/>
                      <a:pt x="19318" y="43815"/>
                    </a:cubicBezTo>
                    <a:cubicBezTo>
                      <a:pt x="23224" y="46006"/>
                      <a:pt x="27330" y="47825"/>
                      <a:pt x="31578" y="49244"/>
                    </a:cubicBezTo>
                    <a:cubicBezTo>
                      <a:pt x="40901" y="52073"/>
                      <a:pt x="51013" y="49835"/>
                      <a:pt x="58283" y="43339"/>
                    </a:cubicBezTo>
                    <a:cubicBezTo>
                      <a:pt x="62142" y="39881"/>
                      <a:pt x="65620" y="36023"/>
                      <a:pt x="68643" y="31813"/>
                    </a:cubicBezTo>
                    <a:lnTo>
                      <a:pt x="68643" y="31813"/>
                    </a:lnTo>
                    <a:cubicBezTo>
                      <a:pt x="65440" y="36509"/>
                      <a:pt x="61667" y="40795"/>
                      <a:pt x="57428" y="44577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828;p18"/>
              <p:cNvSpPr/>
              <p:nvPr/>
            </p:nvSpPr>
            <p:spPr>
              <a:xfrm>
                <a:off x="5752373" y="4115091"/>
                <a:ext cx="68187" cy="61619"/>
              </a:xfrm>
              <a:custGeom>
                <a:avLst/>
                <a:gdLst/>
                <a:ahLst/>
                <a:cxnLst/>
                <a:rect l="l" t="t" r="r" b="b"/>
                <a:pathLst>
                  <a:path w="68187" h="61619" extrusionOk="0">
                    <a:moveTo>
                      <a:pt x="64786" y="21997"/>
                    </a:moveTo>
                    <a:cubicBezTo>
                      <a:pt x="61098" y="17082"/>
                      <a:pt x="56403" y="13024"/>
                      <a:pt x="51005" y="10090"/>
                    </a:cubicBezTo>
                    <a:lnTo>
                      <a:pt x="50435" y="10090"/>
                    </a:lnTo>
                    <a:lnTo>
                      <a:pt x="41787" y="5518"/>
                    </a:lnTo>
                    <a:cubicBezTo>
                      <a:pt x="39506" y="4375"/>
                      <a:pt x="37130" y="3232"/>
                      <a:pt x="34754" y="2280"/>
                    </a:cubicBezTo>
                    <a:cubicBezTo>
                      <a:pt x="33205" y="1623"/>
                      <a:pt x="31617" y="1051"/>
                      <a:pt x="30002" y="565"/>
                    </a:cubicBezTo>
                    <a:cubicBezTo>
                      <a:pt x="22494" y="-1911"/>
                      <a:pt x="13845" y="4090"/>
                      <a:pt x="8618" y="11900"/>
                    </a:cubicBezTo>
                    <a:cubicBezTo>
                      <a:pt x="5767" y="16205"/>
                      <a:pt x="3382" y="20806"/>
                      <a:pt x="1490" y="25616"/>
                    </a:cubicBezTo>
                    <a:cubicBezTo>
                      <a:pt x="-1684" y="33551"/>
                      <a:pt x="312" y="42618"/>
                      <a:pt x="6527" y="48476"/>
                    </a:cubicBezTo>
                    <a:cubicBezTo>
                      <a:pt x="9417" y="51200"/>
                      <a:pt x="12610" y="53601"/>
                      <a:pt x="16031" y="55620"/>
                    </a:cubicBezTo>
                    <a:cubicBezTo>
                      <a:pt x="19491" y="57620"/>
                      <a:pt x="23159" y="59249"/>
                      <a:pt x="26960" y="60478"/>
                    </a:cubicBezTo>
                    <a:cubicBezTo>
                      <a:pt x="37871" y="63478"/>
                      <a:pt x="49542" y="60468"/>
                      <a:pt x="57658" y="52572"/>
                    </a:cubicBezTo>
                    <a:cubicBezTo>
                      <a:pt x="59882" y="50848"/>
                      <a:pt x="61896" y="48867"/>
                      <a:pt x="63645" y="46666"/>
                    </a:cubicBezTo>
                    <a:cubicBezTo>
                      <a:pt x="65850" y="43695"/>
                      <a:pt x="67285" y="40228"/>
                      <a:pt x="67827" y="36570"/>
                    </a:cubicBezTo>
                    <a:cubicBezTo>
                      <a:pt x="68825" y="31503"/>
                      <a:pt x="67732" y="26235"/>
                      <a:pt x="64786" y="21997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0" name="Google Shape;829;p18"/>
            <p:cNvGrpSpPr/>
            <p:nvPr/>
          </p:nvGrpSpPr>
          <p:grpSpPr>
            <a:xfrm flipH="1">
              <a:off x="3829267" y="2465054"/>
              <a:ext cx="683694" cy="518573"/>
              <a:chOff x="6621095" y="1452181"/>
              <a:chExt cx="330894" cy="250785"/>
            </a:xfrm>
          </p:grpSpPr>
          <p:sp>
            <p:nvSpPr>
              <p:cNvPr id="99" name="Google Shape;830;p18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831;p18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832;p18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833;p18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834;p18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35;p18"/>
            <p:cNvSpPr/>
            <p:nvPr/>
          </p:nvSpPr>
          <p:spPr>
            <a:xfrm rot="-1803147">
              <a:off x="6082659" y="320502"/>
              <a:ext cx="40427" cy="70097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36;p18"/>
            <p:cNvSpPr/>
            <p:nvPr/>
          </p:nvSpPr>
          <p:spPr>
            <a:xfrm>
              <a:off x="5777153" y="2115925"/>
              <a:ext cx="669353" cy="387341"/>
            </a:xfrm>
            <a:custGeom>
              <a:avLst/>
              <a:gdLst/>
              <a:ahLst/>
              <a:cxnLst/>
              <a:rect l="l" t="t" r="r" b="b"/>
              <a:pathLst>
                <a:path w="828920" h="479679" extrusionOk="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7;p18"/>
            <p:cNvSpPr/>
            <p:nvPr/>
          </p:nvSpPr>
          <p:spPr>
            <a:xfrm>
              <a:off x="5964040" y="276791"/>
              <a:ext cx="375852" cy="551229"/>
            </a:xfrm>
            <a:custGeom>
              <a:avLst/>
              <a:gdLst/>
              <a:ahLst/>
              <a:cxnLst/>
              <a:rect l="l" t="t" r="r" b="b"/>
              <a:pathLst>
                <a:path w="465451" h="682637" extrusionOk="0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38;p18"/>
            <p:cNvSpPr/>
            <p:nvPr/>
          </p:nvSpPr>
          <p:spPr>
            <a:xfrm>
              <a:off x="5952425" y="673402"/>
              <a:ext cx="70057" cy="407712"/>
            </a:xfrm>
            <a:custGeom>
              <a:avLst/>
              <a:gdLst/>
              <a:ahLst/>
              <a:cxnLst/>
              <a:rect l="l" t="t" r="r" b="b"/>
              <a:pathLst>
                <a:path w="86758" h="504907" extrusionOk="0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39;p18"/>
            <p:cNvSpPr/>
            <p:nvPr/>
          </p:nvSpPr>
          <p:spPr>
            <a:xfrm>
              <a:off x="5992903" y="271657"/>
              <a:ext cx="179035" cy="222681"/>
            </a:xfrm>
            <a:custGeom>
              <a:avLst/>
              <a:gdLst/>
              <a:ahLst/>
              <a:cxnLst/>
              <a:rect l="l" t="t" r="r" b="b"/>
              <a:pathLst>
                <a:path w="221715" h="275766" extrusionOk="0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40;p18"/>
            <p:cNvSpPr/>
            <p:nvPr/>
          </p:nvSpPr>
          <p:spPr>
            <a:xfrm>
              <a:off x="6027515" y="513497"/>
              <a:ext cx="222025" cy="248990"/>
            </a:xfrm>
            <a:custGeom>
              <a:avLst/>
              <a:gdLst/>
              <a:ahLst/>
              <a:cxnLst/>
              <a:rect l="l" t="t" r="r" b="b"/>
              <a:pathLst>
                <a:path w="274953" h="308347" extrusionOk="0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41;p18"/>
            <p:cNvSpPr/>
            <p:nvPr/>
          </p:nvSpPr>
          <p:spPr>
            <a:xfrm>
              <a:off x="5963282" y="594790"/>
              <a:ext cx="323371" cy="372912"/>
            </a:xfrm>
            <a:custGeom>
              <a:avLst/>
              <a:gdLst/>
              <a:ahLst/>
              <a:cxnLst/>
              <a:rect l="l" t="t" r="r" b="b"/>
              <a:pathLst>
                <a:path w="400459" h="461811" extrusionOk="0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42;p18"/>
            <p:cNvSpPr/>
            <p:nvPr/>
          </p:nvSpPr>
          <p:spPr>
            <a:xfrm>
              <a:off x="6020709" y="289521"/>
              <a:ext cx="238064" cy="294179"/>
            </a:xfrm>
            <a:custGeom>
              <a:avLst/>
              <a:gdLst/>
              <a:ahLst/>
              <a:cxnLst/>
              <a:rect l="l" t="t" r="r" b="b"/>
              <a:pathLst>
                <a:path w="294816" h="364308" extrusionOk="0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43;p18"/>
            <p:cNvSpPr/>
            <p:nvPr/>
          </p:nvSpPr>
          <p:spPr>
            <a:xfrm>
              <a:off x="6029967" y="288305"/>
              <a:ext cx="239492" cy="225171"/>
            </a:xfrm>
            <a:custGeom>
              <a:avLst/>
              <a:gdLst/>
              <a:ahLst/>
              <a:cxnLst/>
              <a:rect l="l" t="t" r="r" b="b"/>
              <a:pathLst>
                <a:path w="296585" h="278850" extrusionOk="0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844;p18"/>
            <p:cNvSpPr/>
            <p:nvPr/>
          </p:nvSpPr>
          <p:spPr>
            <a:xfrm>
              <a:off x="6069645" y="2237688"/>
              <a:ext cx="188076" cy="143860"/>
            </a:xfrm>
            <a:custGeom>
              <a:avLst/>
              <a:gdLst/>
              <a:ahLst/>
              <a:cxnLst/>
              <a:rect l="l" t="t" r="r" b="b"/>
              <a:pathLst>
                <a:path w="232912" h="178155" extrusionOk="0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845;p18"/>
            <p:cNvSpPr/>
            <p:nvPr/>
          </p:nvSpPr>
          <p:spPr>
            <a:xfrm>
              <a:off x="6070415" y="2283614"/>
              <a:ext cx="187263" cy="97891"/>
            </a:xfrm>
            <a:custGeom>
              <a:avLst/>
              <a:gdLst/>
              <a:ahLst/>
              <a:cxnLst/>
              <a:rect l="l" t="t" r="r" b="b"/>
              <a:pathLst>
                <a:path w="231905" h="121227" extrusionOk="0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846;p18"/>
            <p:cNvSpPr/>
            <p:nvPr/>
          </p:nvSpPr>
          <p:spPr>
            <a:xfrm>
              <a:off x="5927157" y="2205996"/>
              <a:ext cx="172547" cy="133696"/>
            </a:xfrm>
            <a:custGeom>
              <a:avLst/>
              <a:gdLst/>
              <a:ahLst/>
              <a:cxnLst/>
              <a:rect l="l" t="t" r="r" b="b"/>
              <a:pathLst>
                <a:path w="213680" h="165568" extrusionOk="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847;p18"/>
            <p:cNvSpPr/>
            <p:nvPr/>
          </p:nvSpPr>
          <p:spPr>
            <a:xfrm>
              <a:off x="5927737" y="2249998"/>
              <a:ext cx="171800" cy="89748"/>
            </a:xfrm>
            <a:custGeom>
              <a:avLst/>
              <a:gdLst/>
              <a:ahLst/>
              <a:cxnLst/>
              <a:rect l="l" t="t" r="r" b="b"/>
              <a:pathLst>
                <a:path w="212755" h="111143" extrusionOk="0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848;p18"/>
            <p:cNvSpPr/>
            <p:nvPr/>
          </p:nvSpPr>
          <p:spPr>
            <a:xfrm>
              <a:off x="5955035" y="963103"/>
              <a:ext cx="368082" cy="1288142"/>
            </a:xfrm>
            <a:custGeom>
              <a:avLst/>
              <a:gdLst/>
              <a:ahLst/>
              <a:cxnLst/>
              <a:rect l="l" t="t" r="r" b="b"/>
              <a:pathLst>
                <a:path w="455829" h="1595222" extrusionOk="0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849;p18"/>
            <p:cNvSpPr/>
            <p:nvPr/>
          </p:nvSpPr>
          <p:spPr>
            <a:xfrm>
              <a:off x="5939457" y="937334"/>
              <a:ext cx="391797" cy="856741"/>
            </a:xfrm>
            <a:custGeom>
              <a:avLst/>
              <a:gdLst/>
              <a:ahLst/>
              <a:cxnLst/>
              <a:rect l="l" t="t" r="r" b="b"/>
              <a:pathLst>
                <a:path w="485198" h="1060979" extrusionOk="0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850;p18"/>
            <p:cNvSpPr/>
            <p:nvPr/>
          </p:nvSpPr>
          <p:spPr>
            <a:xfrm>
              <a:off x="5733626" y="681017"/>
              <a:ext cx="564393" cy="492344"/>
            </a:xfrm>
            <a:custGeom>
              <a:avLst/>
              <a:gdLst/>
              <a:ahLst/>
              <a:cxnLst/>
              <a:rect l="l" t="t" r="r" b="b"/>
              <a:pathLst>
                <a:path w="698939" h="609714" extrusionOk="0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851;p18"/>
            <p:cNvSpPr/>
            <p:nvPr/>
          </p:nvSpPr>
          <p:spPr>
            <a:xfrm>
              <a:off x="6171801" y="649512"/>
              <a:ext cx="135912" cy="159574"/>
            </a:xfrm>
            <a:custGeom>
              <a:avLst/>
              <a:gdLst/>
              <a:ahLst/>
              <a:cxnLst/>
              <a:rect l="l" t="t" r="r" b="b"/>
              <a:pathLst>
                <a:path w="168312" h="197615" extrusionOk="0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852;p18"/>
            <p:cNvSpPr/>
            <p:nvPr/>
          </p:nvSpPr>
          <p:spPr>
            <a:xfrm>
              <a:off x="5953447" y="594810"/>
              <a:ext cx="109819" cy="115441"/>
            </a:xfrm>
            <a:custGeom>
              <a:avLst/>
              <a:gdLst/>
              <a:ahLst/>
              <a:cxnLst/>
              <a:rect l="l" t="t" r="r" b="b"/>
              <a:pathLst>
                <a:path w="135999" h="142961" extrusionOk="0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63752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op shape">
            <a:extLst>
              <a:ext uri="{FF2B5EF4-FFF2-40B4-BE49-F238E27FC236}">
                <a16:creationId xmlns:a16="http://schemas.microsoft.com/office/drawing/2014/main" id="{0DE848A3-6E91-493B-A5DA-D1E331B0CE3C}"/>
              </a:ext>
            </a:extLst>
          </p:cNvPr>
          <p:cNvSpPr>
            <a:spLocks/>
          </p:cNvSpPr>
          <p:nvPr/>
        </p:nvSpPr>
        <p:spPr bwMode="auto">
          <a:xfrm>
            <a:off x="2" y="-2117"/>
            <a:ext cx="12187767" cy="609600"/>
          </a:xfrm>
          <a:custGeom>
            <a:avLst/>
            <a:gdLst>
              <a:gd name="T0" fmla="*/ 64 w 7680"/>
              <a:gd name="T1" fmla="*/ 357 h 384"/>
              <a:gd name="T2" fmla="*/ 193 w 7680"/>
              <a:gd name="T3" fmla="*/ 228 h 384"/>
              <a:gd name="T4" fmla="*/ 319 w 7680"/>
              <a:gd name="T5" fmla="*/ 228 h 384"/>
              <a:gd name="T6" fmla="*/ 512 w 7680"/>
              <a:gd name="T7" fmla="*/ 384 h 384"/>
              <a:gd name="T8" fmla="*/ 705 w 7680"/>
              <a:gd name="T9" fmla="*/ 228 h 384"/>
              <a:gd name="T10" fmla="*/ 831 w 7680"/>
              <a:gd name="T11" fmla="*/ 228 h 384"/>
              <a:gd name="T12" fmla="*/ 960 w 7680"/>
              <a:gd name="T13" fmla="*/ 357 h 384"/>
              <a:gd name="T14" fmla="*/ 1217 w 7680"/>
              <a:gd name="T15" fmla="*/ 228 h 384"/>
              <a:gd name="T16" fmla="*/ 1280 w 7680"/>
              <a:gd name="T17" fmla="*/ 200 h 384"/>
              <a:gd name="T18" fmla="*/ 1343 w 7680"/>
              <a:gd name="T19" fmla="*/ 228 h 384"/>
              <a:gd name="T20" fmla="*/ 1600 w 7680"/>
              <a:gd name="T21" fmla="*/ 357 h 384"/>
              <a:gd name="T22" fmla="*/ 1729 w 7680"/>
              <a:gd name="T23" fmla="*/ 228 h 384"/>
              <a:gd name="T24" fmla="*/ 1855 w 7680"/>
              <a:gd name="T25" fmla="*/ 228 h 384"/>
              <a:gd name="T26" fmla="*/ 2048 w 7680"/>
              <a:gd name="T27" fmla="*/ 384 h 384"/>
              <a:gd name="T28" fmla="*/ 2241 w 7680"/>
              <a:gd name="T29" fmla="*/ 228 h 384"/>
              <a:gd name="T30" fmla="*/ 2367 w 7680"/>
              <a:gd name="T31" fmla="*/ 228 h 384"/>
              <a:gd name="T32" fmla="*/ 2496 w 7680"/>
              <a:gd name="T33" fmla="*/ 357 h 384"/>
              <a:gd name="T34" fmla="*/ 2753 w 7680"/>
              <a:gd name="T35" fmla="*/ 228 h 384"/>
              <a:gd name="T36" fmla="*/ 2816 w 7680"/>
              <a:gd name="T37" fmla="*/ 200 h 384"/>
              <a:gd name="T38" fmla="*/ 2879 w 7680"/>
              <a:gd name="T39" fmla="*/ 228 h 384"/>
              <a:gd name="T40" fmla="*/ 3136 w 7680"/>
              <a:gd name="T41" fmla="*/ 357 h 384"/>
              <a:gd name="T42" fmla="*/ 3265 w 7680"/>
              <a:gd name="T43" fmla="*/ 228 h 384"/>
              <a:gd name="T44" fmla="*/ 3391 w 7680"/>
              <a:gd name="T45" fmla="*/ 228 h 384"/>
              <a:gd name="T46" fmla="*/ 3584 w 7680"/>
              <a:gd name="T47" fmla="*/ 384 h 384"/>
              <a:gd name="T48" fmla="*/ 3777 w 7680"/>
              <a:gd name="T49" fmla="*/ 228 h 384"/>
              <a:gd name="T50" fmla="*/ 3903 w 7680"/>
              <a:gd name="T51" fmla="*/ 228 h 384"/>
              <a:gd name="T52" fmla="*/ 4032 w 7680"/>
              <a:gd name="T53" fmla="*/ 357 h 384"/>
              <a:gd name="T54" fmla="*/ 4289 w 7680"/>
              <a:gd name="T55" fmla="*/ 228 h 384"/>
              <a:gd name="T56" fmla="*/ 4352 w 7680"/>
              <a:gd name="T57" fmla="*/ 200 h 384"/>
              <a:gd name="T58" fmla="*/ 4415 w 7680"/>
              <a:gd name="T59" fmla="*/ 228 h 384"/>
              <a:gd name="T60" fmla="*/ 4672 w 7680"/>
              <a:gd name="T61" fmla="*/ 357 h 384"/>
              <a:gd name="T62" fmla="*/ 4801 w 7680"/>
              <a:gd name="T63" fmla="*/ 228 h 384"/>
              <a:gd name="T64" fmla="*/ 4927 w 7680"/>
              <a:gd name="T65" fmla="*/ 228 h 384"/>
              <a:gd name="T66" fmla="*/ 5120 w 7680"/>
              <a:gd name="T67" fmla="*/ 384 h 384"/>
              <a:gd name="T68" fmla="*/ 5313 w 7680"/>
              <a:gd name="T69" fmla="*/ 228 h 384"/>
              <a:gd name="T70" fmla="*/ 5439 w 7680"/>
              <a:gd name="T71" fmla="*/ 228 h 384"/>
              <a:gd name="T72" fmla="*/ 5568 w 7680"/>
              <a:gd name="T73" fmla="*/ 357 h 384"/>
              <a:gd name="T74" fmla="*/ 5825 w 7680"/>
              <a:gd name="T75" fmla="*/ 228 h 384"/>
              <a:gd name="T76" fmla="*/ 5888 w 7680"/>
              <a:gd name="T77" fmla="*/ 200 h 384"/>
              <a:gd name="T78" fmla="*/ 5951 w 7680"/>
              <a:gd name="T79" fmla="*/ 228 h 384"/>
              <a:gd name="T80" fmla="*/ 6208 w 7680"/>
              <a:gd name="T81" fmla="*/ 357 h 384"/>
              <a:gd name="T82" fmla="*/ 6337 w 7680"/>
              <a:gd name="T83" fmla="*/ 228 h 384"/>
              <a:gd name="T84" fmla="*/ 6463 w 7680"/>
              <a:gd name="T85" fmla="*/ 228 h 384"/>
              <a:gd name="T86" fmla="*/ 6656 w 7680"/>
              <a:gd name="T87" fmla="*/ 384 h 384"/>
              <a:gd name="T88" fmla="*/ 6849 w 7680"/>
              <a:gd name="T89" fmla="*/ 228 h 384"/>
              <a:gd name="T90" fmla="*/ 6975 w 7680"/>
              <a:gd name="T91" fmla="*/ 228 h 384"/>
              <a:gd name="T92" fmla="*/ 7104 w 7680"/>
              <a:gd name="T93" fmla="*/ 357 h 384"/>
              <a:gd name="T94" fmla="*/ 7361 w 7680"/>
              <a:gd name="T95" fmla="*/ 228 h 384"/>
              <a:gd name="T96" fmla="*/ 7424 w 7680"/>
              <a:gd name="T97" fmla="*/ 200 h 384"/>
              <a:gd name="T98" fmla="*/ 7487 w 7680"/>
              <a:gd name="T99" fmla="*/ 228 h 384"/>
              <a:gd name="T100" fmla="*/ 7680 w 7680"/>
              <a:gd name="T10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384">
                <a:moveTo>
                  <a:pt x="0" y="0"/>
                </a:moveTo>
                <a:cubicBezTo>
                  <a:pt x="0" y="384"/>
                  <a:pt x="0" y="384"/>
                  <a:pt x="0" y="384"/>
                </a:cubicBezTo>
                <a:cubicBezTo>
                  <a:pt x="23" y="383"/>
                  <a:pt x="47" y="374"/>
                  <a:pt x="64" y="357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193" y="228"/>
                  <a:pt x="193" y="228"/>
                  <a:pt x="193" y="228"/>
                </a:cubicBezTo>
                <a:cubicBezTo>
                  <a:pt x="211" y="210"/>
                  <a:pt x="233" y="200"/>
                  <a:pt x="256" y="200"/>
                </a:cubicBezTo>
                <a:cubicBezTo>
                  <a:pt x="279" y="200"/>
                  <a:pt x="301" y="210"/>
                  <a:pt x="319" y="228"/>
                </a:cubicBezTo>
                <a:cubicBezTo>
                  <a:pt x="319" y="228"/>
                  <a:pt x="319" y="228"/>
                  <a:pt x="319" y="228"/>
                </a:cubicBezTo>
                <a:cubicBezTo>
                  <a:pt x="319" y="228"/>
                  <a:pt x="319" y="228"/>
                  <a:pt x="319" y="228"/>
                </a:cubicBezTo>
                <a:cubicBezTo>
                  <a:pt x="448" y="357"/>
                  <a:pt x="448" y="357"/>
                  <a:pt x="448" y="357"/>
                </a:cubicBezTo>
                <a:cubicBezTo>
                  <a:pt x="465" y="374"/>
                  <a:pt x="489" y="383"/>
                  <a:pt x="512" y="384"/>
                </a:cubicBezTo>
                <a:cubicBezTo>
                  <a:pt x="535" y="383"/>
                  <a:pt x="559" y="374"/>
                  <a:pt x="576" y="357"/>
                </a:cubicBezTo>
                <a:cubicBezTo>
                  <a:pt x="705" y="228"/>
                  <a:pt x="705" y="228"/>
                  <a:pt x="705" y="228"/>
                </a:cubicBezTo>
                <a:cubicBezTo>
                  <a:pt x="705" y="228"/>
                  <a:pt x="705" y="228"/>
                  <a:pt x="705" y="228"/>
                </a:cubicBezTo>
                <a:cubicBezTo>
                  <a:pt x="705" y="228"/>
                  <a:pt x="705" y="228"/>
                  <a:pt x="705" y="228"/>
                </a:cubicBezTo>
                <a:cubicBezTo>
                  <a:pt x="723" y="210"/>
                  <a:pt x="745" y="200"/>
                  <a:pt x="768" y="200"/>
                </a:cubicBezTo>
                <a:cubicBezTo>
                  <a:pt x="791" y="200"/>
                  <a:pt x="813" y="210"/>
                  <a:pt x="831" y="228"/>
                </a:cubicBezTo>
                <a:cubicBezTo>
                  <a:pt x="831" y="228"/>
                  <a:pt x="831" y="228"/>
                  <a:pt x="831" y="228"/>
                </a:cubicBezTo>
                <a:cubicBezTo>
                  <a:pt x="831" y="228"/>
                  <a:pt x="831" y="228"/>
                  <a:pt x="831" y="228"/>
                </a:cubicBezTo>
                <a:cubicBezTo>
                  <a:pt x="960" y="357"/>
                  <a:pt x="960" y="357"/>
                  <a:pt x="960" y="357"/>
                </a:cubicBezTo>
                <a:cubicBezTo>
                  <a:pt x="977" y="374"/>
                  <a:pt x="1001" y="383"/>
                  <a:pt x="1024" y="384"/>
                </a:cubicBezTo>
                <a:cubicBezTo>
                  <a:pt x="1047" y="383"/>
                  <a:pt x="1071" y="374"/>
                  <a:pt x="1088" y="357"/>
                </a:cubicBezTo>
                <a:cubicBezTo>
                  <a:pt x="1217" y="228"/>
                  <a:pt x="1217" y="228"/>
                  <a:pt x="1217" y="228"/>
                </a:cubicBezTo>
                <a:cubicBezTo>
                  <a:pt x="1217" y="228"/>
                  <a:pt x="1217" y="228"/>
                  <a:pt x="1217" y="228"/>
                </a:cubicBezTo>
                <a:cubicBezTo>
                  <a:pt x="1217" y="228"/>
                  <a:pt x="1217" y="228"/>
                  <a:pt x="1217" y="228"/>
                </a:cubicBezTo>
                <a:cubicBezTo>
                  <a:pt x="1235" y="210"/>
                  <a:pt x="1257" y="200"/>
                  <a:pt x="1280" y="200"/>
                </a:cubicBezTo>
                <a:cubicBezTo>
                  <a:pt x="1303" y="200"/>
                  <a:pt x="1325" y="210"/>
                  <a:pt x="1343" y="228"/>
                </a:cubicBezTo>
                <a:cubicBezTo>
                  <a:pt x="1343" y="228"/>
                  <a:pt x="1343" y="228"/>
                  <a:pt x="1343" y="228"/>
                </a:cubicBezTo>
                <a:cubicBezTo>
                  <a:pt x="1343" y="228"/>
                  <a:pt x="1343" y="228"/>
                  <a:pt x="1343" y="228"/>
                </a:cubicBezTo>
                <a:cubicBezTo>
                  <a:pt x="1472" y="357"/>
                  <a:pt x="1472" y="357"/>
                  <a:pt x="1472" y="357"/>
                </a:cubicBezTo>
                <a:cubicBezTo>
                  <a:pt x="1489" y="374"/>
                  <a:pt x="1513" y="383"/>
                  <a:pt x="1536" y="384"/>
                </a:cubicBezTo>
                <a:cubicBezTo>
                  <a:pt x="1559" y="383"/>
                  <a:pt x="1583" y="374"/>
                  <a:pt x="1600" y="357"/>
                </a:cubicBezTo>
                <a:cubicBezTo>
                  <a:pt x="1729" y="228"/>
                  <a:pt x="1729" y="228"/>
                  <a:pt x="1729" y="228"/>
                </a:cubicBezTo>
                <a:cubicBezTo>
                  <a:pt x="1729" y="228"/>
                  <a:pt x="1729" y="228"/>
                  <a:pt x="1729" y="228"/>
                </a:cubicBezTo>
                <a:cubicBezTo>
                  <a:pt x="1729" y="228"/>
                  <a:pt x="1729" y="228"/>
                  <a:pt x="1729" y="228"/>
                </a:cubicBezTo>
                <a:cubicBezTo>
                  <a:pt x="1747" y="210"/>
                  <a:pt x="1769" y="200"/>
                  <a:pt x="1792" y="200"/>
                </a:cubicBezTo>
                <a:cubicBezTo>
                  <a:pt x="1815" y="200"/>
                  <a:pt x="1837" y="210"/>
                  <a:pt x="1855" y="228"/>
                </a:cubicBezTo>
                <a:cubicBezTo>
                  <a:pt x="1855" y="228"/>
                  <a:pt x="1855" y="228"/>
                  <a:pt x="1855" y="228"/>
                </a:cubicBezTo>
                <a:cubicBezTo>
                  <a:pt x="1855" y="228"/>
                  <a:pt x="1855" y="228"/>
                  <a:pt x="1855" y="228"/>
                </a:cubicBezTo>
                <a:cubicBezTo>
                  <a:pt x="1984" y="357"/>
                  <a:pt x="1984" y="357"/>
                  <a:pt x="1984" y="357"/>
                </a:cubicBezTo>
                <a:cubicBezTo>
                  <a:pt x="2001" y="374"/>
                  <a:pt x="2025" y="383"/>
                  <a:pt x="2048" y="384"/>
                </a:cubicBezTo>
                <a:cubicBezTo>
                  <a:pt x="2071" y="383"/>
                  <a:pt x="2095" y="374"/>
                  <a:pt x="2112" y="357"/>
                </a:cubicBezTo>
                <a:cubicBezTo>
                  <a:pt x="2241" y="228"/>
                  <a:pt x="2241" y="228"/>
                  <a:pt x="2241" y="228"/>
                </a:cubicBezTo>
                <a:cubicBezTo>
                  <a:pt x="2241" y="228"/>
                  <a:pt x="2241" y="228"/>
                  <a:pt x="2241" y="228"/>
                </a:cubicBezTo>
                <a:cubicBezTo>
                  <a:pt x="2241" y="228"/>
                  <a:pt x="2241" y="228"/>
                  <a:pt x="2241" y="228"/>
                </a:cubicBezTo>
                <a:cubicBezTo>
                  <a:pt x="2259" y="210"/>
                  <a:pt x="2281" y="200"/>
                  <a:pt x="2304" y="200"/>
                </a:cubicBezTo>
                <a:cubicBezTo>
                  <a:pt x="2327" y="200"/>
                  <a:pt x="2349" y="210"/>
                  <a:pt x="2367" y="228"/>
                </a:cubicBezTo>
                <a:cubicBezTo>
                  <a:pt x="2367" y="228"/>
                  <a:pt x="2367" y="228"/>
                  <a:pt x="2367" y="228"/>
                </a:cubicBezTo>
                <a:cubicBezTo>
                  <a:pt x="2367" y="228"/>
                  <a:pt x="2367" y="228"/>
                  <a:pt x="2367" y="228"/>
                </a:cubicBezTo>
                <a:cubicBezTo>
                  <a:pt x="2496" y="357"/>
                  <a:pt x="2496" y="357"/>
                  <a:pt x="2496" y="357"/>
                </a:cubicBezTo>
                <a:cubicBezTo>
                  <a:pt x="2513" y="374"/>
                  <a:pt x="2537" y="383"/>
                  <a:pt x="2560" y="384"/>
                </a:cubicBezTo>
                <a:cubicBezTo>
                  <a:pt x="2583" y="383"/>
                  <a:pt x="2607" y="374"/>
                  <a:pt x="2624" y="357"/>
                </a:cubicBezTo>
                <a:cubicBezTo>
                  <a:pt x="2753" y="228"/>
                  <a:pt x="2753" y="228"/>
                  <a:pt x="2753" y="228"/>
                </a:cubicBezTo>
                <a:cubicBezTo>
                  <a:pt x="2753" y="228"/>
                  <a:pt x="2753" y="228"/>
                  <a:pt x="2753" y="228"/>
                </a:cubicBezTo>
                <a:cubicBezTo>
                  <a:pt x="2753" y="228"/>
                  <a:pt x="2753" y="228"/>
                  <a:pt x="2753" y="228"/>
                </a:cubicBezTo>
                <a:cubicBezTo>
                  <a:pt x="2771" y="210"/>
                  <a:pt x="2793" y="200"/>
                  <a:pt x="2816" y="200"/>
                </a:cubicBezTo>
                <a:cubicBezTo>
                  <a:pt x="2839" y="200"/>
                  <a:pt x="2861" y="210"/>
                  <a:pt x="2879" y="228"/>
                </a:cubicBezTo>
                <a:cubicBezTo>
                  <a:pt x="2879" y="228"/>
                  <a:pt x="2879" y="228"/>
                  <a:pt x="2879" y="228"/>
                </a:cubicBezTo>
                <a:cubicBezTo>
                  <a:pt x="2879" y="228"/>
                  <a:pt x="2879" y="228"/>
                  <a:pt x="2879" y="228"/>
                </a:cubicBezTo>
                <a:cubicBezTo>
                  <a:pt x="3008" y="357"/>
                  <a:pt x="3008" y="357"/>
                  <a:pt x="3008" y="357"/>
                </a:cubicBezTo>
                <a:cubicBezTo>
                  <a:pt x="3025" y="374"/>
                  <a:pt x="3049" y="383"/>
                  <a:pt x="3072" y="384"/>
                </a:cubicBezTo>
                <a:cubicBezTo>
                  <a:pt x="3095" y="383"/>
                  <a:pt x="3119" y="374"/>
                  <a:pt x="3136" y="357"/>
                </a:cubicBezTo>
                <a:cubicBezTo>
                  <a:pt x="3265" y="228"/>
                  <a:pt x="3265" y="228"/>
                  <a:pt x="3265" y="228"/>
                </a:cubicBezTo>
                <a:cubicBezTo>
                  <a:pt x="3265" y="228"/>
                  <a:pt x="3265" y="228"/>
                  <a:pt x="3265" y="228"/>
                </a:cubicBezTo>
                <a:cubicBezTo>
                  <a:pt x="3265" y="228"/>
                  <a:pt x="3265" y="228"/>
                  <a:pt x="3265" y="228"/>
                </a:cubicBezTo>
                <a:cubicBezTo>
                  <a:pt x="3283" y="210"/>
                  <a:pt x="3305" y="200"/>
                  <a:pt x="3328" y="200"/>
                </a:cubicBezTo>
                <a:cubicBezTo>
                  <a:pt x="3351" y="200"/>
                  <a:pt x="3373" y="210"/>
                  <a:pt x="3391" y="228"/>
                </a:cubicBezTo>
                <a:cubicBezTo>
                  <a:pt x="3391" y="228"/>
                  <a:pt x="3391" y="228"/>
                  <a:pt x="3391" y="228"/>
                </a:cubicBezTo>
                <a:cubicBezTo>
                  <a:pt x="3391" y="228"/>
                  <a:pt x="3391" y="228"/>
                  <a:pt x="3391" y="228"/>
                </a:cubicBezTo>
                <a:cubicBezTo>
                  <a:pt x="3520" y="357"/>
                  <a:pt x="3520" y="357"/>
                  <a:pt x="3520" y="357"/>
                </a:cubicBezTo>
                <a:cubicBezTo>
                  <a:pt x="3537" y="374"/>
                  <a:pt x="3561" y="383"/>
                  <a:pt x="3584" y="384"/>
                </a:cubicBezTo>
                <a:cubicBezTo>
                  <a:pt x="3607" y="383"/>
                  <a:pt x="3631" y="374"/>
                  <a:pt x="3648" y="357"/>
                </a:cubicBezTo>
                <a:cubicBezTo>
                  <a:pt x="3777" y="228"/>
                  <a:pt x="3777" y="228"/>
                  <a:pt x="3777" y="228"/>
                </a:cubicBezTo>
                <a:cubicBezTo>
                  <a:pt x="3777" y="228"/>
                  <a:pt x="3777" y="228"/>
                  <a:pt x="3777" y="228"/>
                </a:cubicBezTo>
                <a:cubicBezTo>
                  <a:pt x="3777" y="228"/>
                  <a:pt x="3777" y="228"/>
                  <a:pt x="3777" y="228"/>
                </a:cubicBezTo>
                <a:cubicBezTo>
                  <a:pt x="3795" y="210"/>
                  <a:pt x="3817" y="200"/>
                  <a:pt x="3840" y="200"/>
                </a:cubicBezTo>
                <a:cubicBezTo>
                  <a:pt x="3863" y="200"/>
                  <a:pt x="3885" y="210"/>
                  <a:pt x="3903" y="228"/>
                </a:cubicBezTo>
                <a:cubicBezTo>
                  <a:pt x="3903" y="228"/>
                  <a:pt x="3903" y="228"/>
                  <a:pt x="3903" y="228"/>
                </a:cubicBezTo>
                <a:cubicBezTo>
                  <a:pt x="3903" y="228"/>
                  <a:pt x="3903" y="228"/>
                  <a:pt x="3903" y="228"/>
                </a:cubicBezTo>
                <a:cubicBezTo>
                  <a:pt x="4032" y="357"/>
                  <a:pt x="4032" y="357"/>
                  <a:pt x="4032" y="357"/>
                </a:cubicBezTo>
                <a:cubicBezTo>
                  <a:pt x="4049" y="374"/>
                  <a:pt x="4073" y="383"/>
                  <a:pt x="4096" y="384"/>
                </a:cubicBezTo>
                <a:cubicBezTo>
                  <a:pt x="4119" y="383"/>
                  <a:pt x="4143" y="374"/>
                  <a:pt x="4160" y="357"/>
                </a:cubicBezTo>
                <a:cubicBezTo>
                  <a:pt x="4289" y="228"/>
                  <a:pt x="4289" y="228"/>
                  <a:pt x="4289" y="228"/>
                </a:cubicBezTo>
                <a:cubicBezTo>
                  <a:pt x="4289" y="228"/>
                  <a:pt x="4289" y="228"/>
                  <a:pt x="4289" y="228"/>
                </a:cubicBezTo>
                <a:cubicBezTo>
                  <a:pt x="4289" y="228"/>
                  <a:pt x="4289" y="228"/>
                  <a:pt x="4289" y="228"/>
                </a:cubicBezTo>
                <a:cubicBezTo>
                  <a:pt x="4307" y="210"/>
                  <a:pt x="4329" y="200"/>
                  <a:pt x="4352" y="200"/>
                </a:cubicBezTo>
                <a:cubicBezTo>
                  <a:pt x="4375" y="200"/>
                  <a:pt x="4397" y="210"/>
                  <a:pt x="4415" y="228"/>
                </a:cubicBezTo>
                <a:cubicBezTo>
                  <a:pt x="4415" y="228"/>
                  <a:pt x="4415" y="228"/>
                  <a:pt x="4415" y="228"/>
                </a:cubicBezTo>
                <a:cubicBezTo>
                  <a:pt x="4415" y="228"/>
                  <a:pt x="4415" y="228"/>
                  <a:pt x="4415" y="228"/>
                </a:cubicBezTo>
                <a:cubicBezTo>
                  <a:pt x="4544" y="357"/>
                  <a:pt x="4544" y="357"/>
                  <a:pt x="4544" y="357"/>
                </a:cubicBezTo>
                <a:cubicBezTo>
                  <a:pt x="4561" y="374"/>
                  <a:pt x="4585" y="383"/>
                  <a:pt x="4608" y="384"/>
                </a:cubicBezTo>
                <a:cubicBezTo>
                  <a:pt x="4631" y="383"/>
                  <a:pt x="4655" y="374"/>
                  <a:pt x="4672" y="357"/>
                </a:cubicBezTo>
                <a:cubicBezTo>
                  <a:pt x="4801" y="228"/>
                  <a:pt x="4801" y="228"/>
                  <a:pt x="4801" y="228"/>
                </a:cubicBezTo>
                <a:cubicBezTo>
                  <a:pt x="4801" y="228"/>
                  <a:pt x="4801" y="228"/>
                  <a:pt x="4801" y="228"/>
                </a:cubicBezTo>
                <a:cubicBezTo>
                  <a:pt x="4801" y="228"/>
                  <a:pt x="4801" y="228"/>
                  <a:pt x="4801" y="228"/>
                </a:cubicBezTo>
                <a:cubicBezTo>
                  <a:pt x="4819" y="210"/>
                  <a:pt x="4841" y="200"/>
                  <a:pt x="4864" y="200"/>
                </a:cubicBezTo>
                <a:cubicBezTo>
                  <a:pt x="4887" y="200"/>
                  <a:pt x="4909" y="210"/>
                  <a:pt x="4927" y="228"/>
                </a:cubicBezTo>
                <a:cubicBezTo>
                  <a:pt x="4927" y="228"/>
                  <a:pt x="4927" y="228"/>
                  <a:pt x="4927" y="228"/>
                </a:cubicBezTo>
                <a:cubicBezTo>
                  <a:pt x="4927" y="228"/>
                  <a:pt x="4927" y="228"/>
                  <a:pt x="4927" y="228"/>
                </a:cubicBezTo>
                <a:cubicBezTo>
                  <a:pt x="5056" y="357"/>
                  <a:pt x="5056" y="357"/>
                  <a:pt x="5056" y="357"/>
                </a:cubicBezTo>
                <a:cubicBezTo>
                  <a:pt x="5073" y="374"/>
                  <a:pt x="5097" y="383"/>
                  <a:pt x="5120" y="384"/>
                </a:cubicBezTo>
                <a:cubicBezTo>
                  <a:pt x="5143" y="383"/>
                  <a:pt x="5167" y="374"/>
                  <a:pt x="5184" y="357"/>
                </a:cubicBezTo>
                <a:cubicBezTo>
                  <a:pt x="5313" y="228"/>
                  <a:pt x="5313" y="228"/>
                  <a:pt x="5313" y="228"/>
                </a:cubicBezTo>
                <a:cubicBezTo>
                  <a:pt x="5313" y="228"/>
                  <a:pt x="5313" y="228"/>
                  <a:pt x="5313" y="228"/>
                </a:cubicBezTo>
                <a:cubicBezTo>
                  <a:pt x="5313" y="228"/>
                  <a:pt x="5313" y="228"/>
                  <a:pt x="5313" y="228"/>
                </a:cubicBezTo>
                <a:cubicBezTo>
                  <a:pt x="5331" y="210"/>
                  <a:pt x="5353" y="200"/>
                  <a:pt x="5376" y="200"/>
                </a:cubicBezTo>
                <a:cubicBezTo>
                  <a:pt x="5399" y="200"/>
                  <a:pt x="5421" y="210"/>
                  <a:pt x="5439" y="228"/>
                </a:cubicBezTo>
                <a:cubicBezTo>
                  <a:pt x="5439" y="228"/>
                  <a:pt x="5439" y="228"/>
                  <a:pt x="5439" y="228"/>
                </a:cubicBezTo>
                <a:cubicBezTo>
                  <a:pt x="5439" y="228"/>
                  <a:pt x="5439" y="228"/>
                  <a:pt x="5439" y="228"/>
                </a:cubicBezTo>
                <a:cubicBezTo>
                  <a:pt x="5568" y="357"/>
                  <a:pt x="5568" y="357"/>
                  <a:pt x="5568" y="357"/>
                </a:cubicBezTo>
                <a:cubicBezTo>
                  <a:pt x="5585" y="374"/>
                  <a:pt x="5609" y="383"/>
                  <a:pt x="5632" y="384"/>
                </a:cubicBezTo>
                <a:cubicBezTo>
                  <a:pt x="5655" y="383"/>
                  <a:pt x="5679" y="374"/>
                  <a:pt x="5696" y="357"/>
                </a:cubicBezTo>
                <a:cubicBezTo>
                  <a:pt x="5825" y="228"/>
                  <a:pt x="5825" y="228"/>
                  <a:pt x="5825" y="228"/>
                </a:cubicBezTo>
                <a:cubicBezTo>
                  <a:pt x="5825" y="228"/>
                  <a:pt x="5825" y="228"/>
                  <a:pt x="5825" y="228"/>
                </a:cubicBezTo>
                <a:cubicBezTo>
                  <a:pt x="5825" y="228"/>
                  <a:pt x="5825" y="228"/>
                  <a:pt x="5825" y="228"/>
                </a:cubicBezTo>
                <a:cubicBezTo>
                  <a:pt x="5843" y="210"/>
                  <a:pt x="5865" y="200"/>
                  <a:pt x="5888" y="200"/>
                </a:cubicBezTo>
                <a:cubicBezTo>
                  <a:pt x="5911" y="200"/>
                  <a:pt x="5933" y="210"/>
                  <a:pt x="5951" y="228"/>
                </a:cubicBezTo>
                <a:cubicBezTo>
                  <a:pt x="5951" y="228"/>
                  <a:pt x="5951" y="228"/>
                  <a:pt x="5951" y="228"/>
                </a:cubicBezTo>
                <a:cubicBezTo>
                  <a:pt x="5951" y="228"/>
                  <a:pt x="5951" y="228"/>
                  <a:pt x="5951" y="228"/>
                </a:cubicBezTo>
                <a:cubicBezTo>
                  <a:pt x="6080" y="357"/>
                  <a:pt x="6080" y="357"/>
                  <a:pt x="6080" y="357"/>
                </a:cubicBezTo>
                <a:cubicBezTo>
                  <a:pt x="6097" y="374"/>
                  <a:pt x="6121" y="383"/>
                  <a:pt x="6144" y="384"/>
                </a:cubicBezTo>
                <a:cubicBezTo>
                  <a:pt x="6167" y="383"/>
                  <a:pt x="6191" y="374"/>
                  <a:pt x="6208" y="357"/>
                </a:cubicBezTo>
                <a:cubicBezTo>
                  <a:pt x="6337" y="228"/>
                  <a:pt x="6337" y="228"/>
                  <a:pt x="6337" y="228"/>
                </a:cubicBezTo>
                <a:cubicBezTo>
                  <a:pt x="6337" y="228"/>
                  <a:pt x="6337" y="228"/>
                  <a:pt x="6337" y="228"/>
                </a:cubicBezTo>
                <a:cubicBezTo>
                  <a:pt x="6337" y="228"/>
                  <a:pt x="6337" y="228"/>
                  <a:pt x="6337" y="228"/>
                </a:cubicBezTo>
                <a:cubicBezTo>
                  <a:pt x="6355" y="210"/>
                  <a:pt x="6377" y="200"/>
                  <a:pt x="6400" y="200"/>
                </a:cubicBezTo>
                <a:cubicBezTo>
                  <a:pt x="6423" y="200"/>
                  <a:pt x="6445" y="210"/>
                  <a:pt x="6463" y="228"/>
                </a:cubicBezTo>
                <a:cubicBezTo>
                  <a:pt x="6463" y="228"/>
                  <a:pt x="6463" y="228"/>
                  <a:pt x="6463" y="228"/>
                </a:cubicBezTo>
                <a:cubicBezTo>
                  <a:pt x="6463" y="228"/>
                  <a:pt x="6463" y="228"/>
                  <a:pt x="6463" y="228"/>
                </a:cubicBezTo>
                <a:cubicBezTo>
                  <a:pt x="6592" y="357"/>
                  <a:pt x="6592" y="357"/>
                  <a:pt x="6592" y="357"/>
                </a:cubicBezTo>
                <a:cubicBezTo>
                  <a:pt x="6609" y="374"/>
                  <a:pt x="6633" y="383"/>
                  <a:pt x="6656" y="384"/>
                </a:cubicBezTo>
                <a:cubicBezTo>
                  <a:pt x="6679" y="383"/>
                  <a:pt x="6703" y="374"/>
                  <a:pt x="6720" y="357"/>
                </a:cubicBezTo>
                <a:cubicBezTo>
                  <a:pt x="6849" y="228"/>
                  <a:pt x="6849" y="228"/>
                  <a:pt x="6849" y="228"/>
                </a:cubicBezTo>
                <a:cubicBezTo>
                  <a:pt x="6849" y="228"/>
                  <a:pt x="6849" y="228"/>
                  <a:pt x="6849" y="228"/>
                </a:cubicBezTo>
                <a:cubicBezTo>
                  <a:pt x="6849" y="228"/>
                  <a:pt x="6849" y="228"/>
                  <a:pt x="6849" y="228"/>
                </a:cubicBezTo>
                <a:cubicBezTo>
                  <a:pt x="6867" y="210"/>
                  <a:pt x="6889" y="200"/>
                  <a:pt x="6912" y="200"/>
                </a:cubicBezTo>
                <a:cubicBezTo>
                  <a:pt x="6935" y="200"/>
                  <a:pt x="6957" y="210"/>
                  <a:pt x="6975" y="228"/>
                </a:cubicBezTo>
                <a:cubicBezTo>
                  <a:pt x="6975" y="228"/>
                  <a:pt x="6975" y="228"/>
                  <a:pt x="6975" y="228"/>
                </a:cubicBezTo>
                <a:cubicBezTo>
                  <a:pt x="6975" y="228"/>
                  <a:pt x="6975" y="228"/>
                  <a:pt x="6975" y="228"/>
                </a:cubicBezTo>
                <a:cubicBezTo>
                  <a:pt x="7104" y="357"/>
                  <a:pt x="7104" y="357"/>
                  <a:pt x="7104" y="357"/>
                </a:cubicBezTo>
                <a:cubicBezTo>
                  <a:pt x="7121" y="374"/>
                  <a:pt x="7145" y="383"/>
                  <a:pt x="7168" y="384"/>
                </a:cubicBezTo>
                <a:cubicBezTo>
                  <a:pt x="7191" y="383"/>
                  <a:pt x="7215" y="374"/>
                  <a:pt x="7232" y="357"/>
                </a:cubicBezTo>
                <a:cubicBezTo>
                  <a:pt x="7361" y="228"/>
                  <a:pt x="7361" y="228"/>
                  <a:pt x="7361" y="228"/>
                </a:cubicBezTo>
                <a:cubicBezTo>
                  <a:pt x="7361" y="228"/>
                  <a:pt x="7361" y="228"/>
                  <a:pt x="7361" y="228"/>
                </a:cubicBezTo>
                <a:cubicBezTo>
                  <a:pt x="7361" y="228"/>
                  <a:pt x="7361" y="228"/>
                  <a:pt x="7361" y="228"/>
                </a:cubicBezTo>
                <a:cubicBezTo>
                  <a:pt x="7379" y="210"/>
                  <a:pt x="7401" y="200"/>
                  <a:pt x="7424" y="200"/>
                </a:cubicBezTo>
                <a:cubicBezTo>
                  <a:pt x="7447" y="200"/>
                  <a:pt x="7469" y="210"/>
                  <a:pt x="7487" y="228"/>
                </a:cubicBezTo>
                <a:cubicBezTo>
                  <a:pt x="7487" y="228"/>
                  <a:pt x="7487" y="228"/>
                  <a:pt x="7487" y="228"/>
                </a:cubicBezTo>
                <a:cubicBezTo>
                  <a:pt x="7487" y="228"/>
                  <a:pt x="7487" y="228"/>
                  <a:pt x="7487" y="228"/>
                </a:cubicBezTo>
                <a:cubicBezTo>
                  <a:pt x="7616" y="357"/>
                  <a:pt x="7616" y="357"/>
                  <a:pt x="7616" y="357"/>
                </a:cubicBezTo>
                <a:cubicBezTo>
                  <a:pt x="7633" y="374"/>
                  <a:pt x="7657" y="383"/>
                  <a:pt x="7680" y="384"/>
                </a:cubicBezTo>
                <a:cubicBezTo>
                  <a:pt x="7680" y="0"/>
                  <a:pt x="7680" y="0"/>
                  <a:pt x="76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11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sp>
        <p:nvSpPr>
          <p:cNvPr id="6" name="Bottom shape">
            <a:extLst>
              <a:ext uri="{FF2B5EF4-FFF2-40B4-BE49-F238E27FC236}">
                <a16:creationId xmlns:a16="http://schemas.microsoft.com/office/drawing/2014/main" id="{6A5B0377-6D3F-4919-A540-80F6E57B3B16}"/>
              </a:ext>
            </a:extLst>
          </p:cNvPr>
          <p:cNvSpPr>
            <a:spLocks/>
          </p:cNvSpPr>
          <p:nvPr/>
        </p:nvSpPr>
        <p:spPr bwMode="auto">
          <a:xfrm>
            <a:off x="2" y="6246284"/>
            <a:ext cx="12187767" cy="609600"/>
          </a:xfrm>
          <a:custGeom>
            <a:avLst/>
            <a:gdLst>
              <a:gd name="T0" fmla="*/ 7487 w 7680"/>
              <a:gd name="T1" fmla="*/ 156 h 384"/>
              <a:gd name="T2" fmla="*/ 7361 w 7680"/>
              <a:gd name="T3" fmla="*/ 156 h 384"/>
              <a:gd name="T4" fmla="*/ 7232 w 7680"/>
              <a:gd name="T5" fmla="*/ 27 h 384"/>
              <a:gd name="T6" fmla="*/ 6975 w 7680"/>
              <a:gd name="T7" fmla="*/ 156 h 384"/>
              <a:gd name="T8" fmla="*/ 6912 w 7680"/>
              <a:gd name="T9" fmla="*/ 184 h 384"/>
              <a:gd name="T10" fmla="*/ 6849 w 7680"/>
              <a:gd name="T11" fmla="*/ 156 h 384"/>
              <a:gd name="T12" fmla="*/ 6592 w 7680"/>
              <a:gd name="T13" fmla="*/ 27 h 384"/>
              <a:gd name="T14" fmla="*/ 6463 w 7680"/>
              <a:gd name="T15" fmla="*/ 156 h 384"/>
              <a:gd name="T16" fmla="*/ 6337 w 7680"/>
              <a:gd name="T17" fmla="*/ 156 h 384"/>
              <a:gd name="T18" fmla="*/ 6144 w 7680"/>
              <a:gd name="T19" fmla="*/ 0 h 384"/>
              <a:gd name="T20" fmla="*/ 5951 w 7680"/>
              <a:gd name="T21" fmla="*/ 156 h 384"/>
              <a:gd name="T22" fmla="*/ 5825 w 7680"/>
              <a:gd name="T23" fmla="*/ 156 h 384"/>
              <a:gd name="T24" fmla="*/ 5696 w 7680"/>
              <a:gd name="T25" fmla="*/ 27 h 384"/>
              <a:gd name="T26" fmla="*/ 5439 w 7680"/>
              <a:gd name="T27" fmla="*/ 156 h 384"/>
              <a:gd name="T28" fmla="*/ 5376 w 7680"/>
              <a:gd name="T29" fmla="*/ 184 h 384"/>
              <a:gd name="T30" fmla="*/ 5313 w 7680"/>
              <a:gd name="T31" fmla="*/ 156 h 384"/>
              <a:gd name="T32" fmla="*/ 5056 w 7680"/>
              <a:gd name="T33" fmla="*/ 27 h 384"/>
              <a:gd name="T34" fmla="*/ 4927 w 7680"/>
              <a:gd name="T35" fmla="*/ 156 h 384"/>
              <a:gd name="T36" fmla="*/ 4801 w 7680"/>
              <a:gd name="T37" fmla="*/ 156 h 384"/>
              <a:gd name="T38" fmla="*/ 4608 w 7680"/>
              <a:gd name="T39" fmla="*/ 0 h 384"/>
              <a:gd name="T40" fmla="*/ 4415 w 7680"/>
              <a:gd name="T41" fmla="*/ 156 h 384"/>
              <a:gd name="T42" fmla="*/ 4289 w 7680"/>
              <a:gd name="T43" fmla="*/ 156 h 384"/>
              <a:gd name="T44" fmla="*/ 4160 w 7680"/>
              <a:gd name="T45" fmla="*/ 27 h 384"/>
              <a:gd name="T46" fmla="*/ 3903 w 7680"/>
              <a:gd name="T47" fmla="*/ 156 h 384"/>
              <a:gd name="T48" fmla="*/ 3840 w 7680"/>
              <a:gd name="T49" fmla="*/ 184 h 384"/>
              <a:gd name="T50" fmla="*/ 3777 w 7680"/>
              <a:gd name="T51" fmla="*/ 156 h 384"/>
              <a:gd name="T52" fmla="*/ 3520 w 7680"/>
              <a:gd name="T53" fmla="*/ 27 h 384"/>
              <a:gd name="T54" fmla="*/ 3391 w 7680"/>
              <a:gd name="T55" fmla="*/ 156 h 384"/>
              <a:gd name="T56" fmla="*/ 3265 w 7680"/>
              <a:gd name="T57" fmla="*/ 156 h 384"/>
              <a:gd name="T58" fmla="*/ 3072 w 7680"/>
              <a:gd name="T59" fmla="*/ 0 h 384"/>
              <a:gd name="T60" fmla="*/ 2879 w 7680"/>
              <a:gd name="T61" fmla="*/ 156 h 384"/>
              <a:gd name="T62" fmla="*/ 2753 w 7680"/>
              <a:gd name="T63" fmla="*/ 156 h 384"/>
              <a:gd name="T64" fmla="*/ 2624 w 7680"/>
              <a:gd name="T65" fmla="*/ 27 h 384"/>
              <a:gd name="T66" fmla="*/ 2367 w 7680"/>
              <a:gd name="T67" fmla="*/ 156 h 384"/>
              <a:gd name="T68" fmla="*/ 2304 w 7680"/>
              <a:gd name="T69" fmla="*/ 184 h 384"/>
              <a:gd name="T70" fmla="*/ 2241 w 7680"/>
              <a:gd name="T71" fmla="*/ 156 h 384"/>
              <a:gd name="T72" fmla="*/ 1984 w 7680"/>
              <a:gd name="T73" fmla="*/ 27 h 384"/>
              <a:gd name="T74" fmla="*/ 1855 w 7680"/>
              <a:gd name="T75" fmla="*/ 156 h 384"/>
              <a:gd name="T76" fmla="*/ 1729 w 7680"/>
              <a:gd name="T77" fmla="*/ 156 h 384"/>
              <a:gd name="T78" fmla="*/ 1536 w 7680"/>
              <a:gd name="T79" fmla="*/ 0 h 384"/>
              <a:gd name="T80" fmla="*/ 1343 w 7680"/>
              <a:gd name="T81" fmla="*/ 156 h 384"/>
              <a:gd name="T82" fmla="*/ 1217 w 7680"/>
              <a:gd name="T83" fmla="*/ 156 h 384"/>
              <a:gd name="T84" fmla="*/ 1088 w 7680"/>
              <a:gd name="T85" fmla="*/ 27 h 384"/>
              <a:gd name="T86" fmla="*/ 831 w 7680"/>
              <a:gd name="T87" fmla="*/ 156 h 384"/>
              <a:gd name="T88" fmla="*/ 768 w 7680"/>
              <a:gd name="T89" fmla="*/ 184 h 384"/>
              <a:gd name="T90" fmla="*/ 705 w 7680"/>
              <a:gd name="T91" fmla="*/ 156 h 384"/>
              <a:gd name="T92" fmla="*/ 448 w 7680"/>
              <a:gd name="T93" fmla="*/ 27 h 384"/>
              <a:gd name="T94" fmla="*/ 319 w 7680"/>
              <a:gd name="T95" fmla="*/ 156 h 384"/>
              <a:gd name="T96" fmla="*/ 193 w 7680"/>
              <a:gd name="T97" fmla="*/ 156 h 384"/>
              <a:gd name="T98" fmla="*/ 0 w 7680"/>
              <a:gd name="T99" fmla="*/ 0 h 384"/>
              <a:gd name="T100" fmla="*/ 7680 w 7680"/>
              <a:gd name="T10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80" h="384">
                <a:moveTo>
                  <a:pt x="7616" y="27"/>
                </a:move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87" y="156"/>
                  <a:pt x="7487" y="156"/>
                  <a:pt x="7487" y="156"/>
                </a:cubicBezTo>
                <a:cubicBezTo>
                  <a:pt x="7469" y="174"/>
                  <a:pt x="7447" y="184"/>
                  <a:pt x="7424" y="184"/>
                </a:cubicBezTo>
                <a:cubicBezTo>
                  <a:pt x="7401" y="184"/>
                  <a:pt x="7379" y="174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361" y="156"/>
                  <a:pt x="7361" y="156"/>
                  <a:pt x="7361" y="156"/>
                </a:cubicBezTo>
                <a:cubicBezTo>
                  <a:pt x="7232" y="27"/>
                  <a:pt x="7232" y="27"/>
                  <a:pt x="7232" y="27"/>
                </a:cubicBezTo>
                <a:cubicBezTo>
                  <a:pt x="7215" y="10"/>
                  <a:pt x="7191" y="1"/>
                  <a:pt x="7168" y="0"/>
                </a:cubicBezTo>
                <a:cubicBezTo>
                  <a:pt x="7145" y="1"/>
                  <a:pt x="7121" y="10"/>
                  <a:pt x="7104" y="27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75" y="156"/>
                  <a:pt x="6975" y="156"/>
                  <a:pt x="6975" y="156"/>
                </a:cubicBezTo>
                <a:cubicBezTo>
                  <a:pt x="6957" y="174"/>
                  <a:pt x="6935" y="184"/>
                  <a:pt x="6912" y="184"/>
                </a:cubicBezTo>
                <a:cubicBezTo>
                  <a:pt x="6889" y="184"/>
                  <a:pt x="6867" y="174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849" y="156"/>
                  <a:pt x="6849" y="156"/>
                  <a:pt x="6849" y="156"/>
                </a:cubicBezTo>
                <a:cubicBezTo>
                  <a:pt x="6720" y="27"/>
                  <a:pt x="6720" y="27"/>
                  <a:pt x="6720" y="27"/>
                </a:cubicBezTo>
                <a:cubicBezTo>
                  <a:pt x="6703" y="10"/>
                  <a:pt x="6679" y="1"/>
                  <a:pt x="6656" y="0"/>
                </a:cubicBezTo>
                <a:cubicBezTo>
                  <a:pt x="6633" y="1"/>
                  <a:pt x="6609" y="10"/>
                  <a:pt x="6592" y="27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63" y="156"/>
                  <a:pt x="6463" y="156"/>
                  <a:pt x="6463" y="156"/>
                </a:cubicBezTo>
                <a:cubicBezTo>
                  <a:pt x="6445" y="174"/>
                  <a:pt x="6423" y="184"/>
                  <a:pt x="6400" y="184"/>
                </a:cubicBezTo>
                <a:cubicBezTo>
                  <a:pt x="6377" y="184"/>
                  <a:pt x="6355" y="174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337" y="156"/>
                  <a:pt x="6337" y="156"/>
                  <a:pt x="6337" y="156"/>
                </a:cubicBezTo>
                <a:cubicBezTo>
                  <a:pt x="6208" y="27"/>
                  <a:pt x="6208" y="27"/>
                  <a:pt x="6208" y="27"/>
                </a:cubicBezTo>
                <a:cubicBezTo>
                  <a:pt x="6191" y="10"/>
                  <a:pt x="6167" y="1"/>
                  <a:pt x="6144" y="0"/>
                </a:cubicBezTo>
                <a:cubicBezTo>
                  <a:pt x="6121" y="1"/>
                  <a:pt x="6097" y="10"/>
                  <a:pt x="6080" y="27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51" y="156"/>
                  <a:pt x="5951" y="156"/>
                  <a:pt x="5951" y="156"/>
                </a:cubicBezTo>
                <a:cubicBezTo>
                  <a:pt x="5933" y="174"/>
                  <a:pt x="5911" y="184"/>
                  <a:pt x="5888" y="184"/>
                </a:cubicBezTo>
                <a:cubicBezTo>
                  <a:pt x="5865" y="184"/>
                  <a:pt x="5843" y="174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825" y="156"/>
                  <a:pt x="5825" y="156"/>
                  <a:pt x="5825" y="156"/>
                </a:cubicBezTo>
                <a:cubicBezTo>
                  <a:pt x="5696" y="27"/>
                  <a:pt x="5696" y="27"/>
                  <a:pt x="5696" y="27"/>
                </a:cubicBezTo>
                <a:cubicBezTo>
                  <a:pt x="5679" y="10"/>
                  <a:pt x="5655" y="1"/>
                  <a:pt x="5632" y="0"/>
                </a:cubicBezTo>
                <a:cubicBezTo>
                  <a:pt x="5609" y="1"/>
                  <a:pt x="5585" y="10"/>
                  <a:pt x="5568" y="27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39" y="156"/>
                  <a:pt x="5439" y="156"/>
                  <a:pt x="5439" y="156"/>
                </a:cubicBezTo>
                <a:cubicBezTo>
                  <a:pt x="5421" y="174"/>
                  <a:pt x="5399" y="184"/>
                  <a:pt x="5376" y="184"/>
                </a:cubicBezTo>
                <a:cubicBezTo>
                  <a:pt x="5353" y="184"/>
                  <a:pt x="5331" y="174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313" y="156"/>
                  <a:pt x="5313" y="156"/>
                  <a:pt x="5313" y="156"/>
                </a:cubicBezTo>
                <a:cubicBezTo>
                  <a:pt x="5184" y="27"/>
                  <a:pt x="5184" y="27"/>
                  <a:pt x="5184" y="27"/>
                </a:cubicBezTo>
                <a:cubicBezTo>
                  <a:pt x="5167" y="10"/>
                  <a:pt x="5143" y="1"/>
                  <a:pt x="5120" y="0"/>
                </a:cubicBezTo>
                <a:cubicBezTo>
                  <a:pt x="5097" y="1"/>
                  <a:pt x="5073" y="10"/>
                  <a:pt x="5056" y="27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27" y="156"/>
                  <a:pt x="4927" y="156"/>
                  <a:pt x="4927" y="156"/>
                </a:cubicBezTo>
                <a:cubicBezTo>
                  <a:pt x="4909" y="174"/>
                  <a:pt x="4887" y="184"/>
                  <a:pt x="4864" y="184"/>
                </a:cubicBezTo>
                <a:cubicBezTo>
                  <a:pt x="4841" y="184"/>
                  <a:pt x="4819" y="174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801" y="156"/>
                  <a:pt x="4801" y="156"/>
                  <a:pt x="4801" y="156"/>
                </a:cubicBezTo>
                <a:cubicBezTo>
                  <a:pt x="4672" y="27"/>
                  <a:pt x="4672" y="27"/>
                  <a:pt x="4672" y="27"/>
                </a:cubicBezTo>
                <a:cubicBezTo>
                  <a:pt x="4655" y="10"/>
                  <a:pt x="4631" y="1"/>
                  <a:pt x="4608" y="0"/>
                </a:cubicBezTo>
                <a:cubicBezTo>
                  <a:pt x="4585" y="1"/>
                  <a:pt x="4561" y="10"/>
                  <a:pt x="4544" y="27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415" y="156"/>
                  <a:pt x="4415" y="156"/>
                  <a:pt x="4415" y="156"/>
                </a:cubicBezTo>
                <a:cubicBezTo>
                  <a:pt x="4397" y="174"/>
                  <a:pt x="4375" y="184"/>
                  <a:pt x="4352" y="184"/>
                </a:cubicBezTo>
                <a:cubicBezTo>
                  <a:pt x="4329" y="184"/>
                  <a:pt x="4307" y="174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289" y="156"/>
                  <a:pt x="4289" y="156"/>
                  <a:pt x="4289" y="156"/>
                </a:cubicBezTo>
                <a:cubicBezTo>
                  <a:pt x="4160" y="27"/>
                  <a:pt x="4160" y="27"/>
                  <a:pt x="4160" y="27"/>
                </a:cubicBezTo>
                <a:cubicBezTo>
                  <a:pt x="4143" y="10"/>
                  <a:pt x="4119" y="1"/>
                  <a:pt x="4096" y="0"/>
                </a:cubicBezTo>
                <a:cubicBezTo>
                  <a:pt x="4073" y="1"/>
                  <a:pt x="4049" y="10"/>
                  <a:pt x="4032" y="27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903" y="156"/>
                  <a:pt x="3903" y="156"/>
                  <a:pt x="3903" y="156"/>
                </a:cubicBezTo>
                <a:cubicBezTo>
                  <a:pt x="3885" y="174"/>
                  <a:pt x="3863" y="184"/>
                  <a:pt x="3840" y="184"/>
                </a:cubicBezTo>
                <a:cubicBezTo>
                  <a:pt x="3817" y="184"/>
                  <a:pt x="3795" y="174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777" y="156"/>
                  <a:pt x="3777" y="156"/>
                  <a:pt x="3777" y="156"/>
                </a:cubicBezTo>
                <a:cubicBezTo>
                  <a:pt x="3648" y="27"/>
                  <a:pt x="3648" y="27"/>
                  <a:pt x="3648" y="27"/>
                </a:cubicBezTo>
                <a:cubicBezTo>
                  <a:pt x="3631" y="10"/>
                  <a:pt x="3607" y="1"/>
                  <a:pt x="3584" y="0"/>
                </a:cubicBezTo>
                <a:cubicBezTo>
                  <a:pt x="3561" y="1"/>
                  <a:pt x="3537" y="10"/>
                  <a:pt x="3520" y="27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91" y="156"/>
                  <a:pt x="3391" y="156"/>
                  <a:pt x="3391" y="156"/>
                </a:cubicBezTo>
                <a:cubicBezTo>
                  <a:pt x="3373" y="174"/>
                  <a:pt x="3351" y="184"/>
                  <a:pt x="3328" y="184"/>
                </a:cubicBezTo>
                <a:cubicBezTo>
                  <a:pt x="3305" y="184"/>
                  <a:pt x="3283" y="174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265" y="156"/>
                  <a:pt x="3265" y="156"/>
                  <a:pt x="3265" y="156"/>
                </a:cubicBezTo>
                <a:cubicBezTo>
                  <a:pt x="3136" y="27"/>
                  <a:pt x="3136" y="27"/>
                  <a:pt x="3136" y="27"/>
                </a:cubicBezTo>
                <a:cubicBezTo>
                  <a:pt x="3119" y="10"/>
                  <a:pt x="3095" y="1"/>
                  <a:pt x="3072" y="0"/>
                </a:cubicBezTo>
                <a:cubicBezTo>
                  <a:pt x="3049" y="1"/>
                  <a:pt x="3025" y="10"/>
                  <a:pt x="3008" y="27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79" y="156"/>
                  <a:pt x="2879" y="156"/>
                  <a:pt x="2879" y="156"/>
                </a:cubicBezTo>
                <a:cubicBezTo>
                  <a:pt x="2861" y="174"/>
                  <a:pt x="2839" y="184"/>
                  <a:pt x="2816" y="184"/>
                </a:cubicBezTo>
                <a:cubicBezTo>
                  <a:pt x="2793" y="184"/>
                  <a:pt x="2771" y="174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753" y="156"/>
                  <a:pt x="2753" y="156"/>
                  <a:pt x="2753" y="156"/>
                </a:cubicBezTo>
                <a:cubicBezTo>
                  <a:pt x="2624" y="27"/>
                  <a:pt x="2624" y="27"/>
                  <a:pt x="2624" y="27"/>
                </a:cubicBezTo>
                <a:cubicBezTo>
                  <a:pt x="2607" y="10"/>
                  <a:pt x="2583" y="1"/>
                  <a:pt x="2560" y="0"/>
                </a:cubicBezTo>
                <a:cubicBezTo>
                  <a:pt x="2537" y="1"/>
                  <a:pt x="2513" y="10"/>
                  <a:pt x="2496" y="27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67" y="156"/>
                  <a:pt x="2367" y="156"/>
                  <a:pt x="2367" y="156"/>
                </a:cubicBezTo>
                <a:cubicBezTo>
                  <a:pt x="2349" y="174"/>
                  <a:pt x="2327" y="184"/>
                  <a:pt x="2304" y="184"/>
                </a:cubicBezTo>
                <a:cubicBezTo>
                  <a:pt x="2281" y="184"/>
                  <a:pt x="2259" y="174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241" y="156"/>
                  <a:pt x="2241" y="156"/>
                  <a:pt x="2241" y="156"/>
                </a:cubicBezTo>
                <a:cubicBezTo>
                  <a:pt x="2112" y="27"/>
                  <a:pt x="2112" y="27"/>
                  <a:pt x="2112" y="27"/>
                </a:cubicBezTo>
                <a:cubicBezTo>
                  <a:pt x="2095" y="10"/>
                  <a:pt x="2071" y="1"/>
                  <a:pt x="2048" y="0"/>
                </a:cubicBezTo>
                <a:cubicBezTo>
                  <a:pt x="2025" y="1"/>
                  <a:pt x="2001" y="10"/>
                  <a:pt x="1984" y="27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55" y="156"/>
                  <a:pt x="1855" y="156"/>
                  <a:pt x="1855" y="156"/>
                </a:cubicBezTo>
                <a:cubicBezTo>
                  <a:pt x="1837" y="174"/>
                  <a:pt x="1815" y="184"/>
                  <a:pt x="1792" y="184"/>
                </a:cubicBezTo>
                <a:cubicBezTo>
                  <a:pt x="1769" y="184"/>
                  <a:pt x="1747" y="174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729" y="156"/>
                  <a:pt x="1729" y="156"/>
                  <a:pt x="1729" y="156"/>
                </a:cubicBezTo>
                <a:cubicBezTo>
                  <a:pt x="1600" y="27"/>
                  <a:pt x="1600" y="27"/>
                  <a:pt x="1600" y="27"/>
                </a:cubicBezTo>
                <a:cubicBezTo>
                  <a:pt x="1583" y="10"/>
                  <a:pt x="1559" y="1"/>
                  <a:pt x="1536" y="0"/>
                </a:cubicBezTo>
                <a:cubicBezTo>
                  <a:pt x="1513" y="1"/>
                  <a:pt x="1489" y="10"/>
                  <a:pt x="1472" y="27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43" y="156"/>
                  <a:pt x="1343" y="156"/>
                  <a:pt x="1343" y="156"/>
                </a:cubicBezTo>
                <a:cubicBezTo>
                  <a:pt x="1325" y="174"/>
                  <a:pt x="1303" y="184"/>
                  <a:pt x="1280" y="184"/>
                </a:cubicBezTo>
                <a:cubicBezTo>
                  <a:pt x="1257" y="184"/>
                  <a:pt x="1235" y="174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217" y="156"/>
                  <a:pt x="1217" y="156"/>
                  <a:pt x="1217" y="156"/>
                </a:cubicBezTo>
                <a:cubicBezTo>
                  <a:pt x="1088" y="27"/>
                  <a:pt x="1088" y="27"/>
                  <a:pt x="1088" y="27"/>
                </a:cubicBezTo>
                <a:cubicBezTo>
                  <a:pt x="1071" y="10"/>
                  <a:pt x="1047" y="1"/>
                  <a:pt x="1024" y="0"/>
                </a:cubicBezTo>
                <a:cubicBezTo>
                  <a:pt x="1001" y="1"/>
                  <a:pt x="977" y="10"/>
                  <a:pt x="960" y="27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31" y="156"/>
                  <a:pt x="831" y="156"/>
                  <a:pt x="831" y="156"/>
                </a:cubicBezTo>
                <a:cubicBezTo>
                  <a:pt x="813" y="174"/>
                  <a:pt x="791" y="184"/>
                  <a:pt x="768" y="184"/>
                </a:cubicBezTo>
                <a:cubicBezTo>
                  <a:pt x="745" y="184"/>
                  <a:pt x="723" y="174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705" y="156"/>
                  <a:pt x="705" y="156"/>
                  <a:pt x="705" y="156"/>
                </a:cubicBezTo>
                <a:cubicBezTo>
                  <a:pt x="576" y="27"/>
                  <a:pt x="576" y="27"/>
                  <a:pt x="576" y="27"/>
                </a:cubicBezTo>
                <a:cubicBezTo>
                  <a:pt x="559" y="10"/>
                  <a:pt x="535" y="1"/>
                  <a:pt x="512" y="0"/>
                </a:cubicBezTo>
                <a:cubicBezTo>
                  <a:pt x="489" y="1"/>
                  <a:pt x="465" y="10"/>
                  <a:pt x="448" y="27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19" y="156"/>
                  <a:pt x="319" y="156"/>
                  <a:pt x="319" y="156"/>
                </a:cubicBezTo>
                <a:cubicBezTo>
                  <a:pt x="301" y="174"/>
                  <a:pt x="279" y="184"/>
                  <a:pt x="256" y="184"/>
                </a:cubicBezTo>
                <a:cubicBezTo>
                  <a:pt x="233" y="184"/>
                  <a:pt x="211" y="174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193" y="156"/>
                  <a:pt x="193" y="156"/>
                  <a:pt x="193" y="156"/>
                </a:cubicBezTo>
                <a:cubicBezTo>
                  <a:pt x="64" y="27"/>
                  <a:pt x="64" y="27"/>
                  <a:pt x="64" y="27"/>
                </a:cubicBezTo>
                <a:cubicBezTo>
                  <a:pt x="47" y="10"/>
                  <a:pt x="23" y="1"/>
                  <a:pt x="0" y="0"/>
                </a:cubicBezTo>
                <a:cubicBezTo>
                  <a:pt x="0" y="384"/>
                  <a:pt x="0" y="384"/>
                  <a:pt x="0" y="384"/>
                </a:cubicBezTo>
                <a:cubicBezTo>
                  <a:pt x="7680" y="384"/>
                  <a:pt x="7680" y="384"/>
                  <a:pt x="7680" y="384"/>
                </a:cubicBezTo>
                <a:cubicBezTo>
                  <a:pt x="7680" y="0"/>
                  <a:pt x="7680" y="0"/>
                  <a:pt x="7680" y="0"/>
                </a:cubicBezTo>
                <a:cubicBezTo>
                  <a:pt x="7657" y="1"/>
                  <a:pt x="7633" y="10"/>
                  <a:pt x="7616" y="27"/>
                </a:cubicBezTo>
                <a:close/>
              </a:path>
            </a:pathLst>
          </a:custGeom>
          <a:solidFill>
            <a:srgbClr val="C8CF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 sz="2400"/>
          </a:p>
        </p:txBody>
      </p:sp>
      <p:pic>
        <p:nvPicPr>
          <p:cNvPr id="23" name="Graphic 63">
            <a:extLst>
              <a:ext uri="{FF2B5EF4-FFF2-40B4-BE49-F238E27FC236}">
                <a16:creationId xmlns:a16="http://schemas.microsoft.com/office/drawing/2014/main" id="{787C1738-AA29-4F62-9FCC-07B067389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983158" y="4039071"/>
            <a:ext cx="1664068" cy="1664068"/>
          </a:xfrm>
          <a:prstGeom prst="rect">
            <a:avLst/>
          </a:prstGeom>
        </p:spPr>
      </p:pic>
      <p:pic>
        <p:nvPicPr>
          <p:cNvPr id="24" name="Graphic 67">
            <a:extLst>
              <a:ext uri="{FF2B5EF4-FFF2-40B4-BE49-F238E27FC236}">
                <a16:creationId xmlns:a16="http://schemas.microsoft.com/office/drawing/2014/main" id="{DA6EFC16-898E-4CEF-880B-1B7B7F32198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 r="-12264" b="45974"/>
          <a:stretch/>
        </p:blipFill>
        <p:spPr>
          <a:xfrm flipH="1">
            <a:off x="3614460" y="4871105"/>
            <a:ext cx="1124857" cy="1818047"/>
          </a:xfrm>
          <a:prstGeom prst="rect">
            <a:avLst/>
          </a:prstGeom>
        </p:spPr>
      </p:pic>
      <p:grpSp>
        <p:nvGrpSpPr>
          <p:cNvPr id="25" name="Group 44">
            <a:extLst>
              <a:ext uri="{FF2B5EF4-FFF2-40B4-BE49-F238E27FC236}">
                <a16:creationId xmlns:a16="http://schemas.microsoft.com/office/drawing/2014/main" id="{E7806555-DF4D-49B8-AA9D-5F434AFE76C6}"/>
              </a:ext>
            </a:extLst>
          </p:cNvPr>
          <p:cNvGrpSpPr/>
          <p:nvPr/>
        </p:nvGrpSpPr>
        <p:grpSpPr>
          <a:xfrm>
            <a:off x="8382153" y="1850878"/>
            <a:ext cx="3250280" cy="1746371"/>
            <a:chOff x="4825572" y="1903543"/>
            <a:chExt cx="2901809" cy="1552571"/>
          </a:xfrm>
        </p:grpSpPr>
        <p:sp>
          <p:nvSpPr>
            <p:cNvPr id="26" name="Rectangle: Rounded Corners 45">
              <a:extLst>
                <a:ext uri="{FF2B5EF4-FFF2-40B4-BE49-F238E27FC236}">
                  <a16:creationId xmlns:a16="http://schemas.microsoft.com/office/drawing/2014/main" id="{183BCDD2-23DE-4173-B41E-17D7EDC4BA12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rgbClr val="71C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27" name="Rectangle 47">
              <a:extLst>
                <a:ext uri="{FF2B5EF4-FFF2-40B4-BE49-F238E27FC236}">
                  <a16:creationId xmlns:a16="http://schemas.microsoft.com/office/drawing/2014/main" id="{4C2CBEBD-196F-498A-ABCF-FC3AC849A3EF}"/>
                </a:ext>
              </a:extLst>
            </p:cNvPr>
            <p:cNvSpPr/>
            <p:nvPr/>
          </p:nvSpPr>
          <p:spPr>
            <a:xfrm>
              <a:off x="5129899" y="2121678"/>
              <a:ext cx="2293154" cy="117657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dirty="0"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Осуществлять контроль знаний (самоконтроль, взаимоконтроль)</a:t>
              </a:r>
              <a:endParaRPr lang="en-IN" sz="2000" dirty="0"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endParaRPr>
            </a:p>
          </p:txBody>
        </p:sp>
      </p:grpSp>
      <p:sp>
        <p:nvSpPr>
          <p:cNvPr id="28" name="Rectangle: Rounded Corners 50">
            <a:extLst>
              <a:ext uri="{FF2B5EF4-FFF2-40B4-BE49-F238E27FC236}">
                <a16:creationId xmlns:a16="http://schemas.microsoft.com/office/drawing/2014/main" id="{D5ED310C-ECB9-48AC-9865-26A22CCF9245}"/>
              </a:ext>
            </a:extLst>
          </p:cNvPr>
          <p:cNvSpPr/>
          <p:nvPr/>
        </p:nvSpPr>
        <p:spPr>
          <a:xfrm>
            <a:off x="6667502" y="4616741"/>
            <a:ext cx="3896012" cy="2084505"/>
          </a:xfrm>
          <a:prstGeom prst="roundRect">
            <a:avLst>
              <a:gd name="adj" fmla="val 9599"/>
            </a:avLst>
          </a:prstGeom>
          <a:noFill/>
          <a:ln>
            <a:solidFill>
              <a:srgbClr val="71C1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grpSp>
        <p:nvGrpSpPr>
          <p:cNvPr id="29" name="Group 54">
            <a:extLst>
              <a:ext uri="{FF2B5EF4-FFF2-40B4-BE49-F238E27FC236}">
                <a16:creationId xmlns:a16="http://schemas.microsoft.com/office/drawing/2014/main" id="{96B2635D-0373-46D4-99D9-E9885A5E49C3}"/>
              </a:ext>
            </a:extLst>
          </p:cNvPr>
          <p:cNvGrpSpPr/>
          <p:nvPr/>
        </p:nvGrpSpPr>
        <p:grpSpPr>
          <a:xfrm>
            <a:off x="266877" y="4009101"/>
            <a:ext cx="3381828" cy="1986039"/>
            <a:chOff x="4815924" y="1903543"/>
            <a:chExt cx="2911457" cy="1552571"/>
          </a:xfrm>
        </p:grpSpPr>
        <p:sp>
          <p:nvSpPr>
            <p:cNvPr id="30" name="Rectangle: Rounded Corners 55">
              <a:extLst>
                <a:ext uri="{FF2B5EF4-FFF2-40B4-BE49-F238E27FC236}">
                  <a16:creationId xmlns:a16="http://schemas.microsoft.com/office/drawing/2014/main" id="{36EEACC8-CF47-4190-856A-4F3EF7F99950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rgbClr val="71C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31" name="Rectangle 57">
              <a:extLst>
                <a:ext uri="{FF2B5EF4-FFF2-40B4-BE49-F238E27FC236}">
                  <a16:creationId xmlns:a16="http://schemas.microsoft.com/office/drawing/2014/main" id="{E623EADD-CF3F-4E29-B8C4-AE817B002492}"/>
                </a:ext>
              </a:extLst>
            </p:cNvPr>
            <p:cNvSpPr/>
            <p:nvPr/>
          </p:nvSpPr>
          <p:spPr>
            <a:xfrm>
              <a:off x="4815924" y="2119327"/>
              <a:ext cx="2911456" cy="103458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dirty="0"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Вести диалог на профессиональную тему; воспринимать и понимать речь собеседника</a:t>
              </a:r>
              <a:endParaRPr lang="en-IN" sz="2000" dirty="0"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endParaRPr>
            </a:p>
          </p:txBody>
        </p:sp>
      </p:grpSp>
      <p:grpSp>
        <p:nvGrpSpPr>
          <p:cNvPr id="32" name="Group 59">
            <a:extLst>
              <a:ext uri="{FF2B5EF4-FFF2-40B4-BE49-F238E27FC236}">
                <a16:creationId xmlns:a16="http://schemas.microsoft.com/office/drawing/2014/main" id="{29757928-D52F-4DF2-9D0A-FF27F316E4B8}"/>
              </a:ext>
            </a:extLst>
          </p:cNvPr>
          <p:cNvGrpSpPr/>
          <p:nvPr/>
        </p:nvGrpSpPr>
        <p:grpSpPr>
          <a:xfrm>
            <a:off x="2228805" y="1357012"/>
            <a:ext cx="4197129" cy="2245613"/>
            <a:chOff x="4825572" y="1903543"/>
            <a:chExt cx="2901809" cy="1552571"/>
          </a:xfrm>
        </p:grpSpPr>
        <p:sp>
          <p:nvSpPr>
            <p:cNvPr id="33" name="Rectangle: Rounded Corners 60">
              <a:extLst>
                <a:ext uri="{FF2B5EF4-FFF2-40B4-BE49-F238E27FC236}">
                  <a16:creationId xmlns:a16="http://schemas.microsoft.com/office/drawing/2014/main" id="{8001AE10-3BA9-484D-BA28-E733DB4E224B}"/>
                </a:ext>
              </a:extLst>
            </p:cNvPr>
            <p:cNvSpPr/>
            <p:nvPr/>
          </p:nvSpPr>
          <p:spPr>
            <a:xfrm>
              <a:off x="4825572" y="1903543"/>
              <a:ext cx="2901809" cy="1552571"/>
            </a:xfrm>
            <a:prstGeom prst="roundRect">
              <a:avLst>
                <a:gd name="adj" fmla="val 9599"/>
              </a:avLst>
            </a:prstGeom>
            <a:noFill/>
            <a:ln>
              <a:solidFill>
                <a:srgbClr val="71C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Signika Negative" panose="02010003020600000004" pitchFamily="2" charset="0"/>
                  <a:ea typeface="Roboto" pitchFamily="2" charset="0"/>
                  <a:cs typeface="Microsoft New Tai Lue" panose="020B0502040204020203" pitchFamily="34" charset="0"/>
                </a:rPr>
                <a:t>Орфографически и грамматически правильно писать, воспринимать смысловую информацию текста профессионального содержания</a:t>
              </a:r>
              <a:endParaRPr lang="en-IN" sz="2000" dirty="0">
                <a:solidFill>
                  <a:schemeClr val="tx1"/>
                </a:solidFill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endParaRPr>
            </a:p>
            <a:p>
              <a:pPr algn="ctr"/>
              <a:endParaRPr lang="en-IN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69">
              <a:extLst>
                <a:ext uri="{FF2B5EF4-FFF2-40B4-BE49-F238E27FC236}">
                  <a16:creationId xmlns:a16="http://schemas.microsoft.com/office/drawing/2014/main" id="{F16D5EF6-A648-4320-AA48-0266861743F1}"/>
                </a:ext>
              </a:extLst>
            </p:cNvPr>
            <p:cNvSpPr/>
            <p:nvPr/>
          </p:nvSpPr>
          <p:spPr>
            <a:xfrm>
              <a:off x="4919304" y="2184572"/>
              <a:ext cx="2757968" cy="319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n-IN" sz="2400" dirty="0">
                <a:latin typeface="Signika Negative" panose="02010003020600000004" pitchFamily="2" charset="0"/>
                <a:ea typeface="Roboto" pitchFamily="2" charset="0"/>
                <a:cs typeface="Microsoft New Tai Lue" panose="020B0502040204020203" pitchFamily="34" charset="0"/>
              </a:endParaRPr>
            </a:p>
          </p:txBody>
        </p:sp>
      </p:grpSp>
      <p:sp>
        <p:nvSpPr>
          <p:cNvPr id="35" name="Заголовок 33"/>
          <p:cNvSpPr txBox="1">
            <a:spLocks/>
          </p:cNvSpPr>
          <p:nvPr/>
        </p:nvSpPr>
        <p:spPr>
          <a:xfrm>
            <a:off x="1035716" y="124290"/>
            <a:ext cx="991470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ctr">
              <a:lnSpc>
                <a:spcPct val="100000"/>
              </a:lnSpc>
            </a:pPr>
            <a:r>
              <a:rPr lang="ru-RU" sz="1800" dirty="0" smtClean="0">
                <a:solidFill>
                  <a:schemeClr val="tx1"/>
                </a:solidFill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процессе профессионально</a:t>
            </a:r>
            <a:r>
              <a:rPr lang="ru-RU" sz="1800" dirty="0" smtClean="0">
                <a:solidFill>
                  <a:schemeClr val="tx1"/>
                </a:solidFill>
                <a:latin typeface="Advokat Modern" panose="020106060203090207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направленного обучения русскому языку </a:t>
            </a:r>
            <a:br>
              <a:rPr lang="ru-RU" sz="1800" dirty="0" smtClean="0">
                <a:solidFill>
                  <a:schemeClr val="tx1"/>
                </a:solidFill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Natash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студенты учатся</a:t>
            </a:r>
            <a:r>
              <a:rPr lang="ru-RU" sz="1800" dirty="0" smtClean="0">
                <a:solidFill>
                  <a:schemeClr val="tx1"/>
                </a:solidFill>
                <a:latin typeface="Gentium Book Plus" panose="02000503060000020004" pitchFamily="2" charset="0"/>
                <a:ea typeface="Gentium Book Plus" panose="02000503060000020004" pitchFamily="2" charset="0"/>
                <a:cs typeface="Gentium Book Plus" panose="02000503060000020004" pitchFamily="2" charset="0"/>
              </a:rPr>
              <a:t>:</a:t>
            </a:r>
            <a:endParaRPr lang="ru-RU" sz="1800" dirty="0">
              <a:solidFill>
                <a:schemeClr val="tx1"/>
              </a:solidFill>
              <a:latin typeface="Gentium Book Plus" panose="02000503060000020004" pitchFamily="2" charset="0"/>
              <a:ea typeface="Gentium Book Plus" panose="02000503060000020004" pitchFamily="2" charset="0"/>
              <a:cs typeface="Gentium Book Plus" panose="02000503060000020004" pitchFamily="2" charset="0"/>
            </a:endParaRPr>
          </a:p>
        </p:txBody>
      </p:sp>
      <p:grpSp>
        <p:nvGrpSpPr>
          <p:cNvPr id="36" name="Group 2">
            <a:extLst>
              <a:ext uri="{FF2B5EF4-FFF2-40B4-BE49-F238E27FC236}">
                <a16:creationId xmlns:a16="http://schemas.microsoft.com/office/drawing/2014/main" id="{3F503402-4E1B-433C-B478-2BF1DA0959FF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353457" y="2039101"/>
            <a:ext cx="1422392" cy="1672163"/>
            <a:chOff x="8479021" y="2909887"/>
            <a:chExt cx="829131" cy="974726"/>
          </a:xfrm>
        </p:grpSpPr>
        <p:pic>
          <p:nvPicPr>
            <p:cNvPr id="37" name="Graphic 64">
              <a:extLst>
                <a:ext uri="{FF2B5EF4-FFF2-40B4-BE49-F238E27FC236}">
                  <a16:creationId xmlns:a16="http://schemas.microsoft.com/office/drawing/2014/main" id="{D40FA24A-0576-4D2C-92B8-0FD2EF724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tretch>
              <a:fillRect/>
            </a:stretch>
          </p:blipFill>
          <p:spPr>
            <a:xfrm>
              <a:off x="8479021" y="3101975"/>
              <a:ext cx="829131" cy="782638"/>
            </a:xfrm>
            <a:prstGeom prst="rect">
              <a:avLst/>
            </a:prstGeom>
          </p:spPr>
        </p:pic>
        <p:pic>
          <p:nvPicPr>
            <p:cNvPr id="38" name="Graphic 66">
              <a:extLst>
                <a:ext uri="{FF2B5EF4-FFF2-40B4-BE49-F238E27FC236}">
                  <a16:creationId xmlns:a16="http://schemas.microsoft.com/office/drawing/2014/main" id="{3C2F9D58-9768-4DCC-ABFC-B4959A3D5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>
              <a:off x="9056687" y="2909887"/>
              <a:ext cx="200025" cy="200025"/>
            </a:xfrm>
            <a:prstGeom prst="rect">
              <a:avLst/>
            </a:prstGeom>
          </p:spPr>
        </p:pic>
      </p:grpSp>
      <p:grpSp>
        <p:nvGrpSpPr>
          <p:cNvPr id="39" name="Group 3">
            <a:extLst>
              <a:ext uri="{FF2B5EF4-FFF2-40B4-BE49-F238E27FC236}">
                <a16:creationId xmlns:a16="http://schemas.microsoft.com/office/drawing/2014/main" id="{DC5A1EB9-4EE5-40DC-BB7D-B529072B6CE1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7508316" y="788810"/>
            <a:ext cx="1233828" cy="1401140"/>
            <a:chOff x="9759210" y="1088292"/>
            <a:chExt cx="956611" cy="1086331"/>
          </a:xfrm>
        </p:grpSpPr>
        <p:pic>
          <p:nvPicPr>
            <p:cNvPr id="40" name="Graphic 62">
              <a:extLst>
                <a:ext uri="{FF2B5EF4-FFF2-40B4-BE49-F238E27FC236}">
                  <a16:creationId xmlns:a16="http://schemas.microsoft.com/office/drawing/2014/main" id="{42010E39-2E89-4992-AA15-E5E164775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 rot="19368955">
              <a:off x="10188577" y="1088292"/>
              <a:ext cx="527244" cy="481396"/>
            </a:xfrm>
            <a:prstGeom prst="rect">
              <a:avLst/>
            </a:prstGeom>
          </p:spPr>
        </p:pic>
        <p:pic>
          <p:nvPicPr>
            <p:cNvPr id="41" name="Graphic 65">
              <a:extLst>
                <a:ext uri="{FF2B5EF4-FFF2-40B4-BE49-F238E27FC236}">
                  <a16:creationId xmlns:a16="http://schemas.microsoft.com/office/drawing/2014/main" id="{0142AC33-BE71-4D28-9275-BBDE075D2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9759210" y="1250698"/>
              <a:ext cx="619125" cy="923925"/>
            </a:xfrm>
            <a:prstGeom prst="rect">
              <a:avLst/>
            </a:prstGeom>
          </p:spPr>
        </p:pic>
      </p:grpSp>
      <p:sp>
        <p:nvSpPr>
          <p:cNvPr id="42" name="Прямоугольник 41"/>
          <p:cNvSpPr/>
          <p:nvPr/>
        </p:nvSpPr>
        <p:spPr>
          <a:xfrm>
            <a:off x="6749224" y="5049224"/>
            <a:ext cx="36523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a typeface="Times New Roman" panose="02020603050405020304" pitchFamily="18" charset="0"/>
              </a:rPr>
              <a:t>Рассказывать </a:t>
            </a:r>
            <a:r>
              <a:rPr lang="ru-RU" sz="2000" dirty="0">
                <a:ea typeface="Times New Roman" panose="02020603050405020304" pitchFamily="18" charset="0"/>
              </a:rPr>
              <a:t>конкретному адресату о своей профессии; проявлять интерес к людям труда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79312802"/>
      </p:ext>
    </p:extLst>
  </p:cSld>
  <p:clrMapOvr>
    <a:masterClrMapping/>
  </p:clrMapOvr>
  <p:transition spd="slow" advClick="0" advTm="1000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">
      <a:majorFont>
        <a:latin typeface="Viga"/>
        <a:ea typeface=""/>
        <a:cs typeface=""/>
      </a:majorFont>
      <a:minorFont>
        <a:latin typeface="Signika Negativ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uct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5671</TotalTime>
  <Words>461</Words>
  <Application>Microsoft Office PowerPoint</Application>
  <PresentationFormat>Широкоэкранный</PresentationFormat>
  <Paragraphs>77</Paragraphs>
  <Slides>11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31" baseType="lpstr">
      <vt:lpstr>Abel</vt:lpstr>
      <vt:lpstr>Advokat Modern</vt:lpstr>
      <vt:lpstr>Arial</vt:lpstr>
      <vt:lpstr>Arial Black</vt:lpstr>
      <vt:lpstr>Calibri</vt:lpstr>
      <vt:lpstr>Gabriela</vt:lpstr>
      <vt:lpstr>Gentium Book Plus</vt:lpstr>
      <vt:lpstr>Microsoft New Tai Lue</vt:lpstr>
      <vt:lpstr>Natasha</vt:lpstr>
      <vt:lpstr>Nexa Bold</vt:lpstr>
      <vt:lpstr>Nexa Light</vt:lpstr>
      <vt:lpstr>Open Sans</vt:lpstr>
      <vt:lpstr>Roboto</vt:lpstr>
      <vt:lpstr>Signika Negative</vt:lpstr>
      <vt:lpstr>Times New Roman</vt:lpstr>
      <vt:lpstr>Verdana</vt:lpstr>
      <vt:lpstr>Viga</vt:lpstr>
      <vt:lpstr>Office Theme</vt:lpstr>
      <vt:lpstr>2_Office Theme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INKPPT Adobe</dc:creator>
  <cp:lastModifiedBy>Виктория</cp:lastModifiedBy>
  <cp:revision>246</cp:revision>
  <dcterms:created xsi:type="dcterms:W3CDTF">2018-09-08T07:02:11Z</dcterms:created>
  <dcterms:modified xsi:type="dcterms:W3CDTF">2024-03-31T19:21:09Z</dcterms:modified>
</cp:coreProperties>
</file>