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76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3498110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2708705"/>
            <a:ext cx="7772400" cy="899778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3714750"/>
            <a:ext cx="9147765" cy="1434066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324600" cy="419457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794784"/>
            <a:ext cx="7772400" cy="13716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198784"/>
            <a:ext cx="4572000" cy="1091166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083221"/>
            <a:ext cx="4041775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4016327"/>
            <a:ext cx="3974592" cy="6858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4805958"/>
            <a:ext cx="1920240" cy="27432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4082552"/>
            <a:ext cx="7162800" cy="486174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4805958"/>
            <a:ext cx="2350681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7" y="3751495"/>
            <a:ext cx="3802003" cy="10823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4338767"/>
            <a:ext cx="3802003" cy="6286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7" y="3751495"/>
            <a:ext cx="3802003" cy="10823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4338767"/>
            <a:ext cx="3802003" cy="6286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110997"/>
            <a:ext cx="8229600" cy="339447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4805958"/>
            <a:ext cx="1920240" cy="27432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4805958"/>
            <a:ext cx="2350681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4805958"/>
            <a:ext cx="36576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40"/>
            <a:ext cx="857256" cy="63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321453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17974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64" y="1553759"/>
            <a:ext cx="850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Актуальные вопросы современного среднего профессионального образования: традиции, опыт и инновации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786064"/>
            <a:ext cx="8215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«</a:t>
            </a:r>
            <a:r>
              <a:rPr lang="ru-RU" sz="2000" b="1" dirty="0" smtClean="0"/>
              <a:t>Платформа "</a:t>
            </a:r>
            <a:r>
              <a:rPr lang="ru-RU" sz="2000" b="1" dirty="0" err="1" smtClean="0"/>
              <a:t>Сферум</a:t>
            </a:r>
            <a:r>
              <a:rPr lang="ru-RU" sz="2000" b="1" dirty="0" smtClean="0"/>
              <a:t>" как инновационная форма общения преподавателей и обучающихся</a:t>
            </a:r>
            <a:r>
              <a:rPr lang="ru-RU" sz="20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36433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 err="1" smtClean="0">
                <a:ln w="0"/>
                <a:latin typeface="Times New Roman" pitchFamily="18" charset="0"/>
                <a:cs typeface="Times New Roman" pitchFamily="18" charset="0"/>
              </a:rPr>
              <a:t>Гречишкин</a:t>
            </a: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 А.Ю.,  </a:t>
            </a:r>
          </a:p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4971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</a:t>
            </a:r>
            <a:endParaRPr lang="fr-CA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80"/>
            <a:ext cx="8229600" cy="18573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Calibri Light" pitchFamily="34" charset="0"/>
                <a:cs typeface="Calibri Light" pitchFamily="34" charset="0"/>
              </a:rPr>
              <a:t>— совокупность условий для реализации образовательных программ с применением электронного обучения, дистанционных образовательных технологий с учетом функционирования электронной информационно-образовательной среды, обеспечивающей освоение учащимися образовательных программ в полном объеме независимо от места их </a:t>
            </a:r>
            <a:r>
              <a:rPr lang="ru-RU" sz="2000" dirty="0" smtClean="0">
                <a:latin typeface="Calibri Light" pitchFamily="34" charset="0"/>
                <a:cs typeface="Calibri Light" pitchFamily="34" charset="0"/>
              </a:rPr>
              <a:t>проживания. </a:t>
            </a:r>
            <a:endParaRPr lang="ru-RU" sz="2000" dirty="0"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Цифровая образовательная среда (ЦОС)</a:t>
            </a:r>
            <a:endParaRPr lang="ru-RU" sz="24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000378"/>
            <a:ext cx="2245642" cy="20500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00180"/>
            <a:ext cx="8229600" cy="3394472"/>
          </a:xfrm>
        </p:spPr>
        <p:txBody>
          <a:bodyPr/>
          <a:lstStyle/>
          <a:p>
            <a:r>
              <a:rPr lang="ru-RU" sz="2000" dirty="0" smtClean="0"/>
              <a:t>инструмент оптимизации учебного процесса;</a:t>
            </a:r>
          </a:p>
          <a:p>
            <a:r>
              <a:rPr lang="ru-RU" sz="2000" dirty="0" smtClean="0"/>
              <a:t>замещение традиционных педагогических инструментов и их улучшение;</a:t>
            </a:r>
          </a:p>
          <a:p>
            <a:r>
              <a:rPr lang="ru-RU" sz="2000" dirty="0" smtClean="0"/>
              <a:t>изменение и преобразование педагогической </a:t>
            </a:r>
            <a:r>
              <a:rPr lang="ru-RU" sz="2000" dirty="0" smtClean="0"/>
              <a:t>практики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Роль ЦОС в профессиональном поведении педагога</a:t>
            </a:r>
            <a:endParaRPr lang="ru-RU" sz="2800" dirty="0"/>
          </a:p>
        </p:txBody>
      </p:sp>
      <p:pic>
        <p:nvPicPr>
          <p:cNvPr id="4" name="Рисунок 3" descr="uchitel-onlaj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928940"/>
            <a:ext cx="3071834" cy="21149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683bbe93b0429a3063f_2000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7" y="71420"/>
            <a:ext cx="7068695" cy="47944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t"/>
            <a:r>
              <a:rPr lang="ru-RU" sz="2200" dirty="0" smtClean="0"/>
              <a:t>Классные часы</a:t>
            </a:r>
          </a:p>
          <a:p>
            <a:pPr lvl="0" fontAlgn="t"/>
            <a:r>
              <a:rPr lang="ru-RU" sz="2200" dirty="0" smtClean="0"/>
              <a:t>Удалённые уроки</a:t>
            </a:r>
          </a:p>
          <a:p>
            <a:pPr lvl="0" fontAlgn="t"/>
            <a:r>
              <a:rPr lang="ru-RU" sz="2200" dirty="0" smtClean="0"/>
              <a:t>Педсоветы</a:t>
            </a:r>
          </a:p>
          <a:p>
            <a:pPr lvl="0" fontAlgn="t"/>
            <a:r>
              <a:rPr lang="ru-RU" sz="2200" dirty="0" smtClean="0"/>
              <a:t>Родительские собрания</a:t>
            </a:r>
          </a:p>
          <a:p>
            <a:pPr lvl="0" fontAlgn="t"/>
            <a:r>
              <a:rPr lang="ru-RU" sz="2200" dirty="0" smtClean="0"/>
              <a:t>Создание </a:t>
            </a:r>
            <a:r>
              <a:rPr lang="ru-RU" sz="2200" dirty="0" err="1" smtClean="0"/>
              <a:t>онлайн-учительской</a:t>
            </a:r>
            <a:endParaRPr lang="ru-RU" sz="2200" dirty="0" smtClean="0"/>
          </a:p>
          <a:p>
            <a:pPr lvl="0" fontAlgn="t"/>
            <a:r>
              <a:rPr lang="ru-RU" sz="2200" dirty="0" smtClean="0"/>
              <a:t>Трансляции мероприятий</a:t>
            </a:r>
          </a:p>
          <a:p>
            <a:pPr lvl="0" fontAlgn="t"/>
            <a:r>
              <a:rPr lang="ru-RU" sz="2200" dirty="0" smtClean="0"/>
              <a:t>Хранение документов в «облаке», а не на </a:t>
            </a:r>
            <a:r>
              <a:rPr lang="ru-RU" sz="2200" dirty="0" err="1" smtClean="0"/>
              <a:t>флешке</a:t>
            </a:r>
            <a:endParaRPr lang="ru-RU" sz="2200" dirty="0" smtClean="0"/>
          </a:p>
          <a:p>
            <a:pPr lvl="0" fontAlgn="t"/>
            <a:r>
              <a:rPr lang="ru-RU" sz="2200" dirty="0" err="1" smtClean="0"/>
              <a:t>Онлайн-консультации</a:t>
            </a:r>
            <a:endParaRPr lang="ru-RU" sz="22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Возможности платформы «</a:t>
            </a:r>
            <a:r>
              <a:rPr lang="ru-RU" sz="3200" dirty="0" err="1" smtClean="0"/>
              <a:t>Сферум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4" name="Рисунок 3" descr="laptop-bg-blu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071552"/>
            <a:ext cx="2955923" cy="19686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643056"/>
            <a:ext cx="8229600" cy="15001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Безопасность</a:t>
            </a:r>
            <a:endParaRPr lang="ru-RU" sz="2000" dirty="0" smtClean="0"/>
          </a:p>
          <a:p>
            <a:r>
              <a:rPr lang="ru-RU" sz="2000" dirty="0" smtClean="0"/>
              <a:t>Удобство</a:t>
            </a:r>
            <a:endParaRPr lang="ru-RU" sz="2000" dirty="0" smtClean="0"/>
          </a:p>
          <a:p>
            <a:r>
              <a:rPr lang="ru-RU" sz="2000" dirty="0" smtClean="0"/>
              <a:t>Возможность обмена информацией</a:t>
            </a:r>
          </a:p>
          <a:p>
            <a:r>
              <a:rPr lang="ru-RU" sz="2000" dirty="0" smtClean="0"/>
              <a:t>Интеграция с другими образовательными ресурсами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3100" dirty="0" smtClean="0"/>
              <a:t>Преимущества использования платформы «</a:t>
            </a:r>
            <a:r>
              <a:rPr lang="ru-RU" sz="3100" dirty="0" err="1" smtClean="0"/>
              <a:t>Сферум</a:t>
            </a:r>
            <a:r>
              <a:rPr lang="ru-RU" sz="31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pokupat-zoloto-cherez-intern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802636"/>
            <a:ext cx="3121152" cy="2340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Ограниченность </a:t>
            </a:r>
            <a:r>
              <a:rPr lang="ru-RU" sz="2000" dirty="0" smtClean="0"/>
              <a:t>аудитории</a:t>
            </a:r>
            <a:endParaRPr lang="ru-RU" sz="2000" dirty="0" smtClean="0"/>
          </a:p>
          <a:p>
            <a:pPr>
              <a:lnSpc>
                <a:spcPct val="150000"/>
              </a:lnSpc>
            </a:pPr>
            <a:r>
              <a:rPr lang="ru-RU" sz="2000" dirty="0" smtClean="0"/>
              <a:t>Ограниченные функциональные </a:t>
            </a:r>
            <a:r>
              <a:rPr lang="ru-RU" sz="2000" dirty="0" smtClean="0"/>
              <a:t>возможности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Жалобы родителей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62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Недостатки </a:t>
            </a:r>
            <a:r>
              <a:rPr lang="ru-RU" sz="2700" dirty="0" smtClean="0"/>
              <a:t>использования платформы «</a:t>
            </a:r>
            <a:r>
              <a:rPr lang="ru-RU" sz="2700" dirty="0" err="1" smtClean="0"/>
              <a:t>Сферум</a:t>
            </a:r>
            <a:r>
              <a:rPr lang="ru-RU" sz="27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self-tal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214560"/>
            <a:ext cx="3757437" cy="26734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</TotalTime>
  <Words>168</Words>
  <PresentationFormat>Экран (16:9)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Цифровая образовательная среда (ЦОС)</vt:lpstr>
      <vt:lpstr>Роль ЦОС в профессиональном поведении педагога</vt:lpstr>
      <vt:lpstr>Слайд 4</vt:lpstr>
      <vt:lpstr>Возможности платформы «Сферум»</vt:lpstr>
      <vt:lpstr>  Преимущества использования платформы «Сферум» </vt:lpstr>
      <vt:lpstr>Недостатки использования платформы «Сферум»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СХКБ</cp:lastModifiedBy>
  <cp:revision>24</cp:revision>
  <dcterms:created xsi:type="dcterms:W3CDTF">2024-03-18T19:48:28Z</dcterms:created>
  <dcterms:modified xsi:type="dcterms:W3CDTF">2024-03-28T06:39:20Z</dcterms:modified>
</cp:coreProperties>
</file>