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3" r:id="rId3"/>
    <p:sldId id="270" r:id="rId4"/>
    <p:sldId id="261" r:id="rId5"/>
    <p:sldId id="272" r:id="rId6"/>
    <p:sldId id="273" r:id="rId7"/>
    <p:sldId id="264" r:id="rId8"/>
    <p:sldId id="267" r:id="rId9"/>
    <p:sldId id="265" r:id="rId10"/>
    <p:sldId id="268" r:id="rId11"/>
    <p:sldId id="269" r:id="rId12"/>
    <p:sldId id="271" r:id="rId13"/>
    <p:sldId id="266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74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D3F32-3744-4320-9A50-1CC53BA8395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CAF69-33DB-4DCC-9B94-8DC6B0F2C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CAF69-33DB-4DCC-9B94-8DC6B0F2C7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CAF69-33DB-4DCC-9B94-8DC6B0F2C78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CAF69-33DB-4DCC-9B94-8DC6B0F2C78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CAF69-33DB-4DCC-9B94-8DC6B0F2C78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650640"/>
            <a:ext cx="8246070" cy="763525"/>
          </a:xfrm>
          <a:effectLst>
            <a:outerShdw blurRad="63500" dist="38100" dir="2700000" algn="ctr" rotWithShape="0">
              <a:srgbClr val="002060">
                <a:alpha val="68000"/>
              </a:srgbClr>
            </a:outerShdw>
          </a:effectLst>
        </p:spPr>
        <p:txBody>
          <a:bodyPr>
            <a:normAutofit/>
          </a:bodyPr>
          <a:lstStyle>
            <a:lvl1pPr algn="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414165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4275739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3;&#1055;&#1050;%20&#1055;&#1056;&#1045;&#1055;&#1054;&#1044;&#1040;&#1042;&#1040;&#1058;&#1045;&#1051;&#1045;&#1049;%20&#1042;&#1089;&#1077;%20&#1075;&#1086;&#1076;&#1099;\&#1053;&#1055;&#1050;%20&#1087;&#1088;&#1077;&#1087;&#1086;&#1076;&#1072;&#1074;&#1072;&#1090;&#1077;&#1083;&#1077;&#1081;%2005.04.24\1+2+3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3;&#1055;&#1050;%20&#1055;&#1056;&#1045;&#1055;&#1054;&#1044;&#1040;&#1042;&#1040;&#1058;&#1045;&#1051;&#1045;&#1049;%20&#1042;&#1089;&#1077;%20&#1075;&#1086;&#1076;&#1099;\&#1053;&#1055;&#1050;%20&#1087;&#1088;&#1077;&#1087;&#1086;&#1076;&#1072;&#1074;&#1072;&#1090;&#1077;&#1083;&#1077;&#1081;%2005.04.24\&#1042;&#1088;&#1091;&#1095;&#1077;&#1085;&#1080;&#1077;-&#1076;&#1080;&#1087;&#1083;&#1086;&#1084;&#1072;.wav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53;&#1055;&#1050;%20&#1055;&#1056;&#1045;&#1055;&#1054;&#1044;&#1040;&#1042;&#1040;&#1058;&#1045;&#1051;&#1045;&#1049;%20&#1042;&#1089;&#1077;%20&#1075;&#1086;&#1076;&#1099;\&#1053;&#1055;&#1050;%20&#1087;&#1088;&#1077;&#1087;&#1086;&#1076;&#1072;&#1074;&#1072;&#1090;&#1077;&#1083;&#1077;&#1081;%2027.01.23\&#1055;&#1088;&#1086;%20&#1076;&#1088;&#1091;&#1079;&#1077;&#1081;ka.com)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3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142852"/>
            <a:ext cx="461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ГПОУ ТО «СХКБ им. И.А. Стебута»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42852"/>
            <a:ext cx="847725" cy="801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0" y="3121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b="1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429132"/>
            <a:ext cx="8643998" cy="184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3428992" y="6035922"/>
            <a:ext cx="24833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г. Богородицк </a:t>
            </a: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2024</a:t>
            </a:r>
            <a:endParaRPr lang="en-US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1+2+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143380"/>
            <a:ext cx="8572560" cy="249299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ШИРОКОВ ВИКТОР ВИКТОРОВИЧ,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заведующий очным отделением № 2 ГПОУ ТО «СХКБ им. И.А. Стебута»,</a:t>
            </a:r>
          </a:p>
          <a:p>
            <a:pPr>
              <a:defRPr/>
            </a:pPr>
            <a:r>
              <a:rPr lang="ru-RU" sz="2400" dirty="0" smtClean="0">
                <a:latin typeface="Arial Black" pitchFamily="34" charset="0"/>
              </a:rPr>
              <a:t>Дифференцированное обучение как фактор повышения эффективности образовательного процесса в СПО</a:t>
            </a:r>
            <a:endParaRPr lang="ru-RU" sz="2400" b="1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defRPr/>
            </a:pPr>
            <a:endParaRPr lang="ru-RU" sz="2400" dirty="0" smtClean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428868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  <p:pic>
        <p:nvPicPr>
          <p:cNvPr id="8" name="Picture 4" descr="https://images.saymedia-content.com/.image/t_share/MTc2MjYwNjYwMDgxMjcxOTk4/five-reasons-high-school-curriculum-needs-a-chang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500042"/>
            <a:ext cx="2265334" cy="2407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4572008"/>
            <a:ext cx="8643998" cy="212365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ФАВОРОВА НАТАЛЬЯ ВАЛЕРЬЕВНА,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заведующая библиотекой ГПОУ ТО «СХКБ им. И.А. Стебута»,</a:t>
            </a:r>
          </a:p>
          <a:p>
            <a:pPr>
              <a:defRPr/>
            </a:pPr>
            <a:r>
              <a:rPr lang="ru-RU" sz="2400" dirty="0" smtClean="0">
                <a:latin typeface="Arial Black" pitchFamily="34" charset="0"/>
              </a:rPr>
              <a:t>Роль библиотеки в формировании мотивации обучающихся  к профессиональному и личностному развитию</a:t>
            </a:r>
            <a:endParaRPr lang="ru-RU" sz="2400" b="1" dirty="0" smtClean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285728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  <p:pic>
        <p:nvPicPr>
          <p:cNvPr id="5" name="Рисунок 4" descr="C:\Users\Admin\Desktop\daniel-zjV8ptYgcEo-unsplas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785926"/>
            <a:ext cx="4000528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496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  <p:pic>
        <p:nvPicPr>
          <p:cNvPr id="3" name="Рисунок 2" descr="C:\Users\Admin\Desktop\2023-12-25_12-09-47-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928670"/>
            <a:ext cx="2428892" cy="18573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57158" y="4714884"/>
            <a:ext cx="8429684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ГРЕЧИШКИН АЛЕКСАНДР ЮРЬЕВИЧ,</a:t>
            </a:r>
            <a:endParaRPr lang="ru-RU" sz="2000" b="1" dirty="0" smtClean="0">
              <a:latin typeface="Arial Black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преподаватель ГПОУ ТО «СХКБ им. И.А. Стебута»,</a:t>
            </a:r>
          </a:p>
          <a:p>
            <a:pPr>
              <a:defRPr/>
            </a:pP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Платформа «</a:t>
            </a:r>
            <a:r>
              <a:rPr lang="ru-RU" sz="2400" b="1" dirty="0" err="1" smtClean="0">
                <a:latin typeface="Arial Black" pitchFamily="34" charset="0"/>
                <a:cs typeface="Times New Roman" pitchFamily="18" charset="0"/>
              </a:rPr>
              <a:t>Сферум</a:t>
            </a: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» как инновационная форма общения преподавателей и обучающихся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786058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C:\Users\Admin\Desktop\НПК ПРЕПОДАВАТЕЛЕЙ Все годы\НПК преподавателей 05.04.24\1680675732_pictures-pibig-info-p-risunok-rukopozhatie-vkontakte-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571480"/>
            <a:ext cx="2714644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4286256"/>
            <a:ext cx="8715436" cy="2369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СТРУКОВ ВЛАДИМИР ЕВГЕНЬЕВИЧ, 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заведующий отделом по практическому и дополнительному профессиональному обучению  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ГПОУ ТО «СХКБ им. И.А. Стебута»,</a:t>
            </a:r>
          </a:p>
          <a:p>
            <a:pPr marR="5080"/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Отраслевой подход  к профессиональному</a:t>
            </a:r>
          </a:p>
          <a:p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образованию </a:t>
            </a:r>
          </a:p>
          <a:p>
            <a:pPr>
              <a:defRPr/>
            </a:pPr>
            <a:endParaRPr lang="ru-RU" sz="2000" b="1" dirty="0" smtClean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142852"/>
            <a:ext cx="461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ГПОУ ТО «СХКБ им. И.А. Стебута»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42852"/>
            <a:ext cx="847725" cy="801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0" y="3121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b="1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429132"/>
            <a:ext cx="8643998" cy="184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3428992" y="6035922"/>
            <a:ext cx="24833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г. Богородицк </a:t>
            </a: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2024</a:t>
            </a:r>
            <a:endParaRPr lang="en-US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://zar-dshi.crm.muzkult.ru/media/2024/03/29/1326733631/logotip_god_sem_i.jpg"/>
          <p:cNvPicPr/>
          <p:nvPr/>
        </p:nvPicPr>
        <p:blipFill>
          <a:blip r:embed="rId6"/>
          <a:srcRect l="14270" t="6569" r="21740" b="6934"/>
          <a:stretch>
            <a:fillRect/>
          </a:stretch>
        </p:blipFill>
        <p:spPr bwMode="auto">
          <a:xfrm>
            <a:off x="5929322" y="1928802"/>
            <a:ext cx="2971839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Documents and Settings\user\Рабочий стол\IMG_3538.JPG"/>
          <p:cNvPicPr>
            <a:picLocks noChangeAspect="1" noChangeArrowheads="1"/>
          </p:cNvPicPr>
          <p:nvPr/>
        </p:nvPicPr>
        <p:blipFill>
          <a:blip r:embed="rId7"/>
          <a:srcRect l="2791" b="11269"/>
          <a:stretch>
            <a:fillRect/>
          </a:stretch>
        </p:blipFill>
        <p:spPr bwMode="auto">
          <a:xfrm>
            <a:off x="357158" y="1071546"/>
            <a:ext cx="2571736" cy="189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Лента лицом вверх 12"/>
          <p:cNvSpPr/>
          <p:nvPr/>
        </p:nvSpPr>
        <p:spPr>
          <a:xfrm>
            <a:off x="142844" y="2857496"/>
            <a:ext cx="3000396" cy="500066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125 лет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" name="Вручение-диплом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142852"/>
            <a:ext cx="461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ГПОУ ТО «СХКБ им. И.А. Стебута»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847725" cy="801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0" y="3121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b="1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429132"/>
            <a:ext cx="8643998" cy="184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3428992" y="6035922"/>
            <a:ext cx="24833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г. Богородицк </a:t>
            </a: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2024</a:t>
            </a:r>
            <a:endParaRPr lang="en-US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C:\Documents and Settings\user\Рабочий стол\IMG_3538.JPG"/>
          <p:cNvPicPr>
            <a:picLocks noChangeAspect="1" noChangeArrowheads="1"/>
          </p:cNvPicPr>
          <p:nvPr/>
        </p:nvPicPr>
        <p:blipFill>
          <a:blip r:embed="rId5"/>
          <a:srcRect l="2791" b="11269"/>
          <a:stretch>
            <a:fillRect/>
          </a:stretch>
        </p:blipFill>
        <p:spPr bwMode="auto">
          <a:xfrm>
            <a:off x="357158" y="1071546"/>
            <a:ext cx="2571736" cy="189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Лента лицом вверх 12"/>
          <p:cNvSpPr/>
          <p:nvPr/>
        </p:nvSpPr>
        <p:spPr>
          <a:xfrm>
            <a:off x="142844" y="2857496"/>
            <a:ext cx="3000396" cy="500066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125 лет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smtClean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42852"/>
            <a:ext cx="2468880" cy="1645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643042" y="142852"/>
            <a:ext cx="461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ГПОУ ТО «СХКБ им. И.А. Стебута»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14290"/>
            <a:ext cx="847725" cy="801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Про друзей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0430606">
            <a:off x="5685930" y="2245932"/>
            <a:ext cx="325816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Пожелания здоровья, творческих </a:t>
            </a:r>
          </a:p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успехов,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новых 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свершений и </a:t>
            </a:r>
          </a:p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оптимизма</a:t>
            </a:r>
          </a:p>
          <a:p>
            <a:endParaRPr lang="ru-RU" dirty="0"/>
          </a:p>
        </p:txBody>
      </p:sp>
      <p:sp>
        <p:nvSpPr>
          <p:cNvPr id="11" name="Лента лицом вверх 10"/>
          <p:cNvSpPr/>
          <p:nvPr/>
        </p:nvSpPr>
        <p:spPr>
          <a:xfrm>
            <a:off x="6143604" y="1285860"/>
            <a:ext cx="3000396" cy="500066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125 лет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142852"/>
            <a:ext cx="461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ГПОУ ТО «СХКБ им. И.А. Стебута»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847725" cy="801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0" y="3121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b="1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429132"/>
            <a:ext cx="8643998" cy="184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4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en-US" altLang="ko-KR" b="1" dirty="0" smtClean="0"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3428992" y="6035922"/>
            <a:ext cx="24833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г. Богородицк </a:t>
            </a:r>
          </a:p>
          <a:p>
            <a:pPr algn="ctr"/>
            <a:r>
              <a:rPr lang="ru-RU" altLang="ko-KR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2024</a:t>
            </a:r>
            <a:endParaRPr lang="en-US" altLang="ko-KR" sz="1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://zar-dshi.crm.muzkult.ru/media/2024/03/29/1326733631/logotip_god_sem_i.jpg"/>
          <p:cNvPicPr/>
          <p:nvPr/>
        </p:nvPicPr>
        <p:blipFill>
          <a:blip r:embed="rId5"/>
          <a:srcRect l="14270" t="6569" r="21740" b="6934"/>
          <a:stretch>
            <a:fillRect/>
          </a:stretch>
        </p:blipFill>
        <p:spPr bwMode="auto">
          <a:xfrm>
            <a:off x="5929322" y="1928802"/>
            <a:ext cx="2971839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Documents and Settings\user\Рабочий стол\IMG_3538.JPG"/>
          <p:cNvPicPr>
            <a:picLocks noChangeAspect="1" noChangeArrowheads="1"/>
          </p:cNvPicPr>
          <p:nvPr/>
        </p:nvPicPr>
        <p:blipFill>
          <a:blip r:embed="rId6"/>
          <a:srcRect l="2791" b="11269"/>
          <a:stretch>
            <a:fillRect/>
          </a:stretch>
        </p:blipFill>
        <p:spPr bwMode="auto">
          <a:xfrm>
            <a:off x="357158" y="1071546"/>
            <a:ext cx="2571736" cy="189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Лента лицом вверх 12"/>
          <p:cNvSpPr/>
          <p:nvPr/>
        </p:nvSpPr>
        <p:spPr>
          <a:xfrm>
            <a:off x="142844" y="2857496"/>
            <a:ext cx="3000396" cy="500066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125 лет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2"/>
          <a:srcRect r="12564"/>
          <a:stretch/>
        </p:blipFill>
        <p:spPr>
          <a:xfrm>
            <a:off x="0" y="0"/>
            <a:ext cx="9144000" cy="7215215"/>
          </a:xfrm>
          <a:prstGeom prst="rect">
            <a:avLst/>
          </a:prstGeom>
          <a:ln>
            <a:solidFill>
              <a:schemeClr val="accent6"/>
            </a:solidFill>
          </a:ln>
        </p:spPr>
      </p:pic>
      <p:pic>
        <p:nvPicPr>
          <p:cNvPr id="6" name="Рисунок 5" descr="E:\Чудакова О.А. 07.04.20.(2)\МЕТОДИЧЕСКАЯ РАБОТА\Методическая работа 2020-2021 г\НПК ПРЕПОДАВАТЕЛЕЙ\orig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1785950" cy="1928826"/>
          </a:xfrm>
          <a:prstGeom prst="rect">
            <a:avLst/>
          </a:prstGeom>
          <a:ln w="1905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357158" y="1071546"/>
            <a:ext cx="16430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Monotype Corsiva" pitchFamily="66" charset="0"/>
              <a:cs typeface="Times New Roman" pitchFamily="18" charset="0"/>
            </a:endParaRPr>
          </a:p>
          <a:p>
            <a:r>
              <a:rPr lang="ru-RU" b="1" dirty="0" smtClean="0">
                <a:latin typeface="Monotype Corsiva" pitchFamily="66" charset="0"/>
                <a:cs typeface="Times New Roman" pitchFamily="18" charset="0"/>
              </a:rPr>
              <a:t>Преподаватель, который сам любит учиться, получает право и способность учить других</a:t>
            </a:r>
            <a:endParaRPr lang="ru-RU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1" name="Рисунок 10" descr="E:\Чудакова О.А. 07.04.20.(2)\МЕТОДИЧЕСКАЯ РАБОТА\Методическая работа 2020-2021 г\НПК ПРЕПОДАВАТЕЛЕЙ\orig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4929198"/>
            <a:ext cx="1643042" cy="19288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Прямоугольник 12"/>
          <p:cNvSpPr/>
          <p:nvPr/>
        </p:nvSpPr>
        <p:spPr>
          <a:xfrm>
            <a:off x="7500958" y="5000636"/>
            <a:ext cx="16430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 </a:t>
            </a:r>
            <a:r>
              <a:rPr lang="ru-RU" sz="1600" b="1" dirty="0" smtClean="0">
                <a:latin typeface="Monotype Corsiva" pitchFamily="66" charset="0"/>
                <a:cs typeface="Times New Roman" pitchFamily="18" charset="0"/>
              </a:rPr>
              <a:t>Студент – это не сосуд, который надо заполнить знаниями,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  <a:cs typeface="Times New Roman" pitchFamily="18" charset="0"/>
              </a:rPr>
              <a:t>а факел, который нужно зажечь</a:t>
            </a:r>
            <a:endParaRPr lang="ru-RU" sz="16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0" y="142852"/>
            <a:ext cx="9144000" cy="928694"/>
          </a:xfrm>
          <a:prstGeom prst="chevr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Сохраняя многолетние традиции, преумножаем опыт, внедряем инновации в образовательный процесс колледжа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357826"/>
            <a:ext cx="835824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ЛАБУТИН ВЛАДИМИР ВЛАДИМИРОВИЧ,</a:t>
            </a:r>
          </a:p>
          <a:p>
            <a:pPr>
              <a:defRPr/>
            </a:pP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 директор ГПОУ ТО «СХКБ им. И.А. Стебута» </a:t>
            </a:r>
          </a:p>
        </p:txBody>
      </p:sp>
      <p:pic>
        <p:nvPicPr>
          <p:cNvPr id="3" name="Рисунок 11" descr="C:\Documents and Settings\user\Рабочий стол\IMG_3538.JPG"/>
          <p:cNvPicPr>
            <a:picLocks noChangeAspect="1" noChangeArrowheads="1"/>
          </p:cNvPicPr>
          <p:nvPr/>
        </p:nvPicPr>
        <p:blipFill>
          <a:blip r:embed="rId2"/>
          <a:srcRect l="2791" b="11269"/>
          <a:stretch>
            <a:fillRect/>
          </a:stretch>
        </p:blipFill>
        <p:spPr bwMode="auto">
          <a:xfrm>
            <a:off x="6357950" y="1000108"/>
            <a:ext cx="2571736" cy="1898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3071810"/>
            <a:ext cx="7643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57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572140"/>
            <a:ext cx="9144000" cy="1285860"/>
          </a:xfrm>
          <a:prstGeom prst="rect">
            <a:avLst/>
          </a:prstGeom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126358"/>
            <a:ext cx="3357586" cy="1627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11" descr="C:\Documents and Settings\user\Рабочий стол\IMG_3538.JPG"/>
          <p:cNvPicPr>
            <a:picLocks noChangeAspect="1" noChangeArrowheads="1"/>
          </p:cNvPicPr>
          <p:nvPr/>
        </p:nvPicPr>
        <p:blipFill>
          <a:blip r:embed="rId4"/>
          <a:srcRect l="2791" b="11269"/>
          <a:stretch>
            <a:fillRect/>
          </a:stretch>
        </p:blipFill>
        <p:spPr bwMode="auto">
          <a:xfrm>
            <a:off x="214282" y="285728"/>
            <a:ext cx="2357422" cy="1740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r="2587" b="13435"/>
          <a:stretch>
            <a:fillRect/>
          </a:stretch>
        </p:blipFill>
        <p:spPr bwMode="auto">
          <a:xfrm>
            <a:off x="3929058" y="5262965"/>
            <a:ext cx="2071702" cy="1380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5286388"/>
            <a:ext cx="2141862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000240"/>
            <a:ext cx="2143140" cy="1406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3" descr="H:\Фото для НПК 10.01.2018\Годецкая.jpg"/>
          <p:cNvPicPr>
            <a:picLocks/>
          </p:cNvPicPr>
          <p:nvPr/>
        </p:nvPicPr>
        <p:blipFill>
          <a:blip r:embed="rId8" cstate="print"/>
          <a:srcRect t="23077" r="37500"/>
          <a:stretch>
            <a:fillRect/>
          </a:stretch>
        </p:blipFill>
        <p:spPr bwMode="auto">
          <a:xfrm>
            <a:off x="428596" y="3571876"/>
            <a:ext cx="1643074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421" y="0"/>
            <a:ext cx="91564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57224" y="1928802"/>
            <a:ext cx="2143140" cy="357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студентов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46" y="6643710"/>
            <a:ext cx="1785950" cy="2142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xkb.ru/upload/medialibrary/708/70824bf8229e524f420a2081bb9ea7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2709864" cy="2419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sxkb.ru/upload/medialibrary/41c/41c7bb4562a4a9229e2a8c1d182a9ca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785794"/>
            <a:ext cx="2495550" cy="216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sxkb.ru/upload/medialibrary/e81/e8171f8ecc0f48c038efe51aade28d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214554"/>
            <a:ext cx="2686050" cy="216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286388"/>
            <a:ext cx="857256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ГПОУ ТО «СХКБ им. И.А. Стебута» в событиях и лицах» (экскурсия, исторический зал музея  ГПОУ ТО «СХКБ им. И.А. Стебута»)</a:t>
            </a:r>
          </a:p>
          <a:p>
            <a:pPr>
              <a:defRPr/>
            </a:pPr>
            <a:endParaRPr lang="ru-RU" sz="2400" b="1" dirty="0" smtClean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2910" y="5072074"/>
            <a:ext cx="8215370" cy="14465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БАРСУКОВА ТАТЬЯНА АЛЕКСЕЕВНА,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преподаватель ГПОУ ТО «СХКБ им. И.А. Стебута»,</a:t>
            </a:r>
          </a:p>
          <a:p>
            <a:pPr>
              <a:defRPr/>
            </a:pP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Ценности семьи в современном учебно-воспитательном процессе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285728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  <p:pic>
        <p:nvPicPr>
          <p:cNvPr id="5122" name="Picture 2" descr="https://pvs120.tgl.net.ru/wp-content/uploads/2024/03/1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143116"/>
            <a:ext cx="4344987" cy="2446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01090" y="6643710"/>
            <a:ext cx="642910" cy="21429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286388"/>
            <a:ext cx="8429684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ЗАХАРОВА ВИКТОРИЯ АНДРЕЕВНА, 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преподаватель ГПОУ ТО «СХКБ им. И.А. Стебута»,</a:t>
            </a:r>
          </a:p>
          <a:p>
            <a:pPr lvl="0">
              <a:defRPr/>
            </a:pPr>
            <a:r>
              <a:rPr lang="ru-RU" sz="2400" dirty="0" smtClean="0">
                <a:latin typeface="Arial Black" pitchFamily="34" charset="0"/>
              </a:rPr>
              <a:t>Русский язык как средство достижения профессионального успеха </a:t>
            </a:r>
          </a:p>
        </p:txBody>
      </p:sp>
      <p:pic>
        <p:nvPicPr>
          <p:cNvPr id="25602" name="Picture 2" descr="https://ucpk-prim.ru/images/news/B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3971" y="785794"/>
            <a:ext cx="3330029" cy="20335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142976" y="2928934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Научно-практическая конференция</a:t>
            </a:r>
            <a:b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</a:b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Актуальные вопросы современного среднего профессионального образования: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традиции, опыт и инновации</a:t>
            </a:r>
            <a:r>
              <a:rPr lang="ru-RU" altLang="ko-KR" sz="2000" b="1" dirty="0" smtClean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  <a:cs typeface="Arial" pitchFamily="34" charset="0"/>
              </a:rPr>
              <a:t>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355</Words>
  <Application>Microsoft Office PowerPoint</Application>
  <PresentationFormat>Экран (4:3)</PresentationFormat>
  <Paragraphs>80</Paragraphs>
  <Slides>17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Admin</cp:lastModifiedBy>
  <cp:revision>99</cp:revision>
  <dcterms:created xsi:type="dcterms:W3CDTF">2013-08-21T19:17:07Z</dcterms:created>
  <dcterms:modified xsi:type="dcterms:W3CDTF">2024-04-01T19:37:01Z</dcterms:modified>
</cp:coreProperties>
</file>